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81" r:id="rId3"/>
  </p:sldMasterIdLst>
  <p:notesMasterIdLst>
    <p:notesMasterId r:id="rId9"/>
  </p:notesMasterIdLst>
  <p:sldIdLst>
    <p:sldId id="319" r:id="rId4"/>
    <p:sldId id="320" r:id="rId5"/>
    <p:sldId id="256" r:id="rId6"/>
    <p:sldId id="321" r:id="rId7"/>
    <p:sldId id="322" r:id="rId8"/>
  </p:sldIdLst>
  <p:sldSz cx="12192000" cy="6858000"/>
  <p:notesSz cx="6858000" cy="9144000"/>
  <p:embeddedFontLst>
    <p:embeddedFont>
      <p:font typeface="Cambria" panose="02040503050406030204" pitchFamily="18" charset="0"/>
      <p:regular r:id="rId10"/>
      <p:bold r:id="rId11"/>
      <p:italic r:id="rId12"/>
      <p:boldItalic r:id="rId13"/>
    </p:embeddedFont>
    <p:embeddedFont>
      <p:font typeface="SVN-Newton" panose="02040603050506020204" pitchFamily="18" charset="0"/>
      <p:regular r:id="rId14"/>
    </p:embeddedFont>
    <p:embeddedFont>
      <p:font typeface="SVN-Ready" panose="02040603050506020204" pitchFamily="18" charset="0"/>
      <p:regular r:id="rId15"/>
    </p:embeddedFont>
    <p:embeddedFont>
      <p:font typeface="Vogue-ExtraBold" panose="020B0500000000000000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640"/>
    <a:srgbClr val="21615B"/>
    <a:srgbClr val="46C1B5"/>
    <a:srgbClr val="C4F1FB"/>
    <a:srgbClr val="FEC70A"/>
    <a:srgbClr val="585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843FF-FC58-4FC1-B7DD-025B8B08ABED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96722-39C4-49BF-AE4E-F70C1E8F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25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7672A-E63E-2D60-E2C2-BF6FFABC2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1D2D11-CFBC-C3B1-4782-44BEE1EF7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E79EE-FFB0-78DD-A84E-C094F186F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6594-BFC8-44BC-9E82-87D2D0FECFF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F015F-27D6-726B-19B1-14B84A1BE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E7FCF-8460-070B-19B9-C6DE5752D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095F-1F09-4FCE-88CC-8087D84E6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4296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4E235-DAFD-2177-9301-5FD40E226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7C770F-378F-AA94-49E0-5F26811D5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D7499-29FD-FB44-5ADF-DFD19BDC5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6594-BFC8-44BC-9E82-87D2D0FECFF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9AC70-5393-EAA8-9C12-906D673C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C7211-0548-C82A-F9F2-422DFA92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095F-1F09-4FCE-88CC-8087D84E6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95364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CDE107-429E-3D8B-F911-C1C8006291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429F3B-CE9B-0E53-3343-B61C4A2E4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D4B67-945A-9C2D-4486-BDE26DD8E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6594-BFC8-44BC-9E82-87D2D0FECFF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AF833-715D-7358-6A2E-19B66002A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C434E-0B0A-DE82-7172-EB54C8E6A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095F-1F09-4FCE-88CC-8087D84E6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3583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226240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159232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98951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414781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037773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40443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792777C-F605-9019-42A7-53CDFC24B4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1DE60AE2-E174-776A-20DF-7F24EBA12F9B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65EFB2-7750-2DC6-0188-2082E2FECC7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E7E7E2-67B7-ECA8-7344-2E9EFA9E24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14C4B7-2626-958B-5F9C-C0C3F3BC38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25D25A-F8A6-36EA-017F-F6285B8D98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E38F1C2-495A-4AAA-3BF4-C03E0C2973A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DA54809-9698-14B2-4E99-A821D6C8294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A33F09-2B38-53EC-41B1-0FCE134353D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F05E8D6-110E-27F0-9767-A451A68EC9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637309" y="5967907"/>
            <a:ext cx="2188654" cy="8900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E7C7470-7D5A-0F00-7FFB-8127201F622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13773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178017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C3AD0-9181-90AB-5854-5389C76D0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76E7E-0456-DECD-2FDB-2223E8FD7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D2EBE-7904-258E-28C9-C68E994AD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6594-BFC8-44BC-9E82-87D2D0FECFF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17126-6D2D-E95B-80A0-39FEE6E76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6BE7B-7358-BB62-E5F5-E981B5A70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095F-1F09-4FCE-88CC-8087D84E6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79564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999629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695636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617364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图片占位符 18"/>
          <p:cNvSpPr>
            <a:spLocks noGrp="1"/>
          </p:cNvSpPr>
          <p:nvPr>
            <p:ph type="pic" sz="quarter" idx="15"/>
          </p:nvPr>
        </p:nvSpPr>
        <p:spPr>
          <a:xfrm>
            <a:off x="920666" y="3827606"/>
            <a:ext cx="4342995" cy="2001105"/>
          </a:xfrm>
          <a:custGeom>
            <a:avLst/>
            <a:gdLst>
              <a:gd name="connsiteX0" fmla="*/ 0 w 3349896"/>
              <a:gd name="connsiteY0" fmla="*/ 0 h 2231136"/>
              <a:gd name="connsiteX1" fmla="*/ 3349896 w 3349896"/>
              <a:gd name="connsiteY1" fmla="*/ 0 h 2231136"/>
              <a:gd name="connsiteX2" fmla="*/ 3349896 w 3349896"/>
              <a:gd name="connsiteY2" fmla="*/ 2231136 h 2231136"/>
              <a:gd name="connsiteX3" fmla="*/ 0 w 3349896"/>
              <a:gd name="connsiteY3" fmla="*/ 2231136 h 223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896" h="2231136">
                <a:moveTo>
                  <a:pt x="0" y="0"/>
                </a:moveTo>
                <a:lnTo>
                  <a:pt x="3349896" y="0"/>
                </a:lnTo>
                <a:lnTo>
                  <a:pt x="3349896" y="2231136"/>
                </a:lnTo>
                <a:lnTo>
                  <a:pt x="0" y="2231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080055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图片占位符 18"/>
          <p:cNvSpPr>
            <a:spLocks noGrp="1"/>
          </p:cNvSpPr>
          <p:nvPr>
            <p:ph type="pic" sz="quarter" idx="15"/>
          </p:nvPr>
        </p:nvSpPr>
        <p:spPr>
          <a:xfrm>
            <a:off x="930228" y="3116634"/>
            <a:ext cx="4196228" cy="2231136"/>
          </a:xfrm>
          <a:custGeom>
            <a:avLst/>
            <a:gdLst>
              <a:gd name="connsiteX0" fmla="*/ 0 w 3349896"/>
              <a:gd name="connsiteY0" fmla="*/ 0 h 2231136"/>
              <a:gd name="connsiteX1" fmla="*/ 3349896 w 3349896"/>
              <a:gd name="connsiteY1" fmla="*/ 0 h 2231136"/>
              <a:gd name="connsiteX2" fmla="*/ 3349896 w 3349896"/>
              <a:gd name="connsiteY2" fmla="*/ 2231136 h 2231136"/>
              <a:gd name="connsiteX3" fmla="*/ 0 w 3349896"/>
              <a:gd name="connsiteY3" fmla="*/ 2231136 h 223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896" h="2231136">
                <a:moveTo>
                  <a:pt x="0" y="0"/>
                </a:moveTo>
                <a:lnTo>
                  <a:pt x="3349896" y="0"/>
                </a:lnTo>
                <a:lnTo>
                  <a:pt x="3349896" y="2231136"/>
                </a:lnTo>
                <a:lnTo>
                  <a:pt x="0" y="2231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1321AA-3FD8-95E1-819C-B17AD0AEDE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30451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图片占位符 1"/>
          <p:cNvSpPr>
            <a:spLocks noGrp="1"/>
          </p:cNvSpPr>
          <p:nvPr>
            <p:ph type="pic" sz="quarter" idx="15"/>
          </p:nvPr>
        </p:nvSpPr>
        <p:spPr>
          <a:xfrm>
            <a:off x="789551" y="3692474"/>
            <a:ext cx="2912450" cy="1400811"/>
          </a:xfrm>
          <a:custGeom>
            <a:avLst/>
            <a:gdLst>
              <a:gd name="connsiteX0" fmla="*/ 0 w 3349896"/>
              <a:gd name="connsiteY0" fmla="*/ 0 h 2231136"/>
              <a:gd name="connsiteX1" fmla="*/ 3349896 w 3349896"/>
              <a:gd name="connsiteY1" fmla="*/ 0 h 2231136"/>
              <a:gd name="connsiteX2" fmla="*/ 3349896 w 3349896"/>
              <a:gd name="connsiteY2" fmla="*/ 2231136 h 2231136"/>
              <a:gd name="connsiteX3" fmla="*/ 0 w 3349896"/>
              <a:gd name="connsiteY3" fmla="*/ 2231136 h 223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896" h="2231136">
                <a:moveTo>
                  <a:pt x="0" y="0"/>
                </a:moveTo>
                <a:lnTo>
                  <a:pt x="3349896" y="0"/>
                </a:lnTo>
                <a:lnTo>
                  <a:pt x="3349896" y="2231136"/>
                </a:lnTo>
                <a:lnTo>
                  <a:pt x="0" y="2231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6"/>
          </p:nvPr>
        </p:nvSpPr>
        <p:spPr>
          <a:xfrm>
            <a:off x="789551" y="1905096"/>
            <a:ext cx="2912450" cy="1400811"/>
          </a:xfrm>
          <a:custGeom>
            <a:avLst/>
            <a:gdLst>
              <a:gd name="connsiteX0" fmla="*/ 0 w 3349896"/>
              <a:gd name="connsiteY0" fmla="*/ 0 h 2231136"/>
              <a:gd name="connsiteX1" fmla="*/ 3349896 w 3349896"/>
              <a:gd name="connsiteY1" fmla="*/ 0 h 2231136"/>
              <a:gd name="connsiteX2" fmla="*/ 3349896 w 3349896"/>
              <a:gd name="connsiteY2" fmla="*/ 2231136 h 2231136"/>
              <a:gd name="connsiteX3" fmla="*/ 0 w 3349896"/>
              <a:gd name="connsiteY3" fmla="*/ 2231136 h 223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896" h="2231136">
                <a:moveTo>
                  <a:pt x="0" y="0"/>
                </a:moveTo>
                <a:lnTo>
                  <a:pt x="3349896" y="0"/>
                </a:lnTo>
                <a:lnTo>
                  <a:pt x="3349896" y="2231136"/>
                </a:lnTo>
                <a:lnTo>
                  <a:pt x="0" y="2231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562691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图片占位符 15"/>
          <p:cNvSpPr>
            <a:spLocks noGrp="1"/>
          </p:cNvSpPr>
          <p:nvPr>
            <p:ph type="pic" sz="quarter" idx="15"/>
          </p:nvPr>
        </p:nvSpPr>
        <p:spPr>
          <a:xfrm>
            <a:off x="6592473" y="2839100"/>
            <a:ext cx="4860387" cy="2403568"/>
          </a:xfrm>
          <a:custGeom>
            <a:avLst/>
            <a:gdLst>
              <a:gd name="connsiteX0" fmla="*/ 0 w 3349896"/>
              <a:gd name="connsiteY0" fmla="*/ 0 h 2231136"/>
              <a:gd name="connsiteX1" fmla="*/ 3349896 w 3349896"/>
              <a:gd name="connsiteY1" fmla="*/ 0 h 2231136"/>
              <a:gd name="connsiteX2" fmla="*/ 3349896 w 3349896"/>
              <a:gd name="connsiteY2" fmla="*/ 2231136 h 2231136"/>
              <a:gd name="connsiteX3" fmla="*/ 0 w 3349896"/>
              <a:gd name="connsiteY3" fmla="*/ 2231136 h 223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896" h="2231136">
                <a:moveTo>
                  <a:pt x="0" y="0"/>
                </a:moveTo>
                <a:lnTo>
                  <a:pt x="3349896" y="0"/>
                </a:lnTo>
                <a:lnTo>
                  <a:pt x="3349896" y="2231136"/>
                </a:lnTo>
                <a:lnTo>
                  <a:pt x="0" y="2231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34020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图片占位符 16"/>
          <p:cNvSpPr>
            <a:spLocks noGrp="1"/>
          </p:cNvSpPr>
          <p:nvPr>
            <p:ph type="pic" sz="quarter" idx="15"/>
          </p:nvPr>
        </p:nvSpPr>
        <p:spPr>
          <a:xfrm>
            <a:off x="952156" y="1915603"/>
            <a:ext cx="5001650" cy="2403568"/>
          </a:xfrm>
          <a:custGeom>
            <a:avLst/>
            <a:gdLst>
              <a:gd name="connsiteX0" fmla="*/ 0 w 3349896"/>
              <a:gd name="connsiteY0" fmla="*/ 0 h 2231136"/>
              <a:gd name="connsiteX1" fmla="*/ 3349896 w 3349896"/>
              <a:gd name="connsiteY1" fmla="*/ 0 h 2231136"/>
              <a:gd name="connsiteX2" fmla="*/ 3349896 w 3349896"/>
              <a:gd name="connsiteY2" fmla="*/ 2231136 h 2231136"/>
              <a:gd name="connsiteX3" fmla="*/ 0 w 3349896"/>
              <a:gd name="connsiteY3" fmla="*/ 2231136 h 223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896" h="2231136">
                <a:moveTo>
                  <a:pt x="0" y="0"/>
                </a:moveTo>
                <a:lnTo>
                  <a:pt x="3349896" y="0"/>
                </a:lnTo>
                <a:lnTo>
                  <a:pt x="3349896" y="2231136"/>
                </a:lnTo>
                <a:lnTo>
                  <a:pt x="0" y="2231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912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图片占位符 17"/>
          <p:cNvSpPr>
            <a:spLocks noGrp="1"/>
          </p:cNvSpPr>
          <p:nvPr>
            <p:ph type="pic" sz="quarter" idx="15"/>
          </p:nvPr>
        </p:nvSpPr>
        <p:spPr>
          <a:xfrm>
            <a:off x="5887571" y="3262106"/>
            <a:ext cx="5011346" cy="2414225"/>
          </a:xfrm>
          <a:custGeom>
            <a:avLst/>
            <a:gdLst>
              <a:gd name="connsiteX0" fmla="*/ 0 w 3349896"/>
              <a:gd name="connsiteY0" fmla="*/ 0 h 2231136"/>
              <a:gd name="connsiteX1" fmla="*/ 3349896 w 3349896"/>
              <a:gd name="connsiteY1" fmla="*/ 0 h 2231136"/>
              <a:gd name="connsiteX2" fmla="*/ 3349896 w 3349896"/>
              <a:gd name="connsiteY2" fmla="*/ 2231136 h 2231136"/>
              <a:gd name="connsiteX3" fmla="*/ 0 w 3349896"/>
              <a:gd name="connsiteY3" fmla="*/ 2231136 h 223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896" h="2231136">
                <a:moveTo>
                  <a:pt x="0" y="0"/>
                </a:moveTo>
                <a:lnTo>
                  <a:pt x="3349896" y="0"/>
                </a:lnTo>
                <a:lnTo>
                  <a:pt x="3349896" y="2231136"/>
                </a:lnTo>
                <a:lnTo>
                  <a:pt x="0" y="2231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171548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4DF3D-B03E-0C26-E84F-01BDE93CE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80845C-5F8E-19B8-C440-3C7FC5FFA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8923C-2D87-2A84-35C8-FB38F778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2E09-A951-423B-BE4E-9B0D01775F5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3089B-74E4-873C-0F02-31240F862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89CB0-4205-00A3-1D04-F60C26D22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A7E8-AB0A-4866-A3D2-70275658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97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29A59-4AA8-211F-6D1D-D68C2D362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2A106-8889-C617-7D9A-68334AC11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EAF1D-65FE-B2D5-E134-B062C3B77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6594-BFC8-44BC-9E82-87D2D0FECFF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A4D65-4329-347E-E981-682663A77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5390E-90F2-078D-CDA8-D06005E3E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095F-1F09-4FCE-88CC-8087D84E6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45139"/>
      </p:ext>
    </p:extLst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C036E-C136-86AE-30D5-2D000A02B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F9D37-56DB-7537-389F-F010D35C4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DBDB4-34AB-274C-BD9E-FA9747AE5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2E09-A951-423B-BE4E-9B0D01775F5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5F231-2AB5-1AE2-FABE-1D0B9F234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BAC1D-DC50-70DA-DD5C-813C19A53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A7E8-AB0A-4866-A3D2-70275658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607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C2FE0-AE44-6518-6AE0-D53026158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4490C-318A-864E-9B19-BAA1000E0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A3DCA-2143-C06D-10E9-3BD38193A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2E09-A951-423B-BE4E-9B0D01775F5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E6C6D-2727-2C53-0BD4-8A2EDC88E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C4E8C-5579-FBA0-CA14-F8834DE55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A7E8-AB0A-4866-A3D2-70275658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124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BBAF-1185-A9CF-E81E-2A84DA7AA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D7A10-4605-42D0-7392-83CF84EF0F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12382-5BD7-4AB9-C2B6-06DDDFDBD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663960-9319-3089-41E8-C9914325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2E09-A951-423B-BE4E-9B0D01775F5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F7855-6E47-BEDC-D286-0AA2DAD26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22440-8D97-F757-4C9D-D9F570256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A7E8-AB0A-4866-A3D2-70275658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237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43456-0EAB-2625-B91D-FEF39BB79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3F5BF-21AB-5B11-6A73-7B485F7F8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4FDA75-A2BC-7050-48E1-67FE991F1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EE7C95-93E8-0EC7-089C-F939177D84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15CFDF-0802-0B01-982D-E48B120B2D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F4C30D-22BE-1BDE-6512-AFCD75758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2E09-A951-423B-BE4E-9B0D01775F5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2BC31A-9A9E-47E5-3D0D-C240F6B74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C805D9-F367-0824-4560-793F6839F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A7E8-AB0A-4866-A3D2-70275658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776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8ADCF-99D2-A3C5-5898-7B8C88856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C1607-468F-A3B5-90DD-409EFC84A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2E09-A951-423B-BE4E-9B0D01775F5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8EAE6-1CDC-28FE-39CA-B4E7790D7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100E66-299D-484E-FCA3-B537DCC37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A7E8-AB0A-4866-A3D2-70275658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2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53142B-820C-3B8E-D968-47F73F12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2E09-A951-423B-BE4E-9B0D01775F5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8ADBC4-E7A5-F1A5-77D8-36E38DE14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47F02-A167-7210-E034-F8F52B4B0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A7E8-AB0A-4866-A3D2-70275658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374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88FCA-12C6-A4AE-2386-21197393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07A94-D7B1-885A-07A0-C4E144FA7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54747-FCAC-578B-70CE-F23EAA42B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8D59FD-8F6E-6622-6C9E-D8D141397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2E09-A951-423B-BE4E-9B0D01775F5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7F3FA-E7D2-BFF6-DBD1-F4FFCA6A5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D5F09-F582-869B-05FA-D29377731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A7E8-AB0A-4866-A3D2-70275658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49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52746-38AB-510C-6055-3C2E26F3C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B48651-A29E-C089-C8F8-3D9952E6CA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88435D-F11E-74CE-221A-221B20DD4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2FB472-1761-1BAF-05B7-5FA0DA48B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2E09-A951-423B-BE4E-9B0D01775F5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4E522-5248-3D70-E6B7-BF6253DC3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331D6-3F41-AE23-1CB5-B4222B8F1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A7E8-AB0A-4866-A3D2-70275658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928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5DBA6-17A6-098F-18C4-DC148F482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58C579-FCA9-4B0F-8AD2-F4CCCA139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1414E-AEBC-5BEF-02F4-6606F3920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2E09-A951-423B-BE4E-9B0D01775F5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6DCD5-F288-DAB8-8F22-319C736D6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58A18-86FD-737D-EE08-9C58ACCEA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A7E8-AB0A-4866-A3D2-70275658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546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E79A4F-C6C2-3107-0520-F0F23175AB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0A3848-A03B-DEC9-37EE-154A7607F4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EB8-0D2C-00DF-6402-331A0343F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2E09-A951-423B-BE4E-9B0D01775F5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79369-B2C5-BA36-8E8F-311075795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BBF64-E510-750B-6B47-79A91A638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A7E8-AB0A-4866-A3D2-70275658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65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2B0D8-108F-B89F-8F16-415200D64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1A665-A47E-5532-E5E4-02E048AD83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30367-DA04-8CEC-03E8-3186379F5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7DBA7-381C-5371-766C-13881115A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6594-BFC8-44BC-9E82-87D2D0FECFF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817E1F-8F11-6BB3-D9AB-CB372AFF9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0ABA8C-6B3C-F75C-CD1F-96BC9FE22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095F-1F09-4FCE-88CC-8087D84E6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71240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B8C4A-40EE-39FE-A9A1-D8B02A8D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CBC4B-C2E4-A129-381C-C5831EDEC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368A7-9E1C-4B03-E802-8810ECBFF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4B6225-ED06-07D6-947C-803F9D5444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D40424-21FA-D516-218A-8B7C592814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B8869E-3599-8C28-00D5-79904C7B1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6594-BFC8-44BC-9E82-87D2D0FECFF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361250-4B1A-7C65-BCBE-9042C4870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AEE92-05EB-7269-DBD8-D11E1AFD2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095F-1F09-4FCE-88CC-8087D84E6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85128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AFB46-B4DF-02CC-6A87-3A9AF0219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4F201-DB62-024D-3B7A-C89286213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6594-BFC8-44BC-9E82-87D2D0FECFF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B8C6E7-20CA-CEEB-03F5-B8F16DC52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876A3C-8C9A-CCBC-FEB4-FC70F81A3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095F-1F09-4FCE-88CC-8087D84E6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69437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31F4E7-CE9E-83A4-3187-CBBA47A90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6594-BFC8-44BC-9E82-87D2D0FECFF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C7AA48-734F-4B6F-63C6-4A3E911C1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C0EA3-C7C4-F645-E585-B808AE590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095F-1F09-4FCE-88CC-8087D84E6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54806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507B1-DA0B-DBFC-E2BF-4FA2C01C9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39F04-D145-F626-39C6-7242CAA64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EAB9D1-9F93-5A4E-3746-86840E6B6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98DE42-2AF6-C44C-921B-8B84CA452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6594-BFC8-44BC-9E82-87D2D0FECFF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9FFDC-6498-E46D-840F-D1A78FFB4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A8619-4EBC-DD63-CB14-326CEDA02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095F-1F09-4FCE-88CC-8087D84E6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59958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A1EAD-2453-44DB-0BD2-5F02953E2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87977-CFAF-220C-A591-B672A11B65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1E4BA3-6638-8F75-BFDB-6E2B1CC2E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AD6B5-7852-6896-39CC-5E424ED0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6594-BFC8-44BC-9E82-87D2D0FECFF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F5E663-F4A9-C223-241E-3BBD19EC0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6F870E-B7BE-CD52-5A6E-BD8096DB7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095F-1F09-4FCE-88CC-8087D84E6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03024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19" Type="http://schemas.openxmlformats.org/officeDocument/2006/relationships/hyperlink" Target="https://www.facebook.com/groups/629898828017053" TargetMode="Externa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F04450-309D-127A-7E62-B4F47AB56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669CD-1306-1FFF-86A1-A3C19A8CD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A6501-E075-A79A-B12E-8CBA72C854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B6594-BFC8-44BC-9E82-87D2D0FECFF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21FBC-C8B3-A770-7E81-7FFD2A09D1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26834-055F-851E-BCFB-9A9954EE93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1095F-1F09-4FCE-88CC-8087D84E6B8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1982A154-D0F7-5F4E-B4E6-D3DE9B2EB97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6491BE-BBA2-5645-B8E4-C80F442ACD3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1C6FD2-ED38-F847-9E89-C77737E1685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35FC1C-8074-B75E-587E-38131A8D52B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15D7A4-488D-2A93-03A8-961311E9DA5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FDA81E2-ABB2-12C2-DE52-AF46D20923AF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27B56E0-5DF5-F626-6E98-1D6BD5DFB32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05914A-CD42-E7D7-24E0-04560E7ABA4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AB75100-A929-159B-5473-7184481BDCB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A6774D2-E85A-7945-B836-0F4D76379E0F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7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87E0607B-7F0A-A19F-CE0B-3B903E1B91F7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DA71BC-9F1F-1C97-8A66-CC2B58104E2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2ED042-3F86-BFD6-4111-2A386D942B8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17A3DC-2FB8-703C-E162-FA077E7C1621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A2FAAE-F15F-A59A-A8C9-410BA3BE045C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431400A-52D2-C91B-A26F-D3EB300E422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7CEA68-FDA5-9A36-4654-F935E850DEFF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3D40AD-2476-C1CF-4687-E04B68C65620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86643C-EC8B-0DC6-7B82-DEA98D1B9877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D30DC1-5F9E-A26F-A0F8-5D94F844C03A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5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Bold" panose="020B0800000000000000" pitchFamily="34" charset="-122"/>
          <a:ea typeface="思源黑体 CN Bold" panose="020B0800000000000000" pitchFamily="34" charset="-122"/>
          <a:cs typeface="思源黑体 CN Bold" panose="020B0800000000000000" pitchFamily="34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Bold" panose="020B0800000000000000" pitchFamily="34" charset="-122"/>
          <a:ea typeface="思源黑体 CN Bold" panose="020B0800000000000000" pitchFamily="34" charset="-122"/>
          <a:cs typeface="思源黑体 CN Bold" panose="020B0800000000000000" pitchFamily="34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Bold" panose="020B0800000000000000" pitchFamily="34" charset="-122"/>
          <a:ea typeface="思源黑体 CN Bold" panose="020B0800000000000000" pitchFamily="34" charset="-122"/>
          <a:cs typeface="思源黑体 CN Bold" panose="020B0800000000000000" pitchFamily="34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Bold" panose="020B0800000000000000" pitchFamily="34" charset="-122"/>
          <a:ea typeface="思源黑体 CN Bold" panose="020B0800000000000000" pitchFamily="34" charset="-122"/>
          <a:cs typeface="思源黑体 CN Bold" panose="020B0800000000000000" pitchFamily="34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Bold" panose="020B0800000000000000" pitchFamily="34" charset="-122"/>
          <a:ea typeface="思源黑体 CN Bold" panose="020B0800000000000000" pitchFamily="34" charset="-122"/>
          <a:cs typeface="思源黑体 CN Bold" panose="020B0800000000000000" pitchFamily="34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Bold" panose="020B0800000000000000" pitchFamily="34" charset="-122"/>
          <a:ea typeface="思源黑体 CN Bold" panose="020B0800000000000000" pitchFamily="34" charset="-122"/>
          <a:cs typeface="思源黑体 CN Bold" panose="020B0800000000000000" pitchFamily="3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89C06-C199-6B2C-FEAC-D03C48ADC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3A37B-477B-935A-772C-0DE64CB5A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44AB7-A75E-F924-F93E-FC2F18454E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C2E09-A951-423B-BE4E-9B0D01775F5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A129C-775E-0034-6E3C-65EAB7942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4224B-7DA4-6CE8-42BC-908DE7194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CA7E8-AB0A-4866-A3D2-70275658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0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0">
            <a:extLst>
              <a:ext uri="{FF2B5EF4-FFF2-40B4-BE49-F238E27FC236}">
                <a16:creationId xmlns:a16="http://schemas.microsoft.com/office/drawing/2014/main" id="{E7F2E669-D5AD-81BA-AC14-E32BF88F17CE}"/>
              </a:ext>
            </a:extLst>
          </p:cNvPr>
          <p:cNvSpPr/>
          <p:nvPr/>
        </p:nvSpPr>
        <p:spPr>
          <a:xfrm>
            <a:off x="4092605" y="1341831"/>
            <a:ext cx="5334895" cy="658747"/>
          </a:xfrm>
          <a:prstGeom prst="rect">
            <a:avLst/>
          </a:prstGeom>
          <a:solidFill>
            <a:srgbClr val="46C1B5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TỰ</a:t>
            </a:r>
            <a:r>
              <a:rPr kumimoji="0" lang="en-US" altLang="zh-CN" sz="3600" b="0" i="0" u="none" strike="noStrike" kern="1200" cap="none" spc="3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NHIÊN VÀ XÃ HỘI</a:t>
            </a:r>
            <a:endParaRPr kumimoji="0" lang="zh-CN" altLang="en-US" sz="36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777AF8-6808-9812-901A-9F3F7BE42255}"/>
              </a:ext>
            </a:extLst>
          </p:cNvPr>
          <p:cNvSpPr txBox="1"/>
          <p:nvPr/>
        </p:nvSpPr>
        <p:spPr>
          <a:xfrm>
            <a:off x="5787390" y="4771796"/>
            <a:ext cx="27063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spc="300" dirty="0">
                <a:solidFill>
                  <a:srgbClr val="F37640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(</a:t>
            </a:r>
            <a:r>
              <a:rPr lang="en-US" sz="3600" spc="300" dirty="0" err="1">
                <a:solidFill>
                  <a:srgbClr val="F37640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Tiết</a:t>
            </a:r>
            <a:r>
              <a:rPr lang="en-US" sz="3600" spc="300" dirty="0">
                <a:solidFill>
                  <a:srgbClr val="F37640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3)</a:t>
            </a:r>
            <a:endParaRPr lang="en-US" dirty="0">
              <a:solidFill>
                <a:srgbClr val="F3764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A10307-2967-E04B-8674-38BC9C925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438" y="2212033"/>
            <a:ext cx="8809484" cy="24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4201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392FAF-BF1A-9C79-6F96-7EAA08B390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3818" t="22788" r="12318" b="30424"/>
          <a:stretch/>
        </p:blipFill>
        <p:spPr>
          <a:xfrm>
            <a:off x="7612334" y="2643447"/>
            <a:ext cx="3587679" cy="39566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8593B9-97BD-ACDA-7DA0-B995E6467014}"/>
              </a:ext>
            </a:extLst>
          </p:cNvPr>
          <p:cNvSpPr txBox="1"/>
          <p:nvPr/>
        </p:nvSpPr>
        <p:spPr>
          <a:xfrm>
            <a:off x="883216" y="4214554"/>
            <a:ext cx="6614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37640"/>
                </a:solidFill>
                <a:latin typeface="Cambria" panose="02040503050406030204" pitchFamily="18" charset="0"/>
              </a:rPr>
              <a:t>Chia </a:t>
            </a:r>
            <a:r>
              <a:rPr lang="en-US" sz="3600" b="1" i="1" dirty="0" err="1">
                <a:solidFill>
                  <a:srgbClr val="F37640"/>
                </a:solidFill>
                <a:latin typeface="Cambria" panose="02040503050406030204" pitchFamily="18" charset="0"/>
              </a:rPr>
              <a:t>nhóm</a:t>
            </a:r>
            <a:r>
              <a:rPr lang="en-US" sz="3600" b="1" i="1" dirty="0">
                <a:solidFill>
                  <a:srgbClr val="F37640"/>
                </a:solidFill>
                <a:latin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37640"/>
                </a:solidFill>
                <a:latin typeface="Cambria" panose="02040503050406030204" pitchFamily="18" charset="0"/>
              </a:rPr>
              <a:t>để</a:t>
            </a:r>
            <a:r>
              <a:rPr lang="en-US" sz="3600" b="1" i="1" dirty="0">
                <a:solidFill>
                  <a:srgbClr val="F37640"/>
                </a:solidFill>
                <a:latin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37640"/>
                </a:solidFill>
                <a:latin typeface="Cambria" panose="02040503050406030204" pitchFamily="18" charset="0"/>
              </a:rPr>
              <a:t>cùng</a:t>
            </a:r>
            <a:r>
              <a:rPr lang="en-US" sz="3600" b="1" i="1" dirty="0">
                <a:solidFill>
                  <a:srgbClr val="F37640"/>
                </a:solidFill>
                <a:latin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37640"/>
                </a:solidFill>
                <a:latin typeface="Cambria" panose="02040503050406030204" pitchFamily="18" charset="0"/>
              </a:rPr>
              <a:t>trưng</a:t>
            </a:r>
            <a:r>
              <a:rPr lang="en-US" sz="3600" b="1" i="1" dirty="0">
                <a:solidFill>
                  <a:srgbClr val="F37640"/>
                </a:solidFill>
                <a:latin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37640"/>
                </a:solidFill>
                <a:latin typeface="Cambria" panose="02040503050406030204" pitchFamily="18" charset="0"/>
              </a:rPr>
              <a:t>bày</a:t>
            </a:r>
            <a:r>
              <a:rPr lang="en-US" sz="3600" b="1" i="1" dirty="0">
                <a:solidFill>
                  <a:srgbClr val="F37640"/>
                </a:solidFill>
                <a:latin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37640"/>
                </a:solidFill>
                <a:latin typeface="Cambria" panose="02040503050406030204" pitchFamily="18" charset="0"/>
              </a:rPr>
              <a:t>và</a:t>
            </a:r>
            <a:r>
              <a:rPr lang="en-US" sz="3600" b="1" i="1" dirty="0">
                <a:solidFill>
                  <a:srgbClr val="F37640"/>
                </a:solidFill>
                <a:latin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37640"/>
                </a:solidFill>
                <a:latin typeface="Cambria" panose="02040503050406030204" pitchFamily="18" charset="0"/>
              </a:rPr>
              <a:t>giới</a:t>
            </a:r>
            <a:r>
              <a:rPr lang="en-US" sz="3600" b="1" i="1" dirty="0">
                <a:solidFill>
                  <a:srgbClr val="F37640"/>
                </a:solidFill>
                <a:latin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37640"/>
                </a:solidFill>
                <a:latin typeface="Cambria" panose="02040503050406030204" pitchFamily="18" charset="0"/>
              </a:rPr>
              <a:t>thiệu</a:t>
            </a:r>
            <a:r>
              <a:rPr lang="en-US" sz="3600" b="1" i="1" dirty="0">
                <a:solidFill>
                  <a:srgbClr val="F37640"/>
                </a:solidFill>
                <a:latin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37640"/>
                </a:solidFill>
                <a:latin typeface="Cambria" panose="02040503050406030204" pitchFamily="18" charset="0"/>
              </a:rPr>
              <a:t>về</a:t>
            </a:r>
            <a:r>
              <a:rPr lang="en-US" sz="3600" b="1" i="1" dirty="0">
                <a:solidFill>
                  <a:srgbClr val="F37640"/>
                </a:solidFill>
                <a:latin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37640"/>
                </a:solidFill>
                <a:latin typeface="Cambria" panose="02040503050406030204" pitchFamily="18" charset="0"/>
              </a:rPr>
              <a:t>sản</a:t>
            </a:r>
            <a:r>
              <a:rPr lang="en-US" sz="3600" b="1" i="1" dirty="0">
                <a:solidFill>
                  <a:srgbClr val="F37640"/>
                </a:solidFill>
                <a:latin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37640"/>
                </a:solidFill>
                <a:latin typeface="Cambria" panose="02040503050406030204" pitchFamily="18" charset="0"/>
              </a:rPr>
              <a:t>phẩm</a:t>
            </a:r>
            <a:endParaRPr lang="en-US" sz="3600" b="1" i="1" dirty="0">
              <a:solidFill>
                <a:srgbClr val="F3764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D80B64-0A80-BB59-27F1-008B412CF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216" y="2979114"/>
            <a:ext cx="6462320" cy="137171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98E979D-7864-E0EA-2F80-B98CABC7D454}"/>
              </a:ext>
            </a:extLst>
          </p:cNvPr>
          <p:cNvGrpSpPr/>
          <p:nvPr/>
        </p:nvGrpSpPr>
        <p:grpSpPr>
          <a:xfrm>
            <a:off x="465514" y="967573"/>
            <a:ext cx="10451868" cy="1675874"/>
            <a:chOff x="465514" y="967573"/>
            <a:chExt cx="10451868" cy="167587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CEEC3E4-E4CE-6FB8-47E4-166B2062B0F4}"/>
                </a:ext>
              </a:extLst>
            </p:cNvPr>
            <p:cNvSpPr/>
            <p:nvPr/>
          </p:nvSpPr>
          <p:spPr>
            <a:xfrm>
              <a:off x="748145" y="967573"/>
              <a:ext cx="10169237" cy="1675874"/>
            </a:xfrm>
            <a:prstGeom prst="roundRect">
              <a:avLst/>
            </a:prstGeom>
            <a:solidFill>
              <a:srgbClr val="C4F1FB"/>
            </a:solidFill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B718C51-FDC1-199F-ED70-4B9FCF121F37}"/>
                </a:ext>
              </a:extLst>
            </p:cNvPr>
            <p:cNvSpPr txBox="1"/>
            <p:nvPr/>
          </p:nvSpPr>
          <p:spPr>
            <a:xfrm>
              <a:off x="465514" y="1147157"/>
              <a:ext cx="104518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Cambria" panose="02040503050406030204" pitchFamily="18" charset="0"/>
                </a:rPr>
                <a:t>1. </a:t>
              </a:r>
              <a:r>
                <a:rPr lang="en-US" sz="3600" b="1" dirty="0" err="1">
                  <a:latin typeface="Cambria" panose="02040503050406030204" pitchFamily="18" charset="0"/>
                </a:rPr>
                <a:t>Giới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thiệu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một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sản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phẩm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thủ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công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hoặc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công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nghiệp</a:t>
              </a:r>
              <a:r>
                <a:rPr lang="en-US" sz="3600" b="1" dirty="0">
                  <a:latin typeface="Cambria" panose="02040503050406030204" pitchFamily="18" charset="0"/>
                </a:rPr>
                <a:t> ở </a:t>
              </a:r>
              <a:r>
                <a:rPr lang="en-US" sz="3600" b="1" dirty="0" err="1">
                  <a:latin typeface="Cambria" panose="02040503050406030204" pitchFamily="18" charset="0"/>
                </a:rPr>
                <a:t>địa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phương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mà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em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sưu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tầm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được</a:t>
              </a:r>
              <a:r>
                <a:rPr lang="en-US" sz="3600" b="1" dirty="0">
                  <a:latin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655291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9AD573-CCE1-D742-2BA3-629CCDDB4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066" y="884005"/>
            <a:ext cx="8291279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9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5A8F91-A71A-F6E7-9303-FF34FDBCB5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863" t="31515" r="8136" b="40121"/>
          <a:stretch/>
        </p:blipFill>
        <p:spPr>
          <a:xfrm>
            <a:off x="1274618" y="3172255"/>
            <a:ext cx="9482051" cy="343822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CFD4F2A-47F6-41EC-36AD-41D4F0BCE0F9}"/>
              </a:ext>
            </a:extLst>
          </p:cNvPr>
          <p:cNvGrpSpPr/>
          <p:nvPr/>
        </p:nvGrpSpPr>
        <p:grpSpPr>
          <a:xfrm>
            <a:off x="532014" y="967573"/>
            <a:ext cx="10451868" cy="2204682"/>
            <a:chOff x="532014" y="967573"/>
            <a:chExt cx="10451868" cy="220468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5F44EDE-BCA9-38DB-F3DB-BE36C483FA87}"/>
                </a:ext>
              </a:extLst>
            </p:cNvPr>
            <p:cNvSpPr/>
            <p:nvPr/>
          </p:nvSpPr>
          <p:spPr>
            <a:xfrm>
              <a:off x="748145" y="967573"/>
              <a:ext cx="10169237" cy="2204682"/>
            </a:xfrm>
            <a:prstGeom prst="roundRect">
              <a:avLst/>
            </a:prstGeom>
            <a:solidFill>
              <a:srgbClr val="C4F1FB"/>
            </a:solidFill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78C0190-8EE1-E672-85EF-7BC91A4E3AC2}"/>
                </a:ext>
              </a:extLst>
            </p:cNvPr>
            <p:cNvSpPr txBox="1"/>
            <p:nvPr/>
          </p:nvSpPr>
          <p:spPr>
            <a:xfrm>
              <a:off x="532014" y="1147157"/>
              <a:ext cx="1045186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Vẽ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tranh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hoặc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thông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điệp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về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sự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cần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phải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tiêu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dung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kiệm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bảo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vệ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môi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trường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với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những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người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xung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quanh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778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7B107D2-56ED-57FB-BCC6-ED0C70644A8A}"/>
              </a:ext>
            </a:extLst>
          </p:cNvPr>
          <p:cNvGrpSpPr/>
          <p:nvPr/>
        </p:nvGrpSpPr>
        <p:grpSpPr>
          <a:xfrm>
            <a:off x="1989561" y="2726575"/>
            <a:ext cx="7768008" cy="2980113"/>
            <a:chOff x="-2527669" y="2735698"/>
            <a:chExt cx="7396233" cy="254850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E1B2582-7E82-801F-F421-F4965513083C}"/>
                </a:ext>
              </a:extLst>
            </p:cNvPr>
            <p:cNvSpPr/>
            <p:nvPr/>
          </p:nvSpPr>
          <p:spPr>
            <a:xfrm>
              <a:off x="-2527669" y="2735698"/>
              <a:ext cx="7396233" cy="254850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AFE7C65-B24F-224A-82CC-5FA4917A3F45}"/>
                </a:ext>
              </a:extLst>
            </p:cNvPr>
            <p:cNvSpPr txBox="1"/>
            <p:nvPr/>
          </p:nvSpPr>
          <p:spPr>
            <a:xfrm>
              <a:off x="-2422147" y="3096766"/>
              <a:ext cx="7118081" cy="19740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3600" b="1" dirty="0">
                  <a:latin typeface="Cambria" panose="02040503050406030204" pitchFamily="18" charset="0"/>
                </a:rPr>
                <a:t>  </a:t>
              </a:r>
              <a:r>
                <a:rPr lang="en-US" sz="3600" b="1" dirty="0" err="1">
                  <a:latin typeface="Cambria" panose="02040503050406030204" pitchFamily="18" charset="0"/>
                </a:rPr>
                <a:t>Chúng</a:t>
              </a:r>
              <a:r>
                <a:rPr lang="en-US" sz="3600" b="1" dirty="0">
                  <a:latin typeface="Cambria" panose="02040503050406030204" pitchFamily="18" charset="0"/>
                </a:rPr>
                <a:t> ta </a:t>
              </a:r>
              <a:r>
                <a:rPr lang="en-US" sz="3600" b="1" dirty="0" err="1">
                  <a:latin typeface="Cambria" panose="02040503050406030204" pitchFamily="18" charset="0"/>
                </a:rPr>
                <a:t>cần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sử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dụng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tiết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kiệm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các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sản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phẩm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thủ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công</a:t>
              </a:r>
              <a:r>
                <a:rPr lang="en-US" sz="3600" b="1" dirty="0">
                  <a:latin typeface="Cambria" panose="02040503050406030204" pitchFamily="18" charset="0"/>
                </a:rPr>
                <a:t>, </a:t>
              </a:r>
              <a:r>
                <a:rPr lang="en-US" sz="3600" b="1" dirty="0" err="1">
                  <a:latin typeface="Cambria" panose="02040503050406030204" pitchFamily="18" charset="0"/>
                </a:rPr>
                <a:t>công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nghiệp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và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nhắc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nhở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mọi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người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cùng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thực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hiện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nhé</a:t>
              </a:r>
              <a:r>
                <a:rPr lang="en-US" sz="3600" b="1" dirty="0">
                  <a:latin typeface="Cambria" panose="02040503050406030204" pitchFamily="18" charset="0"/>
                </a:rPr>
                <a:t>!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4E02239-2D76-7E5D-A7AF-858E42E49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248" y="1236589"/>
            <a:ext cx="3420152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思源黑体 CN Bold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Bold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思源黑体 CN Bold"/>
        <a:font script="Hebr" typeface="思源黑体 CN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96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Calibri Light</vt:lpstr>
      <vt:lpstr>Vogue-ExtraBold</vt:lpstr>
      <vt:lpstr>思源黑体 CN Bold</vt:lpstr>
      <vt:lpstr>Cambria</vt:lpstr>
      <vt:lpstr>SVN-Newton</vt:lpstr>
      <vt:lpstr>Times New Roman</vt:lpstr>
      <vt:lpstr>Calibri</vt:lpstr>
      <vt:lpstr>SVN-Ready</vt:lpstr>
      <vt:lpstr>Arial</vt:lpstr>
      <vt:lpstr>Office Theme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KHuyen;KhanhHuyen</dc:creator>
  <cp:keywords>MNT</cp:keywords>
  <cp:lastModifiedBy>Administrator</cp:lastModifiedBy>
  <cp:revision>12</cp:revision>
  <dcterms:created xsi:type="dcterms:W3CDTF">2022-10-10T04:11:12Z</dcterms:created>
  <dcterms:modified xsi:type="dcterms:W3CDTF">2025-11-04T03:53:27Z</dcterms:modified>
</cp:coreProperties>
</file>