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5" r:id="rId2"/>
    <p:sldId id="346" r:id="rId3"/>
    <p:sldId id="347" r:id="rId4"/>
    <p:sldId id="348" r:id="rId5"/>
    <p:sldId id="34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68A21-143A-4A9B-8F32-8ACAC7328AF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A973-30D5-49B3-A4A2-D8D443EB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1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AF6057-F991-4DF8-BC75-718A754F4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D05BAD-1538-438C-B242-387C7CE20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11A13A-8B5D-415A-803F-DEF824A5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053866-74F3-42FE-A6BE-18507C04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D96614-7274-466E-BC40-D51E6F8F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19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29BF6-11C7-440A-B359-D3B2684C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A13C2C-72EE-4C4F-8365-D4C963C3A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4033B1-A943-49A4-9AB2-7FC8A982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2DACC8-DBBB-4303-80C4-C0192118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22F92-6F83-4274-B857-7381AF62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6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A9A3C5-4277-462B-8528-DD673E40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03AFCB-5C4C-445F-A0C4-2E47B8C4E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01C33A-CC67-4AB8-A068-4CE5CF67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54F584-95AE-40EE-A4A9-CCB6686F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1E9003-9F8E-454F-BF78-76928D05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02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5A054-8D83-49EF-ABC4-ABCD22D8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DB923-8511-45BA-8C0C-09DCC37C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A80A2B-DFD4-410D-B424-1D69146A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32CF4-AA05-48A6-B9BC-D04B052E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5964F3-7965-48F6-A6F0-C6AD4C33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AE5B2-865B-4399-B330-81C49425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BFD347-9585-4F40-89E4-258FC7C58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2651CA-53FA-4F88-A262-A9AC6A53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1CC0E4-165D-4E35-93F6-8393DBB2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A8E0DF-ACA1-4A46-A0FD-6EA47D27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58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72849-5F0B-4AE2-9558-5A72DEE7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3F51D0-6EF8-40BB-A245-EA87FCE42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82FAFE-D55C-4F82-B819-1E972059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7D5953-D271-424D-9B69-08D7A2CA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9C8D6F-067C-4668-A1A9-4DBB390C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FF586F-5DD3-4B81-B2EF-38480FC8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52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AEBC5-008F-4738-8BE5-7BE2A740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7478B2-4366-4BD7-96AF-32B4470AE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928DEC-2056-463C-B0F6-753AFD85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ED03AC-35DD-4F86-AC03-4C797B15A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92C6B4-B117-4FC7-8F3B-D7BE6C180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BDF8F5-C230-4537-A45A-22C39AF8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B97F2A-6686-40EC-A855-15421C3B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2C25A3-BD3B-4615-86B2-9AC83785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70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D139A-A3AB-432D-A8FF-1A26F675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A84532-771F-4EA6-B154-8EF2BA27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9C488B-70DA-4E44-927D-C982015C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FB423B-0026-4032-8BC2-64BFA81A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76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7493DA-29BF-4916-9C12-3DEEB020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4F1920-C9C5-4743-A11C-96D24D7C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D37BE4-5C55-45C7-8A43-9A1439A0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17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4BE6F-A3F0-4A37-8A0F-6B3EC00C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1B667-90F5-4BC5-9A53-26F07BB3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473803-A9EF-4787-B0E7-4F4D734E0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09D745-CEDE-4721-8533-84BFAC65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C0E3DA-93E2-4E96-9BC8-D9400CC5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CF778E-6D7A-44FF-B99B-DD260070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3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55077-9798-4450-8A9A-29D13B2C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48728C-C5DD-4A14-B6C2-0348C831C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7FA8CD-63AC-4EE2-BEA7-828553F62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4BE398-5B7A-4639-ABDC-8AD13442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BDAB70-E492-425B-9FCE-CFE786C2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5D369C-B1EE-4440-9E84-C7C918DB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88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D4517D-3AA5-4F48-B5EE-66CF21BB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401613-DCF5-4129-BCCE-8514294FD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4A3386-E67D-4805-8EE5-217F6D4DA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1035-CFCD-4D80-BFD1-13F2BFF303F2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CDE19C-1A07-407E-9D84-67C7F1FC3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161144-3F2F-432D-95AD-B8B990613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855C-DBB5-4C49-9C1C-D7D235F16AB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1D2672-6AA3-42EB-9236-85CFFE95B0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017" y="255104"/>
            <a:ext cx="1151813" cy="11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6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D936CC-9739-E809-A007-7E423EDD6B64}"/>
              </a:ext>
            </a:extLst>
          </p:cNvPr>
          <p:cNvSpPr/>
          <p:nvPr/>
        </p:nvSpPr>
        <p:spPr>
          <a:xfrm>
            <a:off x="1528147" y="1598481"/>
            <a:ext cx="8432800" cy="280527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967AD-7995-EC28-D8DE-197687AB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99" y="1749298"/>
            <a:ext cx="8169348" cy="2584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2D460-E4F3-5054-111A-1AED21D6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18" y="443988"/>
            <a:ext cx="4279763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DAB28-5E0C-DAF5-534B-77AA07B6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F69B3-3267-4F07-2DB8-7691D1A94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43" y="849349"/>
            <a:ext cx="9225833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6269-B6CA-03EC-E26D-9F39749FC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CAC8BC10-0B69-D89F-0027-17F9C11E7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33">
            <a:extLst>
              <a:ext uri="{FF2B5EF4-FFF2-40B4-BE49-F238E27FC236}">
                <a16:creationId xmlns:a16="http://schemas.microsoft.com/office/drawing/2014/main" id="{6DAF1B4B-C4DF-7C08-E523-BAA2F0F35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5" y="110052"/>
            <a:ext cx="12192000" cy="679877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9BE76943-DB8F-13CD-1425-2A1A93E55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0"/>
            <a:ext cx="2767451" cy="5021761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FF5C117-4A2B-D54C-49D3-E66EEF587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15" y="919928"/>
            <a:ext cx="3580047" cy="5021762"/>
          </a:xfrm>
          <a:prstGeom prst="rect">
            <a:avLst/>
          </a:prstGeom>
        </p:spPr>
      </p:pic>
      <p:pic>
        <p:nvPicPr>
          <p:cNvPr id="6" name="图片 26">
            <a:extLst>
              <a:ext uri="{FF2B5EF4-FFF2-40B4-BE49-F238E27FC236}">
                <a16:creationId xmlns:a16="http://schemas.microsoft.com/office/drawing/2014/main" id="{AFC7B2EF-1454-6126-B35F-2DADFC7B0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35" y="1133369"/>
            <a:ext cx="7895326" cy="5819775"/>
          </a:xfrm>
          <a:prstGeom prst="rect">
            <a:avLst/>
          </a:prstGeom>
        </p:spPr>
      </p:pic>
      <p:pic>
        <p:nvPicPr>
          <p:cNvPr id="7" name="图片 28">
            <a:extLst>
              <a:ext uri="{FF2B5EF4-FFF2-40B4-BE49-F238E27FC236}">
                <a16:creationId xmlns:a16="http://schemas.microsoft.com/office/drawing/2014/main" id="{969E66E5-D0A1-3DA5-FFAF-6198554BC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5" y="3606492"/>
            <a:ext cx="4646205" cy="3434806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11AFF0BE-86DB-E994-1787-9FCD47E9B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6780" y="1226543"/>
            <a:ext cx="3209628" cy="5021762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5B9D55DF-5237-F586-6F54-D25E40D81D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32" y="4133005"/>
            <a:ext cx="2313834" cy="5021761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519565E6-B283-DCF5-749F-7E9BF3BFB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7" y="4133004"/>
            <a:ext cx="3209628" cy="5021762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4FA3A568-61D2-FFA1-82D2-D1A56E7B83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82" y="5219342"/>
            <a:ext cx="3485917" cy="145768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9914A2-F5B1-3A5B-1277-E379EB029119}"/>
              </a:ext>
            </a:extLst>
          </p:cNvPr>
          <p:cNvSpPr/>
          <p:nvPr/>
        </p:nvSpPr>
        <p:spPr>
          <a:xfrm>
            <a:off x="306762" y="127782"/>
            <a:ext cx="11612880" cy="66414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A39A6-9B0D-F8F6-BEA5-222E318B92F0}"/>
              </a:ext>
            </a:extLst>
          </p:cNvPr>
          <p:cNvSpPr txBox="1"/>
          <p:nvPr/>
        </p:nvSpPr>
        <p:spPr>
          <a:xfrm>
            <a:off x="791453" y="232341"/>
            <a:ext cx="1090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Chọn một trong các địa danh dưới đây và cho biết ở đó có những gì.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26B0B0-A84E-DBD6-0954-C392E22660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939" y="1133369"/>
            <a:ext cx="4860177" cy="2795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92AE38-4B16-EE3E-2415-F36845175A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2984" y="1150075"/>
            <a:ext cx="5121247" cy="2686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6633F6-EDA2-EBE0-060A-A75D165725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6301" y="4015224"/>
            <a:ext cx="4825493" cy="2845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A2C376-9E36-EC0D-44CB-0D35BCBA32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0872" y="4195180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363AD-5850-AEDA-401F-5BE93CBF0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60E5B-8AD0-468F-FA99-5A7130C7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09" y="966688"/>
            <a:ext cx="640745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BCDDB-B99A-7745-36B9-787794A1D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A6EBF16-B4C1-6D11-E807-0429C038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33">
            <a:extLst>
              <a:ext uri="{FF2B5EF4-FFF2-40B4-BE49-F238E27FC236}">
                <a16:creationId xmlns:a16="http://schemas.microsoft.com/office/drawing/2014/main" id="{896BA1F7-8918-497D-DBA6-A5F5B922D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5" y="110052"/>
            <a:ext cx="12192000" cy="6798779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DBA05754-75E3-DA14-BB61-2D8FE4491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15" y="919928"/>
            <a:ext cx="3580047" cy="502176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A55B16-9CD9-E4B0-F7B4-85DE114501CB}"/>
              </a:ext>
            </a:extLst>
          </p:cNvPr>
          <p:cNvSpPr/>
          <p:nvPr/>
        </p:nvSpPr>
        <p:spPr>
          <a:xfrm>
            <a:off x="205086" y="294640"/>
            <a:ext cx="11864994" cy="63823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F89C9B-6210-3AFA-89DF-F7E6FCBFEC87}"/>
              </a:ext>
            </a:extLst>
          </p:cNvPr>
          <p:cNvGrpSpPr/>
          <p:nvPr/>
        </p:nvGrpSpPr>
        <p:grpSpPr>
          <a:xfrm>
            <a:off x="892354" y="3758439"/>
            <a:ext cx="4278451" cy="217500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F56E60F8-3284-5636-5607-D6C05E008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2B5D8AC-78AD-EC1D-4062-38A002621D8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</p:grpSp>
      <p:sp>
        <p:nvSpPr>
          <p:cNvPr id="16" name="Speech Bubble: Rectangle with Corners Rounded 2">
            <a:extLst>
              <a:ext uri="{FF2B5EF4-FFF2-40B4-BE49-F238E27FC236}">
                <a16:creationId xmlns:a16="http://schemas.microsoft.com/office/drawing/2014/main" id="{BC71EDAC-E503-BA5A-63A1-39D95CAEDFEE}"/>
              </a:ext>
            </a:extLst>
          </p:cNvPr>
          <p:cNvSpPr/>
          <p:nvPr/>
        </p:nvSpPr>
        <p:spPr>
          <a:xfrm>
            <a:off x="4071611" y="1506181"/>
            <a:ext cx="6187440" cy="1379052"/>
          </a:xfrm>
          <a:custGeom>
            <a:avLst/>
            <a:gdLst>
              <a:gd name="connsiteX0" fmla="*/ 0 w 6187440"/>
              <a:gd name="connsiteY0" fmla="*/ 229847 h 1379052"/>
              <a:gd name="connsiteX1" fmla="*/ 229847 w 6187440"/>
              <a:gd name="connsiteY1" fmla="*/ 0 h 1379052"/>
              <a:gd name="connsiteX2" fmla="*/ 630544 w 6187440"/>
              <a:gd name="connsiteY2" fmla="*/ 0 h 1379052"/>
              <a:gd name="connsiteX3" fmla="*/ 1031240 w 6187440"/>
              <a:gd name="connsiteY3" fmla="*/ 0 h 1379052"/>
              <a:gd name="connsiteX4" fmla="*/ 1031240 w 6187440"/>
              <a:gd name="connsiteY4" fmla="*/ 0 h 1379052"/>
              <a:gd name="connsiteX5" fmla="*/ 1546860 w 6187440"/>
              <a:gd name="connsiteY5" fmla="*/ 0 h 1379052"/>
              <a:gd name="connsiteX6" fmla="*/ 2062480 w 6187440"/>
              <a:gd name="connsiteY6" fmla="*/ 0 h 1379052"/>
              <a:gd name="connsiteX7" fmla="*/ 2578100 w 6187440"/>
              <a:gd name="connsiteY7" fmla="*/ 0 h 1379052"/>
              <a:gd name="connsiteX8" fmla="*/ 3208939 w 6187440"/>
              <a:gd name="connsiteY8" fmla="*/ 0 h 1379052"/>
              <a:gd name="connsiteX9" fmla="*/ 3670803 w 6187440"/>
              <a:gd name="connsiteY9" fmla="*/ 0 h 1379052"/>
              <a:gd name="connsiteX10" fmla="*/ 4132667 w 6187440"/>
              <a:gd name="connsiteY10" fmla="*/ 0 h 1379052"/>
              <a:gd name="connsiteX11" fmla="*/ 4729711 w 6187440"/>
              <a:gd name="connsiteY11" fmla="*/ 0 h 1379052"/>
              <a:gd name="connsiteX12" fmla="*/ 5360549 w 6187440"/>
              <a:gd name="connsiteY12" fmla="*/ 0 h 1379052"/>
              <a:gd name="connsiteX13" fmla="*/ 5957593 w 6187440"/>
              <a:gd name="connsiteY13" fmla="*/ 0 h 1379052"/>
              <a:gd name="connsiteX14" fmla="*/ 6187440 w 6187440"/>
              <a:gd name="connsiteY14" fmla="*/ 229847 h 1379052"/>
              <a:gd name="connsiteX15" fmla="*/ 6187440 w 6187440"/>
              <a:gd name="connsiteY15" fmla="*/ 804447 h 1379052"/>
              <a:gd name="connsiteX16" fmla="*/ 6187440 w 6187440"/>
              <a:gd name="connsiteY16" fmla="*/ 804447 h 1379052"/>
              <a:gd name="connsiteX17" fmla="*/ 6187440 w 6187440"/>
              <a:gd name="connsiteY17" fmla="*/ 1149210 h 1379052"/>
              <a:gd name="connsiteX18" fmla="*/ 6187440 w 6187440"/>
              <a:gd name="connsiteY18" fmla="*/ 1149205 h 1379052"/>
              <a:gd name="connsiteX19" fmla="*/ 5957593 w 6187440"/>
              <a:gd name="connsiteY19" fmla="*/ 1379052 h 1379052"/>
              <a:gd name="connsiteX20" fmla="*/ 5360549 w 6187440"/>
              <a:gd name="connsiteY20" fmla="*/ 1379052 h 1379052"/>
              <a:gd name="connsiteX21" fmla="*/ 4797300 w 6187440"/>
              <a:gd name="connsiteY21" fmla="*/ 1379052 h 1379052"/>
              <a:gd name="connsiteX22" fmla="*/ 4166462 w 6187440"/>
              <a:gd name="connsiteY22" fmla="*/ 1379052 h 1379052"/>
              <a:gd name="connsiteX23" fmla="*/ 3670803 w 6187440"/>
              <a:gd name="connsiteY23" fmla="*/ 1379052 h 1379052"/>
              <a:gd name="connsiteX24" fmla="*/ 3107554 w 6187440"/>
              <a:gd name="connsiteY24" fmla="*/ 1379052 h 1379052"/>
              <a:gd name="connsiteX25" fmla="*/ 2578100 w 6187440"/>
              <a:gd name="connsiteY25" fmla="*/ 1379052 h 1379052"/>
              <a:gd name="connsiteX26" fmla="*/ 1976560 w 6187440"/>
              <a:gd name="connsiteY26" fmla="*/ 1416976 h 1379052"/>
              <a:gd name="connsiteX27" fmla="*/ 1402363 w 6187440"/>
              <a:gd name="connsiteY27" fmla="*/ 1453176 h 1379052"/>
              <a:gd name="connsiteX28" fmla="*/ 937537 w 6187440"/>
              <a:gd name="connsiteY28" fmla="*/ 1482481 h 1379052"/>
              <a:gd name="connsiteX29" fmla="*/ 390683 w 6187440"/>
              <a:gd name="connsiteY29" fmla="*/ 1516958 h 1379052"/>
              <a:gd name="connsiteX30" fmla="*/ -156171 w 6187440"/>
              <a:gd name="connsiteY30" fmla="*/ 1551434 h 1379052"/>
              <a:gd name="connsiteX31" fmla="*/ 449409 w 6187440"/>
              <a:gd name="connsiteY31" fmla="*/ 1463519 h 1379052"/>
              <a:gd name="connsiteX32" fmla="*/ 1031240 w 6187440"/>
              <a:gd name="connsiteY32" fmla="*/ 1379052 h 1379052"/>
              <a:gd name="connsiteX33" fmla="*/ 646571 w 6187440"/>
              <a:gd name="connsiteY33" fmla="*/ 1379052 h 1379052"/>
              <a:gd name="connsiteX34" fmla="*/ 229847 w 6187440"/>
              <a:gd name="connsiteY34" fmla="*/ 1379052 h 1379052"/>
              <a:gd name="connsiteX35" fmla="*/ 0 w 6187440"/>
              <a:gd name="connsiteY35" fmla="*/ 1149205 h 1379052"/>
              <a:gd name="connsiteX36" fmla="*/ 0 w 6187440"/>
              <a:gd name="connsiteY36" fmla="*/ 1149210 h 1379052"/>
              <a:gd name="connsiteX37" fmla="*/ 0 w 6187440"/>
              <a:gd name="connsiteY37" fmla="*/ 804447 h 1379052"/>
              <a:gd name="connsiteX38" fmla="*/ 0 w 6187440"/>
              <a:gd name="connsiteY38" fmla="*/ 804447 h 1379052"/>
              <a:gd name="connsiteX39" fmla="*/ 0 w 6187440"/>
              <a:gd name="connsiteY39" fmla="*/ 229847 h 137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87440" h="1379052" fill="none" extrusionOk="0">
                <a:moveTo>
                  <a:pt x="0" y="229847"/>
                </a:moveTo>
                <a:cubicBezTo>
                  <a:pt x="-12173" y="85565"/>
                  <a:pt x="97732" y="-9544"/>
                  <a:pt x="229847" y="0"/>
                </a:cubicBezTo>
                <a:cubicBezTo>
                  <a:pt x="374085" y="-14695"/>
                  <a:pt x="516574" y="40527"/>
                  <a:pt x="630544" y="0"/>
                </a:cubicBezTo>
                <a:cubicBezTo>
                  <a:pt x="744514" y="-40527"/>
                  <a:pt x="943165" y="37101"/>
                  <a:pt x="1031240" y="0"/>
                </a:cubicBezTo>
                <a:lnTo>
                  <a:pt x="1031240" y="0"/>
                </a:lnTo>
                <a:cubicBezTo>
                  <a:pt x="1219174" y="-12833"/>
                  <a:pt x="1325723" y="43165"/>
                  <a:pt x="1546860" y="0"/>
                </a:cubicBezTo>
                <a:cubicBezTo>
                  <a:pt x="1767997" y="-43165"/>
                  <a:pt x="1908367" y="10660"/>
                  <a:pt x="2062480" y="0"/>
                </a:cubicBezTo>
                <a:cubicBezTo>
                  <a:pt x="2216593" y="-10660"/>
                  <a:pt x="2445164" y="58773"/>
                  <a:pt x="2578100" y="0"/>
                </a:cubicBezTo>
                <a:cubicBezTo>
                  <a:pt x="2749668" y="-31016"/>
                  <a:pt x="2992453" y="55303"/>
                  <a:pt x="3208939" y="0"/>
                </a:cubicBezTo>
                <a:cubicBezTo>
                  <a:pt x="3425425" y="-55303"/>
                  <a:pt x="3569023" y="4657"/>
                  <a:pt x="3670803" y="0"/>
                </a:cubicBezTo>
                <a:cubicBezTo>
                  <a:pt x="3772583" y="-4657"/>
                  <a:pt x="3949825" y="33921"/>
                  <a:pt x="4132667" y="0"/>
                </a:cubicBezTo>
                <a:cubicBezTo>
                  <a:pt x="4315509" y="-33921"/>
                  <a:pt x="4481391" y="37010"/>
                  <a:pt x="4729711" y="0"/>
                </a:cubicBezTo>
                <a:cubicBezTo>
                  <a:pt x="4978031" y="-37010"/>
                  <a:pt x="5168563" y="8202"/>
                  <a:pt x="5360549" y="0"/>
                </a:cubicBezTo>
                <a:cubicBezTo>
                  <a:pt x="5552535" y="-8202"/>
                  <a:pt x="5764576" y="10733"/>
                  <a:pt x="5957593" y="0"/>
                </a:cubicBezTo>
                <a:cubicBezTo>
                  <a:pt x="6064539" y="-1891"/>
                  <a:pt x="6206071" y="82456"/>
                  <a:pt x="6187440" y="229847"/>
                </a:cubicBezTo>
                <a:cubicBezTo>
                  <a:pt x="6201840" y="453694"/>
                  <a:pt x="6147347" y="592450"/>
                  <a:pt x="6187440" y="804447"/>
                </a:cubicBezTo>
                <a:lnTo>
                  <a:pt x="6187440" y="804447"/>
                </a:lnTo>
                <a:cubicBezTo>
                  <a:pt x="6203983" y="967621"/>
                  <a:pt x="6156460" y="1054121"/>
                  <a:pt x="6187440" y="1149210"/>
                </a:cubicBezTo>
                <a:lnTo>
                  <a:pt x="6187440" y="1149205"/>
                </a:lnTo>
                <a:cubicBezTo>
                  <a:pt x="6196932" y="1264535"/>
                  <a:pt x="6070842" y="1388531"/>
                  <a:pt x="5957593" y="1379052"/>
                </a:cubicBezTo>
                <a:cubicBezTo>
                  <a:pt x="5782219" y="1441373"/>
                  <a:pt x="5572480" y="1310962"/>
                  <a:pt x="5360549" y="1379052"/>
                </a:cubicBezTo>
                <a:cubicBezTo>
                  <a:pt x="5148618" y="1447142"/>
                  <a:pt x="5050754" y="1332879"/>
                  <a:pt x="4797300" y="1379052"/>
                </a:cubicBezTo>
                <a:cubicBezTo>
                  <a:pt x="4543846" y="1425225"/>
                  <a:pt x="4424882" y="1310944"/>
                  <a:pt x="4166462" y="1379052"/>
                </a:cubicBezTo>
                <a:cubicBezTo>
                  <a:pt x="3908042" y="1447160"/>
                  <a:pt x="3820031" y="1363998"/>
                  <a:pt x="3670803" y="1379052"/>
                </a:cubicBezTo>
                <a:cubicBezTo>
                  <a:pt x="3521575" y="1394106"/>
                  <a:pt x="3384252" y="1319579"/>
                  <a:pt x="3107554" y="1379052"/>
                </a:cubicBezTo>
                <a:cubicBezTo>
                  <a:pt x="2830856" y="1438525"/>
                  <a:pt x="2701463" y="1376938"/>
                  <a:pt x="2578100" y="1379052"/>
                </a:cubicBezTo>
                <a:cubicBezTo>
                  <a:pt x="2306905" y="1422381"/>
                  <a:pt x="2264367" y="1345169"/>
                  <a:pt x="1976560" y="1416976"/>
                </a:cubicBezTo>
                <a:cubicBezTo>
                  <a:pt x="1688753" y="1488783"/>
                  <a:pt x="1660519" y="1424890"/>
                  <a:pt x="1402363" y="1453176"/>
                </a:cubicBezTo>
                <a:cubicBezTo>
                  <a:pt x="1144207" y="1481463"/>
                  <a:pt x="1051511" y="1440029"/>
                  <a:pt x="937537" y="1482481"/>
                </a:cubicBezTo>
                <a:cubicBezTo>
                  <a:pt x="823564" y="1524933"/>
                  <a:pt x="528440" y="1489842"/>
                  <a:pt x="390683" y="1516958"/>
                </a:cubicBezTo>
                <a:cubicBezTo>
                  <a:pt x="252926" y="1544074"/>
                  <a:pt x="64720" y="1497115"/>
                  <a:pt x="-156171" y="1551434"/>
                </a:cubicBezTo>
                <a:cubicBezTo>
                  <a:pt x="123619" y="1442775"/>
                  <a:pt x="270949" y="1546755"/>
                  <a:pt x="449409" y="1463519"/>
                </a:cubicBezTo>
                <a:cubicBezTo>
                  <a:pt x="627869" y="1380283"/>
                  <a:pt x="844921" y="1428208"/>
                  <a:pt x="1031240" y="1379052"/>
                </a:cubicBezTo>
                <a:cubicBezTo>
                  <a:pt x="841085" y="1423878"/>
                  <a:pt x="831518" y="1367107"/>
                  <a:pt x="646571" y="1379052"/>
                </a:cubicBezTo>
                <a:cubicBezTo>
                  <a:pt x="461624" y="1390997"/>
                  <a:pt x="411061" y="1358786"/>
                  <a:pt x="229847" y="1379052"/>
                </a:cubicBezTo>
                <a:cubicBezTo>
                  <a:pt x="74121" y="1365162"/>
                  <a:pt x="-23282" y="1300601"/>
                  <a:pt x="0" y="1149205"/>
                </a:cubicBezTo>
                <a:lnTo>
                  <a:pt x="0" y="1149210"/>
                </a:lnTo>
                <a:cubicBezTo>
                  <a:pt x="-5396" y="1018796"/>
                  <a:pt x="18750" y="887862"/>
                  <a:pt x="0" y="804447"/>
                </a:cubicBezTo>
                <a:lnTo>
                  <a:pt x="0" y="804447"/>
                </a:lnTo>
                <a:cubicBezTo>
                  <a:pt x="-28633" y="624514"/>
                  <a:pt x="25687" y="481485"/>
                  <a:pt x="0" y="229847"/>
                </a:cubicBezTo>
                <a:close/>
              </a:path>
              <a:path w="6187440" h="1379052" stroke="0" extrusionOk="0">
                <a:moveTo>
                  <a:pt x="0" y="229847"/>
                </a:moveTo>
                <a:cubicBezTo>
                  <a:pt x="-16272" y="75652"/>
                  <a:pt x="115516" y="14664"/>
                  <a:pt x="229847" y="0"/>
                </a:cubicBezTo>
                <a:cubicBezTo>
                  <a:pt x="389810" y="-23292"/>
                  <a:pt x="434578" y="41"/>
                  <a:pt x="614516" y="0"/>
                </a:cubicBezTo>
                <a:cubicBezTo>
                  <a:pt x="794454" y="-41"/>
                  <a:pt x="931004" y="44593"/>
                  <a:pt x="1031240" y="0"/>
                </a:cubicBezTo>
                <a:lnTo>
                  <a:pt x="1031240" y="0"/>
                </a:lnTo>
                <a:cubicBezTo>
                  <a:pt x="1233653" y="-20741"/>
                  <a:pt x="1419354" y="1215"/>
                  <a:pt x="1531391" y="0"/>
                </a:cubicBezTo>
                <a:cubicBezTo>
                  <a:pt x="1643428" y="-1215"/>
                  <a:pt x="1872012" y="60268"/>
                  <a:pt x="2077949" y="0"/>
                </a:cubicBezTo>
                <a:cubicBezTo>
                  <a:pt x="2283886" y="-60268"/>
                  <a:pt x="2430348" y="6538"/>
                  <a:pt x="2578100" y="0"/>
                </a:cubicBezTo>
                <a:cubicBezTo>
                  <a:pt x="2888539" y="-4524"/>
                  <a:pt x="2927259" y="73654"/>
                  <a:pt x="3208939" y="0"/>
                </a:cubicBezTo>
                <a:cubicBezTo>
                  <a:pt x="3490619" y="-73654"/>
                  <a:pt x="3581043" y="43337"/>
                  <a:pt x="3805982" y="0"/>
                </a:cubicBezTo>
                <a:cubicBezTo>
                  <a:pt x="4030921" y="-43337"/>
                  <a:pt x="4246561" y="39668"/>
                  <a:pt x="4436821" y="0"/>
                </a:cubicBezTo>
                <a:cubicBezTo>
                  <a:pt x="4627081" y="-39668"/>
                  <a:pt x="4724846" y="62528"/>
                  <a:pt x="4966275" y="0"/>
                </a:cubicBezTo>
                <a:cubicBezTo>
                  <a:pt x="5207704" y="-62528"/>
                  <a:pt x="5632389" y="91937"/>
                  <a:pt x="5957593" y="0"/>
                </a:cubicBezTo>
                <a:cubicBezTo>
                  <a:pt x="6074898" y="-4640"/>
                  <a:pt x="6175941" y="81050"/>
                  <a:pt x="6187440" y="229847"/>
                </a:cubicBezTo>
                <a:cubicBezTo>
                  <a:pt x="6229472" y="488822"/>
                  <a:pt x="6123896" y="547105"/>
                  <a:pt x="6187440" y="804447"/>
                </a:cubicBezTo>
                <a:lnTo>
                  <a:pt x="6187440" y="804447"/>
                </a:lnTo>
                <a:cubicBezTo>
                  <a:pt x="6228416" y="884398"/>
                  <a:pt x="6187371" y="1030227"/>
                  <a:pt x="6187440" y="1149210"/>
                </a:cubicBezTo>
                <a:lnTo>
                  <a:pt x="6187440" y="1149205"/>
                </a:lnTo>
                <a:cubicBezTo>
                  <a:pt x="6195888" y="1272049"/>
                  <a:pt x="6058891" y="1386351"/>
                  <a:pt x="5957593" y="1379052"/>
                </a:cubicBezTo>
                <a:cubicBezTo>
                  <a:pt x="5806067" y="1397284"/>
                  <a:pt x="5687585" y="1323863"/>
                  <a:pt x="5495729" y="1379052"/>
                </a:cubicBezTo>
                <a:cubicBezTo>
                  <a:pt x="5303873" y="1434241"/>
                  <a:pt x="5038593" y="1331759"/>
                  <a:pt x="4864890" y="1379052"/>
                </a:cubicBezTo>
                <a:cubicBezTo>
                  <a:pt x="4691187" y="1426345"/>
                  <a:pt x="4566918" y="1341004"/>
                  <a:pt x="4369231" y="1379052"/>
                </a:cubicBezTo>
                <a:cubicBezTo>
                  <a:pt x="4171544" y="1417100"/>
                  <a:pt x="4097122" y="1365478"/>
                  <a:pt x="3907367" y="1379052"/>
                </a:cubicBezTo>
                <a:cubicBezTo>
                  <a:pt x="3717612" y="1392626"/>
                  <a:pt x="3551930" y="1351447"/>
                  <a:pt x="3377913" y="1379052"/>
                </a:cubicBezTo>
                <a:cubicBezTo>
                  <a:pt x="3203896" y="1406657"/>
                  <a:pt x="2906901" y="1369094"/>
                  <a:pt x="2578100" y="1379052"/>
                </a:cubicBezTo>
                <a:cubicBezTo>
                  <a:pt x="2467651" y="1430897"/>
                  <a:pt x="2277046" y="1346608"/>
                  <a:pt x="2113274" y="1408357"/>
                </a:cubicBezTo>
                <a:cubicBezTo>
                  <a:pt x="1949502" y="1470106"/>
                  <a:pt x="1719234" y="1425801"/>
                  <a:pt x="1593762" y="1441110"/>
                </a:cubicBezTo>
                <a:cubicBezTo>
                  <a:pt x="1468290" y="1456419"/>
                  <a:pt x="1281167" y="1412446"/>
                  <a:pt x="1019566" y="1477310"/>
                </a:cubicBezTo>
                <a:cubicBezTo>
                  <a:pt x="757965" y="1542174"/>
                  <a:pt x="642452" y="1462534"/>
                  <a:pt x="445369" y="1513510"/>
                </a:cubicBezTo>
                <a:cubicBezTo>
                  <a:pt x="248286" y="1564486"/>
                  <a:pt x="86196" y="1469032"/>
                  <a:pt x="-156171" y="1551434"/>
                </a:cubicBezTo>
                <a:cubicBezTo>
                  <a:pt x="13361" y="1461134"/>
                  <a:pt x="256505" y="1526058"/>
                  <a:pt x="401912" y="1470414"/>
                </a:cubicBezTo>
                <a:cubicBezTo>
                  <a:pt x="547319" y="1414771"/>
                  <a:pt x="751934" y="1439722"/>
                  <a:pt x="1031240" y="1379052"/>
                </a:cubicBezTo>
                <a:cubicBezTo>
                  <a:pt x="874751" y="1404972"/>
                  <a:pt x="782454" y="1376389"/>
                  <a:pt x="638557" y="1379052"/>
                </a:cubicBezTo>
                <a:cubicBezTo>
                  <a:pt x="494660" y="1381715"/>
                  <a:pt x="363417" y="1334502"/>
                  <a:pt x="229847" y="1379052"/>
                </a:cubicBezTo>
                <a:cubicBezTo>
                  <a:pt x="103079" y="1415052"/>
                  <a:pt x="1065" y="1297432"/>
                  <a:pt x="0" y="1149205"/>
                </a:cubicBezTo>
                <a:lnTo>
                  <a:pt x="0" y="1149210"/>
                </a:lnTo>
                <a:cubicBezTo>
                  <a:pt x="-41253" y="1007347"/>
                  <a:pt x="17543" y="902368"/>
                  <a:pt x="0" y="804447"/>
                </a:cubicBezTo>
                <a:lnTo>
                  <a:pt x="0" y="804447"/>
                </a:lnTo>
                <a:cubicBezTo>
                  <a:pt x="-44038" y="558485"/>
                  <a:pt x="4807" y="428413"/>
                  <a:pt x="0" y="229847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276302046">
                  <a:prstGeom prst="wedgeRoundRectCallout">
                    <a:avLst>
                      <a:gd name="adj1" fmla="val -52524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F3B91-87A9-E626-43EF-2CFB95AA3CBE}"/>
              </a:ext>
            </a:extLst>
          </p:cNvPr>
          <p:cNvSpPr txBox="1"/>
          <p:nvPr/>
        </p:nvSpPr>
        <p:spPr>
          <a:xfrm>
            <a:off x="1066801" y="487038"/>
            <a:ext cx="985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2. G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iới thiệu 1 di tích lịch sử em đã sưu tầm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peech Bubble: Rectangle with Corners Rounded 21">
            <a:extLst>
              <a:ext uri="{FF2B5EF4-FFF2-40B4-BE49-F238E27FC236}">
                <a16:creationId xmlns:a16="http://schemas.microsoft.com/office/drawing/2014/main" id="{260DBB35-20D7-5C9E-D6AB-40B55350F547}"/>
              </a:ext>
            </a:extLst>
          </p:cNvPr>
          <p:cNvSpPr/>
          <p:nvPr/>
        </p:nvSpPr>
        <p:spPr>
          <a:xfrm>
            <a:off x="5305348" y="3163535"/>
            <a:ext cx="6187440" cy="1052865"/>
          </a:xfrm>
          <a:custGeom>
            <a:avLst/>
            <a:gdLst>
              <a:gd name="connsiteX0" fmla="*/ 0 w 6187440"/>
              <a:gd name="connsiteY0" fmla="*/ 175481 h 1052865"/>
              <a:gd name="connsiteX1" fmla="*/ 175481 w 6187440"/>
              <a:gd name="connsiteY1" fmla="*/ 0 h 1052865"/>
              <a:gd name="connsiteX2" fmla="*/ 603361 w 6187440"/>
              <a:gd name="connsiteY2" fmla="*/ 0 h 1052865"/>
              <a:gd name="connsiteX3" fmla="*/ 1031240 w 6187440"/>
              <a:gd name="connsiteY3" fmla="*/ 0 h 1052865"/>
              <a:gd name="connsiteX4" fmla="*/ 1031240 w 6187440"/>
              <a:gd name="connsiteY4" fmla="*/ 0 h 1052865"/>
              <a:gd name="connsiteX5" fmla="*/ 1546860 w 6187440"/>
              <a:gd name="connsiteY5" fmla="*/ 0 h 1052865"/>
              <a:gd name="connsiteX6" fmla="*/ 2062480 w 6187440"/>
              <a:gd name="connsiteY6" fmla="*/ 0 h 1052865"/>
              <a:gd name="connsiteX7" fmla="*/ 2578100 w 6187440"/>
              <a:gd name="connsiteY7" fmla="*/ 0 h 1052865"/>
              <a:gd name="connsiteX8" fmla="*/ 3219087 w 6187440"/>
              <a:gd name="connsiteY8" fmla="*/ 0 h 1052865"/>
              <a:gd name="connsiteX9" fmla="*/ 3688381 w 6187440"/>
              <a:gd name="connsiteY9" fmla="*/ 0 h 1052865"/>
              <a:gd name="connsiteX10" fmla="*/ 4157675 w 6187440"/>
              <a:gd name="connsiteY10" fmla="*/ 0 h 1052865"/>
              <a:gd name="connsiteX11" fmla="*/ 4764324 w 6187440"/>
              <a:gd name="connsiteY11" fmla="*/ 0 h 1052865"/>
              <a:gd name="connsiteX12" fmla="*/ 5405311 w 6187440"/>
              <a:gd name="connsiteY12" fmla="*/ 0 h 1052865"/>
              <a:gd name="connsiteX13" fmla="*/ 6011959 w 6187440"/>
              <a:gd name="connsiteY13" fmla="*/ 0 h 1052865"/>
              <a:gd name="connsiteX14" fmla="*/ 6187440 w 6187440"/>
              <a:gd name="connsiteY14" fmla="*/ 175481 h 1052865"/>
              <a:gd name="connsiteX15" fmla="*/ 6187440 w 6187440"/>
              <a:gd name="connsiteY15" fmla="*/ 614171 h 1052865"/>
              <a:gd name="connsiteX16" fmla="*/ 6187440 w 6187440"/>
              <a:gd name="connsiteY16" fmla="*/ 614171 h 1052865"/>
              <a:gd name="connsiteX17" fmla="*/ 6187440 w 6187440"/>
              <a:gd name="connsiteY17" fmla="*/ 877388 h 1052865"/>
              <a:gd name="connsiteX18" fmla="*/ 6187440 w 6187440"/>
              <a:gd name="connsiteY18" fmla="*/ 877384 h 1052865"/>
              <a:gd name="connsiteX19" fmla="*/ 6011959 w 6187440"/>
              <a:gd name="connsiteY19" fmla="*/ 1052865 h 1052865"/>
              <a:gd name="connsiteX20" fmla="*/ 5405311 w 6187440"/>
              <a:gd name="connsiteY20" fmla="*/ 1052865 h 1052865"/>
              <a:gd name="connsiteX21" fmla="*/ 4833001 w 6187440"/>
              <a:gd name="connsiteY21" fmla="*/ 1052865 h 1052865"/>
              <a:gd name="connsiteX22" fmla="*/ 4192014 w 6187440"/>
              <a:gd name="connsiteY22" fmla="*/ 1052865 h 1052865"/>
              <a:gd name="connsiteX23" fmla="*/ 3688381 w 6187440"/>
              <a:gd name="connsiteY23" fmla="*/ 1052865 h 1052865"/>
              <a:gd name="connsiteX24" fmla="*/ 3116071 w 6187440"/>
              <a:gd name="connsiteY24" fmla="*/ 1052865 h 1052865"/>
              <a:gd name="connsiteX25" fmla="*/ 2578100 w 6187440"/>
              <a:gd name="connsiteY25" fmla="*/ 1052865 h 1052865"/>
              <a:gd name="connsiteX26" fmla="*/ 1976560 w 6187440"/>
              <a:gd name="connsiteY26" fmla="*/ 1081819 h 1052865"/>
              <a:gd name="connsiteX27" fmla="*/ 1402363 w 6187440"/>
              <a:gd name="connsiteY27" fmla="*/ 1109456 h 1052865"/>
              <a:gd name="connsiteX28" fmla="*/ 937537 w 6187440"/>
              <a:gd name="connsiteY28" fmla="*/ 1131830 h 1052865"/>
              <a:gd name="connsiteX29" fmla="*/ 390683 w 6187440"/>
              <a:gd name="connsiteY29" fmla="*/ 1158151 h 1052865"/>
              <a:gd name="connsiteX30" fmla="*/ -156171 w 6187440"/>
              <a:gd name="connsiteY30" fmla="*/ 1184473 h 1052865"/>
              <a:gd name="connsiteX31" fmla="*/ 449409 w 6187440"/>
              <a:gd name="connsiteY31" fmla="*/ 1117353 h 1052865"/>
              <a:gd name="connsiteX32" fmla="*/ 1031240 w 6187440"/>
              <a:gd name="connsiteY32" fmla="*/ 1052865 h 1052865"/>
              <a:gd name="connsiteX33" fmla="*/ 620476 w 6187440"/>
              <a:gd name="connsiteY33" fmla="*/ 1052865 h 1052865"/>
              <a:gd name="connsiteX34" fmla="*/ 175481 w 6187440"/>
              <a:gd name="connsiteY34" fmla="*/ 1052865 h 1052865"/>
              <a:gd name="connsiteX35" fmla="*/ 0 w 6187440"/>
              <a:gd name="connsiteY35" fmla="*/ 877384 h 1052865"/>
              <a:gd name="connsiteX36" fmla="*/ 0 w 6187440"/>
              <a:gd name="connsiteY36" fmla="*/ 877388 h 1052865"/>
              <a:gd name="connsiteX37" fmla="*/ 0 w 6187440"/>
              <a:gd name="connsiteY37" fmla="*/ 614171 h 1052865"/>
              <a:gd name="connsiteX38" fmla="*/ 0 w 6187440"/>
              <a:gd name="connsiteY38" fmla="*/ 614171 h 1052865"/>
              <a:gd name="connsiteX39" fmla="*/ 0 w 6187440"/>
              <a:gd name="connsiteY39" fmla="*/ 175481 h 105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87440" h="1052865" fill="none" extrusionOk="0">
                <a:moveTo>
                  <a:pt x="0" y="175481"/>
                </a:moveTo>
                <a:cubicBezTo>
                  <a:pt x="-3133" y="74102"/>
                  <a:pt x="68165" y="-19183"/>
                  <a:pt x="175481" y="0"/>
                </a:cubicBezTo>
                <a:cubicBezTo>
                  <a:pt x="369412" y="-28365"/>
                  <a:pt x="413541" y="44634"/>
                  <a:pt x="603361" y="0"/>
                </a:cubicBezTo>
                <a:cubicBezTo>
                  <a:pt x="793181" y="-44634"/>
                  <a:pt x="858958" y="46365"/>
                  <a:pt x="1031240" y="0"/>
                </a:cubicBezTo>
                <a:lnTo>
                  <a:pt x="1031240" y="0"/>
                </a:lnTo>
                <a:cubicBezTo>
                  <a:pt x="1219174" y="-12833"/>
                  <a:pt x="1325723" y="43165"/>
                  <a:pt x="1546860" y="0"/>
                </a:cubicBezTo>
                <a:cubicBezTo>
                  <a:pt x="1767997" y="-43165"/>
                  <a:pt x="1908367" y="10660"/>
                  <a:pt x="2062480" y="0"/>
                </a:cubicBezTo>
                <a:cubicBezTo>
                  <a:pt x="2216593" y="-10660"/>
                  <a:pt x="2445164" y="58773"/>
                  <a:pt x="2578100" y="0"/>
                </a:cubicBezTo>
                <a:cubicBezTo>
                  <a:pt x="2707771" y="-1617"/>
                  <a:pt x="3070562" y="60907"/>
                  <a:pt x="3219087" y="0"/>
                </a:cubicBezTo>
                <a:cubicBezTo>
                  <a:pt x="3367612" y="-60907"/>
                  <a:pt x="3535574" y="51121"/>
                  <a:pt x="3688381" y="0"/>
                </a:cubicBezTo>
                <a:cubicBezTo>
                  <a:pt x="3841188" y="-51121"/>
                  <a:pt x="4034111" y="10337"/>
                  <a:pt x="4157675" y="0"/>
                </a:cubicBezTo>
                <a:cubicBezTo>
                  <a:pt x="4281239" y="-10337"/>
                  <a:pt x="4522519" y="32887"/>
                  <a:pt x="4764324" y="0"/>
                </a:cubicBezTo>
                <a:cubicBezTo>
                  <a:pt x="5006129" y="-32887"/>
                  <a:pt x="5229107" y="17036"/>
                  <a:pt x="5405311" y="0"/>
                </a:cubicBezTo>
                <a:cubicBezTo>
                  <a:pt x="5581515" y="-17036"/>
                  <a:pt x="5859248" y="27812"/>
                  <a:pt x="6011959" y="0"/>
                </a:cubicBezTo>
                <a:cubicBezTo>
                  <a:pt x="6104642" y="-400"/>
                  <a:pt x="6189193" y="76642"/>
                  <a:pt x="6187440" y="175481"/>
                </a:cubicBezTo>
                <a:cubicBezTo>
                  <a:pt x="6211164" y="292617"/>
                  <a:pt x="6142737" y="493642"/>
                  <a:pt x="6187440" y="614171"/>
                </a:cubicBezTo>
                <a:lnTo>
                  <a:pt x="6187440" y="614171"/>
                </a:lnTo>
                <a:cubicBezTo>
                  <a:pt x="6202170" y="700479"/>
                  <a:pt x="6183226" y="794319"/>
                  <a:pt x="6187440" y="877388"/>
                </a:cubicBezTo>
                <a:lnTo>
                  <a:pt x="6187440" y="877384"/>
                </a:lnTo>
                <a:cubicBezTo>
                  <a:pt x="6200638" y="958155"/>
                  <a:pt x="6095070" y="1062421"/>
                  <a:pt x="6011959" y="1052865"/>
                </a:cubicBezTo>
                <a:cubicBezTo>
                  <a:pt x="5880416" y="1111799"/>
                  <a:pt x="5544782" y="991794"/>
                  <a:pt x="5405311" y="1052865"/>
                </a:cubicBezTo>
                <a:cubicBezTo>
                  <a:pt x="5265840" y="1113936"/>
                  <a:pt x="5046793" y="1044170"/>
                  <a:pt x="4833001" y="1052865"/>
                </a:cubicBezTo>
                <a:cubicBezTo>
                  <a:pt x="4619209" y="1061560"/>
                  <a:pt x="4462323" y="1052411"/>
                  <a:pt x="4192014" y="1052865"/>
                </a:cubicBezTo>
                <a:cubicBezTo>
                  <a:pt x="3921705" y="1053319"/>
                  <a:pt x="3853999" y="1013202"/>
                  <a:pt x="3688381" y="1052865"/>
                </a:cubicBezTo>
                <a:cubicBezTo>
                  <a:pt x="3522763" y="1092528"/>
                  <a:pt x="3235994" y="993289"/>
                  <a:pt x="3116071" y="1052865"/>
                </a:cubicBezTo>
                <a:cubicBezTo>
                  <a:pt x="2996148" y="1112441"/>
                  <a:pt x="2735180" y="994093"/>
                  <a:pt x="2578100" y="1052865"/>
                </a:cubicBezTo>
                <a:cubicBezTo>
                  <a:pt x="2305561" y="1093321"/>
                  <a:pt x="2166575" y="1025558"/>
                  <a:pt x="1976560" y="1081819"/>
                </a:cubicBezTo>
                <a:cubicBezTo>
                  <a:pt x="1786545" y="1138080"/>
                  <a:pt x="1577228" y="1089810"/>
                  <a:pt x="1402363" y="1109456"/>
                </a:cubicBezTo>
                <a:cubicBezTo>
                  <a:pt x="1227498" y="1129103"/>
                  <a:pt x="1115235" y="1104209"/>
                  <a:pt x="937537" y="1131830"/>
                </a:cubicBezTo>
                <a:cubicBezTo>
                  <a:pt x="759839" y="1159451"/>
                  <a:pt x="629208" y="1129349"/>
                  <a:pt x="390683" y="1158151"/>
                </a:cubicBezTo>
                <a:cubicBezTo>
                  <a:pt x="152158" y="1186954"/>
                  <a:pt x="81561" y="1151581"/>
                  <a:pt x="-156171" y="1184473"/>
                </a:cubicBezTo>
                <a:cubicBezTo>
                  <a:pt x="137729" y="1117365"/>
                  <a:pt x="331873" y="1202401"/>
                  <a:pt x="449409" y="1117353"/>
                </a:cubicBezTo>
                <a:cubicBezTo>
                  <a:pt x="566945" y="1032305"/>
                  <a:pt x="784109" y="1124948"/>
                  <a:pt x="1031240" y="1052865"/>
                </a:cubicBezTo>
                <a:cubicBezTo>
                  <a:pt x="893177" y="1054549"/>
                  <a:pt x="799826" y="1036374"/>
                  <a:pt x="620476" y="1052865"/>
                </a:cubicBezTo>
                <a:cubicBezTo>
                  <a:pt x="441126" y="1069356"/>
                  <a:pt x="373819" y="1009371"/>
                  <a:pt x="175481" y="1052865"/>
                </a:cubicBezTo>
                <a:cubicBezTo>
                  <a:pt x="55798" y="1041878"/>
                  <a:pt x="-14957" y="990009"/>
                  <a:pt x="0" y="877384"/>
                </a:cubicBezTo>
                <a:lnTo>
                  <a:pt x="0" y="877388"/>
                </a:lnTo>
                <a:cubicBezTo>
                  <a:pt x="-4146" y="813115"/>
                  <a:pt x="30275" y="724567"/>
                  <a:pt x="0" y="614171"/>
                </a:cubicBezTo>
                <a:lnTo>
                  <a:pt x="0" y="614171"/>
                </a:lnTo>
                <a:cubicBezTo>
                  <a:pt x="-44647" y="416092"/>
                  <a:pt x="30870" y="333946"/>
                  <a:pt x="0" y="175481"/>
                </a:cubicBezTo>
                <a:close/>
              </a:path>
              <a:path w="6187440" h="1052865" stroke="0" extrusionOk="0">
                <a:moveTo>
                  <a:pt x="0" y="175481"/>
                </a:moveTo>
                <a:cubicBezTo>
                  <a:pt x="-5151" y="69938"/>
                  <a:pt x="84368" y="6748"/>
                  <a:pt x="175481" y="0"/>
                </a:cubicBezTo>
                <a:cubicBezTo>
                  <a:pt x="331425" y="-3431"/>
                  <a:pt x="422539" y="40867"/>
                  <a:pt x="586245" y="0"/>
                </a:cubicBezTo>
                <a:cubicBezTo>
                  <a:pt x="749951" y="-40867"/>
                  <a:pt x="844333" y="15880"/>
                  <a:pt x="1031240" y="0"/>
                </a:cubicBezTo>
                <a:lnTo>
                  <a:pt x="1031240" y="0"/>
                </a:lnTo>
                <a:cubicBezTo>
                  <a:pt x="1233653" y="-20741"/>
                  <a:pt x="1419354" y="1215"/>
                  <a:pt x="1531391" y="0"/>
                </a:cubicBezTo>
                <a:cubicBezTo>
                  <a:pt x="1643428" y="-1215"/>
                  <a:pt x="1872012" y="60268"/>
                  <a:pt x="2077949" y="0"/>
                </a:cubicBezTo>
                <a:cubicBezTo>
                  <a:pt x="2283886" y="-60268"/>
                  <a:pt x="2430348" y="6538"/>
                  <a:pt x="2578100" y="0"/>
                </a:cubicBezTo>
                <a:cubicBezTo>
                  <a:pt x="2756395" y="-11935"/>
                  <a:pt x="2919080" y="30384"/>
                  <a:pt x="3219087" y="0"/>
                </a:cubicBezTo>
                <a:cubicBezTo>
                  <a:pt x="3519094" y="-30384"/>
                  <a:pt x="3646590" y="62196"/>
                  <a:pt x="3825735" y="0"/>
                </a:cubicBezTo>
                <a:cubicBezTo>
                  <a:pt x="4004880" y="-62196"/>
                  <a:pt x="4226002" y="74362"/>
                  <a:pt x="4466722" y="0"/>
                </a:cubicBezTo>
                <a:cubicBezTo>
                  <a:pt x="4707442" y="-74362"/>
                  <a:pt x="4841553" y="43240"/>
                  <a:pt x="5004694" y="0"/>
                </a:cubicBezTo>
                <a:cubicBezTo>
                  <a:pt x="5167835" y="-43240"/>
                  <a:pt x="5762568" y="6588"/>
                  <a:pt x="6011959" y="0"/>
                </a:cubicBezTo>
                <a:cubicBezTo>
                  <a:pt x="6100153" y="-4200"/>
                  <a:pt x="6183379" y="70848"/>
                  <a:pt x="6187440" y="175481"/>
                </a:cubicBezTo>
                <a:cubicBezTo>
                  <a:pt x="6196425" y="276506"/>
                  <a:pt x="6135901" y="409073"/>
                  <a:pt x="6187440" y="614171"/>
                </a:cubicBezTo>
                <a:lnTo>
                  <a:pt x="6187440" y="614171"/>
                </a:lnTo>
                <a:cubicBezTo>
                  <a:pt x="6192412" y="742085"/>
                  <a:pt x="6166750" y="820174"/>
                  <a:pt x="6187440" y="877388"/>
                </a:cubicBezTo>
                <a:lnTo>
                  <a:pt x="6187440" y="877384"/>
                </a:lnTo>
                <a:cubicBezTo>
                  <a:pt x="6204472" y="966039"/>
                  <a:pt x="6097789" y="1056020"/>
                  <a:pt x="6011959" y="1052865"/>
                </a:cubicBezTo>
                <a:cubicBezTo>
                  <a:pt x="5917907" y="1069142"/>
                  <a:pt x="5754341" y="1008979"/>
                  <a:pt x="5542665" y="1052865"/>
                </a:cubicBezTo>
                <a:cubicBezTo>
                  <a:pt x="5330989" y="1096751"/>
                  <a:pt x="5162964" y="994405"/>
                  <a:pt x="4901678" y="1052865"/>
                </a:cubicBezTo>
                <a:cubicBezTo>
                  <a:pt x="4640392" y="1111325"/>
                  <a:pt x="4572995" y="1038457"/>
                  <a:pt x="4398045" y="1052865"/>
                </a:cubicBezTo>
                <a:cubicBezTo>
                  <a:pt x="4223095" y="1067273"/>
                  <a:pt x="4050702" y="1001817"/>
                  <a:pt x="3928751" y="1052865"/>
                </a:cubicBezTo>
                <a:cubicBezTo>
                  <a:pt x="3806800" y="1103913"/>
                  <a:pt x="3499722" y="1037245"/>
                  <a:pt x="3390780" y="1052865"/>
                </a:cubicBezTo>
                <a:cubicBezTo>
                  <a:pt x="3281838" y="1068485"/>
                  <a:pt x="2796361" y="1028005"/>
                  <a:pt x="2578100" y="1052865"/>
                </a:cubicBezTo>
                <a:cubicBezTo>
                  <a:pt x="2363706" y="1102796"/>
                  <a:pt x="2251282" y="1041397"/>
                  <a:pt x="2113274" y="1075238"/>
                </a:cubicBezTo>
                <a:cubicBezTo>
                  <a:pt x="1975266" y="1109079"/>
                  <a:pt x="1707239" y="1087625"/>
                  <a:pt x="1593762" y="1100244"/>
                </a:cubicBezTo>
                <a:cubicBezTo>
                  <a:pt x="1480285" y="1112863"/>
                  <a:pt x="1299311" y="1054503"/>
                  <a:pt x="1019566" y="1127882"/>
                </a:cubicBezTo>
                <a:cubicBezTo>
                  <a:pt x="739820" y="1201260"/>
                  <a:pt x="716032" y="1127135"/>
                  <a:pt x="445369" y="1155519"/>
                </a:cubicBezTo>
                <a:cubicBezTo>
                  <a:pt x="174706" y="1183904"/>
                  <a:pt x="51083" y="1149282"/>
                  <a:pt x="-156171" y="1184473"/>
                </a:cubicBezTo>
                <a:cubicBezTo>
                  <a:pt x="71876" y="1106494"/>
                  <a:pt x="135970" y="1152259"/>
                  <a:pt x="401912" y="1122617"/>
                </a:cubicBezTo>
                <a:cubicBezTo>
                  <a:pt x="667854" y="1092975"/>
                  <a:pt x="802108" y="1120563"/>
                  <a:pt x="1031240" y="1052865"/>
                </a:cubicBezTo>
                <a:cubicBezTo>
                  <a:pt x="861906" y="1084307"/>
                  <a:pt x="750276" y="1041666"/>
                  <a:pt x="611918" y="1052865"/>
                </a:cubicBezTo>
                <a:cubicBezTo>
                  <a:pt x="473560" y="1064064"/>
                  <a:pt x="282778" y="1000759"/>
                  <a:pt x="175481" y="1052865"/>
                </a:cubicBezTo>
                <a:cubicBezTo>
                  <a:pt x="78685" y="1077783"/>
                  <a:pt x="374" y="981783"/>
                  <a:pt x="0" y="877384"/>
                </a:cubicBezTo>
                <a:lnTo>
                  <a:pt x="0" y="877388"/>
                </a:lnTo>
                <a:cubicBezTo>
                  <a:pt x="-22841" y="823326"/>
                  <a:pt x="10061" y="676161"/>
                  <a:pt x="0" y="614171"/>
                </a:cubicBezTo>
                <a:lnTo>
                  <a:pt x="0" y="614171"/>
                </a:lnTo>
                <a:cubicBezTo>
                  <a:pt x="-40842" y="472558"/>
                  <a:pt x="39739" y="333343"/>
                  <a:pt x="0" y="17548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276302046">
                  <a:prstGeom prst="wedgeRoundRectCallout">
                    <a:avLst>
                      <a:gd name="adj1" fmla="val -52524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đó có những gì?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peech Bubble: Rectangle with Corners Rounded 22">
            <a:extLst>
              <a:ext uri="{FF2B5EF4-FFF2-40B4-BE49-F238E27FC236}">
                <a16:creationId xmlns:a16="http://schemas.microsoft.com/office/drawing/2014/main" id="{8770CE0A-4A85-FEE9-C006-1536B1AB9890}"/>
              </a:ext>
            </a:extLst>
          </p:cNvPr>
          <p:cNvSpPr/>
          <p:nvPr/>
        </p:nvSpPr>
        <p:spPr>
          <a:xfrm>
            <a:off x="5799474" y="4759495"/>
            <a:ext cx="6187440" cy="1052865"/>
          </a:xfrm>
          <a:custGeom>
            <a:avLst/>
            <a:gdLst>
              <a:gd name="connsiteX0" fmla="*/ 0 w 6187440"/>
              <a:gd name="connsiteY0" fmla="*/ 175481 h 1052865"/>
              <a:gd name="connsiteX1" fmla="*/ 175481 w 6187440"/>
              <a:gd name="connsiteY1" fmla="*/ 0 h 1052865"/>
              <a:gd name="connsiteX2" fmla="*/ 603361 w 6187440"/>
              <a:gd name="connsiteY2" fmla="*/ 0 h 1052865"/>
              <a:gd name="connsiteX3" fmla="*/ 1031240 w 6187440"/>
              <a:gd name="connsiteY3" fmla="*/ 0 h 1052865"/>
              <a:gd name="connsiteX4" fmla="*/ 1031240 w 6187440"/>
              <a:gd name="connsiteY4" fmla="*/ 0 h 1052865"/>
              <a:gd name="connsiteX5" fmla="*/ 1546860 w 6187440"/>
              <a:gd name="connsiteY5" fmla="*/ 0 h 1052865"/>
              <a:gd name="connsiteX6" fmla="*/ 2062480 w 6187440"/>
              <a:gd name="connsiteY6" fmla="*/ 0 h 1052865"/>
              <a:gd name="connsiteX7" fmla="*/ 2578100 w 6187440"/>
              <a:gd name="connsiteY7" fmla="*/ 0 h 1052865"/>
              <a:gd name="connsiteX8" fmla="*/ 3219087 w 6187440"/>
              <a:gd name="connsiteY8" fmla="*/ 0 h 1052865"/>
              <a:gd name="connsiteX9" fmla="*/ 3688381 w 6187440"/>
              <a:gd name="connsiteY9" fmla="*/ 0 h 1052865"/>
              <a:gd name="connsiteX10" fmla="*/ 4157675 w 6187440"/>
              <a:gd name="connsiteY10" fmla="*/ 0 h 1052865"/>
              <a:gd name="connsiteX11" fmla="*/ 4764324 w 6187440"/>
              <a:gd name="connsiteY11" fmla="*/ 0 h 1052865"/>
              <a:gd name="connsiteX12" fmla="*/ 5405311 w 6187440"/>
              <a:gd name="connsiteY12" fmla="*/ 0 h 1052865"/>
              <a:gd name="connsiteX13" fmla="*/ 6011959 w 6187440"/>
              <a:gd name="connsiteY13" fmla="*/ 0 h 1052865"/>
              <a:gd name="connsiteX14" fmla="*/ 6187440 w 6187440"/>
              <a:gd name="connsiteY14" fmla="*/ 175481 h 1052865"/>
              <a:gd name="connsiteX15" fmla="*/ 6187440 w 6187440"/>
              <a:gd name="connsiteY15" fmla="*/ 614171 h 1052865"/>
              <a:gd name="connsiteX16" fmla="*/ 6187440 w 6187440"/>
              <a:gd name="connsiteY16" fmla="*/ 614171 h 1052865"/>
              <a:gd name="connsiteX17" fmla="*/ 6187440 w 6187440"/>
              <a:gd name="connsiteY17" fmla="*/ 877388 h 1052865"/>
              <a:gd name="connsiteX18" fmla="*/ 6187440 w 6187440"/>
              <a:gd name="connsiteY18" fmla="*/ 877384 h 1052865"/>
              <a:gd name="connsiteX19" fmla="*/ 6011959 w 6187440"/>
              <a:gd name="connsiteY19" fmla="*/ 1052865 h 1052865"/>
              <a:gd name="connsiteX20" fmla="*/ 5405311 w 6187440"/>
              <a:gd name="connsiteY20" fmla="*/ 1052865 h 1052865"/>
              <a:gd name="connsiteX21" fmla="*/ 4833001 w 6187440"/>
              <a:gd name="connsiteY21" fmla="*/ 1052865 h 1052865"/>
              <a:gd name="connsiteX22" fmla="*/ 4192014 w 6187440"/>
              <a:gd name="connsiteY22" fmla="*/ 1052865 h 1052865"/>
              <a:gd name="connsiteX23" fmla="*/ 3688381 w 6187440"/>
              <a:gd name="connsiteY23" fmla="*/ 1052865 h 1052865"/>
              <a:gd name="connsiteX24" fmla="*/ 3116071 w 6187440"/>
              <a:gd name="connsiteY24" fmla="*/ 1052865 h 1052865"/>
              <a:gd name="connsiteX25" fmla="*/ 2578100 w 6187440"/>
              <a:gd name="connsiteY25" fmla="*/ 1052865 h 1052865"/>
              <a:gd name="connsiteX26" fmla="*/ 1976560 w 6187440"/>
              <a:gd name="connsiteY26" fmla="*/ 1081819 h 1052865"/>
              <a:gd name="connsiteX27" fmla="*/ 1402363 w 6187440"/>
              <a:gd name="connsiteY27" fmla="*/ 1109456 h 1052865"/>
              <a:gd name="connsiteX28" fmla="*/ 937537 w 6187440"/>
              <a:gd name="connsiteY28" fmla="*/ 1131830 h 1052865"/>
              <a:gd name="connsiteX29" fmla="*/ 390683 w 6187440"/>
              <a:gd name="connsiteY29" fmla="*/ 1158151 h 1052865"/>
              <a:gd name="connsiteX30" fmla="*/ -156171 w 6187440"/>
              <a:gd name="connsiteY30" fmla="*/ 1184473 h 1052865"/>
              <a:gd name="connsiteX31" fmla="*/ 449409 w 6187440"/>
              <a:gd name="connsiteY31" fmla="*/ 1117353 h 1052865"/>
              <a:gd name="connsiteX32" fmla="*/ 1031240 w 6187440"/>
              <a:gd name="connsiteY32" fmla="*/ 1052865 h 1052865"/>
              <a:gd name="connsiteX33" fmla="*/ 620476 w 6187440"/>
              <a:gd name="connsiteY33" fmla="*/ 1052865 h 1052865"/>
              <a:gd name="connsiteX34" fmla="*/ 175481 w 6187440"/>
              <a:gd name="connsiteY34" fmla="*/ 1052865 h 1052865"/>
              <a:gd name="connsiteX35" fmla="*/ 0 w 6187440"/>
              <a:gd name="connsiteY35" fmla="*/ 877384 h 1052865"/>
              <a:gd name="connsiteX36" fmla="*/ 0 w 6187440"/>
              <a:gd name="connsiteY36" fmla="*/ 877388 h 1052865"/>
              <a:gd name="connsiteX37" fmla="*/ 0 w 6187440"/>
              <a:gd name="connsiteY37" fmla="*/ 614171 h 1052865"/>
              <a:gd name="connsiteX38" fmla="*/ 0 w 6187440"/>
              <a:gd name="connsiteY38" fmla="*/ 614171 h 1052865"/>
              <a:gd name="connsiteX39" fmla="*/ 0 w 6187440"/>
              <a:gd name="connsiteY39" fmla="*/ 175481 h 105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87440" h="1052865" fill="none" extrusionOk="0">
                <a:moveTo>
                  <a:pt x="0" y="175481"/>
                </a:moveTo>
                <a:cubicBezTo>
                  <a:pt x="-3133" y="74102"/>
                  <a:pt x="68165" y="-19183"/>
                  <a:pt x="175481" y="0"/>
                </a:cubicBezTo>
                <a:cubicBezTo>
                  <a:pt x="369412" y="-28365"/>
                  <a:pt x="413541" y="44634"/>
                  <a:pt x="603361" y="0"/>
                </a:cubicBezTo>
                <a:cubicBezTo>
                  <a:pt x="793181" y="-44634"/>
                  <a:pt x="858958" y="46365"/>
                  <a:pt x="1031240" y="0"/>
                </a:cubicBezTo>
                <a:lnTo>
                  <a:pt x="1031240" y="0"/>
                </a:lnTo>
                <a:cubicBezTo>
                  <a:pt x="1219174" y="-12833"/>
                  <a:pt x="1325723" y="43165"/>
                  <a:pt x="1546860" y="0"/>
                </a:cubicBezTo>
                <a:cubicBezTo>
                  <a:pt x="1767997" y="-43165"/>
                  <a:pt x="1908367" y="10660"/>
                  <a:pt x="2062480" y="0"/>
                </a:cubicBezTo>
                <a:cubicBezTo>
                  <a:pt x="2216593" y="-10660"/>
                  <a:pt x="2445164" y="58773"/>
                  <a:pt x="2578100" y="0"/>
                </a:cubicBezTo>
                <a:cubicBezTo>
                  <a:pt x="2707771" y="-1617"/>
                  <a:pt x="3070562" y="60907"/>
                  <a:pt x="3219087" y="0"/>
                </a:cubicBezTo>
                <a:cubicBezTo>
                  <a:pt x="3367612" y="-60907"/>
                  <a:pt x="3535574" y="51121"/>
                  <a:pt x="3688381" y="0"/>
                </a:cubicBezTo>
                <a:cubicBezTo>
                  <a:pt x="3841188" y="-51121"/>
                  <a:pt x="4034111" y="10337"/>
                  <a:pt x="4157675" y="0"/>
                </a:cubicBezTo>
                <a:cubicBezTo>
                  <a:pt x="4281239" y="-10337"/>
                  <a:pt x="4522519" y="32887"/>
                  <a:pt x="4764324" y="0"/>
                </a:cubicBezTo>
                <a:cubicBezTo>
                  <a:pt x="5006129" y="-32887"/>
                  <a:pt x="5229107" y="17036"/>
                  <a:pt x="5405311" y="0"/>
                </a:cubicBezTo>
                <a:cubicBezTo>
                  <a:pt x="5581515" y="-17036"/>
                  <a:pt x="5859248" y="27812"/>
                  <a:pt x="6011959" y="0"/>
                </a:cubicBezTo>
                <a:cubicBezTo>
                  <a:pt x="6104642" y="-400"/>
                  <a:pt x="6189193" y="76642"/>
                  <a:pt x="6187440" y="175481"/>
                </a:cubicBezTo>
                <a:cubicBezTo>
                  <a:pt x="6211164" y="292617"/>
                  <a:pt x="6142737" y="493642"/>
                  <a:pt x="6187440" y="614171"/>
                </a:cubicBezTo>
                <a:lnTo>
                  <a:pt x="6187440" y="614171"/>
                </a:lnTo>
                <a:cubicBezTo>
                  <a:pt x="6202170" y="700479"/>
                  <a:pt x="6183226" y="794319"/>
                  <a:pt x="6187440" y="877388"/>
                </a:cubicBezTo>
                <a:lnTo>
                  <a:pt x="6187440" y="877384"/>
                </a:lnTo>
                <a:cubicBezTo>
                  <a:pt x="6200638" y="958155"/>
                  <a:pt x="6095070" y="1062421"/>
                  <a:pt x="6011959" y="1052865"/>
                </a:cubicBezTo>
                <a:cubicBezTo>
                  <a:pt x="5880416" y="1111799"/>
                  <a:pt x="5544782" y="991794"/>
                  <a:pt x="5405311" y="1052865"/>
                </a:cubicBezTo>
                <a:cubicBezTo>
                  <a:pt x="5265840" y="1113936"/>
                  <a:pt x="5046793" y="1044170"/>
                  <a:pt x="4833001" y="1052865"/>
                </a:cubicBezTo>
                <a:cubicBezTo>
                  <a:pt x="4619209" y="1061560"/>
                  <a:pt x="4462323" y="1052411"/>
                  <a:pt x="4192014" y="1052865"/>
                </a:cubicBezTo>
                <a:cubicBezTo>
                  <a:pt x="3921705" y="1053319"/>
                  <a:pt x="3853999" y="1013202"/>
                  <a:pt x="3688381" y="1052865"/>
                </a:cubicBezTo>
                <a:cubicBezTo>
                  <a:pt x="3522763" y="1092528"/>
                  <a:pt x="3235994" y="993289"/>
                  <a:pt x="3116071" y="1052865"/>
                </a:cubicBezTo>
                <a:cubicBezTo>
                  <a:pt x="2996148" y="1112441"/>
                  <a:pt x="2735180" y="994093"/>
                  <a:pt x="2578100" y="1052865"/>
                </a:cubicBezTo>
                <a:cubicBezTo>
                  <a:pt x="2305561" y="1093321"/>
                  <a:pt x="2166575" y="1025558"/>
                  <a:pt x="1976560" y="1081819"/>
                </a:cubicBezTo>
                <a:cubicBezTo>
                  <a:pt x="1786545" y="1138080"/>
                  <a:pt x="1577228" y="1089810"/>
                  <a:pt x="1402363" y="1109456"/>
                </a:cubicBezTo>
                <a:cubicBezTo>
                  <a:pt x="1227498" y="1129103"/>
                  <a:pt x="1115235" y="1104209"/>
                  <a:pt x="937537" y="1131830"/>
                </a:cubicBezTo>
                <a:cubicBezTo>
                  <a:pt x="759839" y="1159451"/>
                  <a:pt x="629208" y="1129349"/>
                  <a:pt x="390683" y="1158151"/>
                </a:cubicBezTo>
                <a:cubicBezTo>
                  <a:pt x="152158" y="1186954"/>
                  <a:pt x="81561" y="1151581"/>
                  <a:pt x="-156171" y="1184473"/>
                </a:cubicBezTo>
                <a:cubicBezTo>
                  <a:pt x="137729" y="1117365"/>
                  <a:pt x="331873" y="1202401"/>
                  <a:pt x="449409" y="1117353"/>
                </a:cubicBezTo>
                <a:cubicBezTo>
                  <a:pt x="566945" y="1032305"/>
                  <a:pt x="784109" y="1124948"/>
                  <a:pt x="1031240" y="1052865"/>
                </a:cubicBezTo>
                <a:cubicBezTo>
                  <a:pt x="893177" y="1054549"/>
                  <a:pt x="799826" y="1036374"/>
                  <a:pt x="620476" y="1052865"/>
                </a:cubicBezTo>
                <a:cubicBezTo>
                  <a:pt x="441126" y="1069356"/>
                  <a:pt x="373819" y="1009371"/>
                  <a:pt x="175481" y="1052865"/>
                </a:cubicBezTo>
                <a:cubicBezTo>
                  <a:pt x="55798" y="1041878"/>
                  <a:pt x="-14957" y="990009"/>
                  <a:pt x="0" y="877384"/>
                </a:cubicBezTo>
                <a:lnTo>
                  <a:pt x="0" y="877388"/>
                </a:lnTo>
                <a:cubicBezTo>
                  <a:pt x="-4146" y="813115"/>
                  <a:pt x="30275" y="724567"/>
                  <a:pt x="0" y="614171"/>
                </a:cubicBezTo>
                <a:lnTo>
                  <a:pt x="0" y="614171"/>
                </a:lnTo>
                <a:cubicBezTo>
                  <a:pt x="-44647" y="416092"/>
                  <a:pt x="30870" y="333946"/>
                  <a:pt x="0" y="175481"/>
                </a:cubicBezTo>
                <a:close/>
              </a:path>
              <a:path w="6187440" h="1052865" stroke="0" extrusionOk="0">
                <a:moveTo>
                  <a:pt x="0" y="175481"/>
                </a:moveTo>
                <a:cubicBezTo>
                  <a:pt x="-5151" y="69938"/>
                  <a:pt x="84368" y="6748"/>
                  <a:pt x="175481" y="0"/>
                </a:cubicBezTo>
                <a:cubicBezTo>
                  <a:pt x="331425" y="-3431"/>
                  <a:pt x="422539" y="40867"/>
                  <a:pt x="586245" y="0"/>
                </a:cubicBezTo>
                <a:cubicBezTo>
                  <a:pt x="749951" y="-40867"/>
                  <a:pt x="844333" y="15880"/>
                  <a:pt x="1031240" y="0"/>
                </a:cubicBezTo>
                <a:lnTo>
                  <a:pt x="1031240" y="0"/>
                </a:lnTo>
                <a:cubicBezTo>
                  <a:pt x="1233653" y="-20741"/>
                  <a:pt x="1419354" y="1215"/>
                  <a:pt x="1531391" y="0"/>
                </a:cubicBezTo>
                <a:cubicBezTo>
                  <a:pt x="1643428" y="-1215"/>
                  <a:pt x="1872012" y="60268"/>
                  <a:pt x="2077949" y="0"/>
                </a:cubicBezTo>
                <a:cubicBezTo>
                  <a:pt x="2283886" y="-60268"/>
                  <a:pt x="2430348" y="6538"/>
                  <a:pt x="2578100" y="0"/>
                </a:cubicBezTo>
                <a:cubicBezTo>
                  <a:pt x="2756395" y="-11935"/>
                  <a:pt x="2919080" y="30384"/>
                  <a:pt x="3219087" y="0"/>
                </a:cubicBezTo>
                <a:cubicBezTo>
                  <a:pt x="3519094" y="-30384"/>
                  <a:pt x="3646590" y="62196"/>
                  <a:pt x="3825735" y="0"/>
                </a:cubicBezTo>
                <a:cubicBezTo>
                  <a:pt x="4004880" y="-62196"/>
                  <a:pt x="4226002" y="74362"/>
                  <a:pt x="4466722" y="0"/>
                </a:cubicBezTo>
                <a:cubicBezTo>
                  <a:pt x="4707442" y="-74362"/>
                  <a:pt x="4841553" y="43240"/>
                  <a:pt x="5004694" y="0"/>
                </a:cubicBezTo>
                <a:cubicBezTo>
                  <a:pt x="5167835" y="-43240"/>
                  <a:pt x="5762568" y="6588"/>
                  <a:pt x="6011959" y="0"/>
                </a:cubicBezTo>
                <a:cubicBezTo>
                  <a:pt x="6100153" y="-4200"/>
                  <a:pt x="6183379" y="70848"/>
                  <a:pt x="6187440" y="175481"/>
                </a:cubicBezTo>
                <a:cubicBezTo>
                  <a:pt x="6196425" y="276506"/>
                  <a:pt x="6135901" y="409073"/>
                  <a:pt x="6187440" y="614171"/>
                </a:cubicBezTo>
                <a:lnTo>
                  <a:pt x="6187440" y="614171"/>
                </a:lnTo>
                <a:cubicBezTo>
                  <a:pt x="6192412" y="742085"/>
                  <a:pt x="6166750" y="820174"/>
                  <a:pt x="6187440" y="877388"/>
                </a:cubicBezTo>
                <a:lnTo>
                  <a:pt x="6187440" y="877384"/>
                </a:lnTo>
                <a:cubicBezTo>
                  <a:pt x="6204472" y="966039"/>
                  <a:pt x="6097789" y="1056020"/>
                  <a:pt x="6011959" y="1052865"/>
                </a:cubicBezTo>
                <a:cubicBezTo>
                  <a:pt x="5917907" y="1069142"/>
                  <a:pt x="5754341" y="1008979"/>
                  <a:pt x="5542665" y="1052865"/>
                </a:cubicBezTo>
                <a:cubicBezTo>
                  <a:pt x="5330989" y="1096751"/>
                  <a:pt x="5162964" y="994405"/>
                  <a:pt x="4901678" y="1052865"/>
                </a:cubicBezTo>
                <a:cubicBezTo>
                  <a:pt x="4640392" y="1111325"/>
                  <a:pt x="4572995" y="1038457"/>
                  <a:pt x="4398045" y="1052865"/>
                </a:cubicBezTo>
                <a:cubicBezTo>
                  <a:pt x="4223095" y="1067273"/>
                  <a:pt x="4050702" y="1001817"/>
                  <a:pt x="3928751" y="1052865"/>
                </a:cubicBezTo>
                <a:cubicBezTo>
                  <a:pt x="3806800" y="1103913"/>
                  <a:pt x="3499722" y="1037245"/>
                  <a:pt x="3390780" y="1052865"/>
                </a:cubicBezTo>
                <a:cubicBezTo>
                  <a:pt x="3281838" y="1068485"/>
                  <a:pt x="2796361" y="1028005"/>
                  <a:pt x="2578100" y="1052865"/>
                </a:cubicBezTo>
                <a:cubicBezTo>
                  <a:pt x="2363706" y="1102796"/>
                  <a:pt x="2251282" y="1041397"/>
                  <a:pt x="2113274" y="1075238"/>
                </a:cubicBezTo>
                <a:cubicBezTo>
                  <a:pt x="1975266" y="1109079"/>
                  <a:pt x="1707239" y="1087625"/>
                  <a:pt x="1593762" y="1100244"/>
                </a:cubicBezTo>
                <a:cubicBezTo>
                  <a:pt x="1480285" y="1112863"/>
                  <a:pt x="1299311" y="1054503"/>
                  <a:pt x="1019566" y="1127882"/>
                </a:cubicBezTo>
                <a:cubicBezTo>
                  <a:pt x="739820" y="1201260"/>
                  <a:pt x="716032" y="1127135"/>
                  <a:pt x="445369" y="1155519"/>
                </a:cubicBezTo>
                <a:cubicBezTo>
                  <a:pt x="174706" y="1183904"/>
                  <a:pt x="51083" y="1149282"/>
                  <a:pt x="-156171" y="1184473"/>
                </a:cubicBezTo>
                <a:cubicBezTo>
                  <a:pt x="71876" y="1106494"/>
                  <a:pt x="135970" y="1152259"/>
                  <a:pt x="401912" y="1122617"/>
                </a:cubicBezTo>
                <a:cubicBezTo>
                  <a:pt x="667854" y="1092975"/>
                  <a:pt x="802108" y="1120563"/>
                  <a:pt x="1031240" y="1052865"/>
                </a:cubicBezTo>
                <a:cubicBezTo>
                  <a:pt x="861906" y="1084307"/>
                  <a:pt x="750276" y="1041666"/>
                  <a:pt x="611918" y="1052865"/>
                </a:cubicBezTo>
                <a:cubicBezTo>
                  <a:pt x="473560" y="1064064"/>
                  <a:pt x="282778" y="1000759"/>
                  <a:pt x="175481" y="1052865"/>
                </a:cubicBezTo>
                <a:cubicBezTo>
                  <a:pt x="78685" y="1077783"/>
                  <a:pt x="374" y="981783"/>
                  <a:pt x="0" y="877384"/>
                </a:cubicBezTo>
                <a:lnTo>
                  <a:pt x="0" y="877388"/>
                </a:lnTo>
                <a:cubicBezTo>
                  <a:pt x="-22841" y="823326"/>
                  <a:pt x="10061" y="676161"/>
                  <a:pt x="0" y="614171"/>
                </a:cubicBezTo>
                <a:lnTo>
                  <a:pt x="0" y="614171"/>
                </a:lnTo>
                <a:cubicBezTo>
                  <a:pt x="-40842" y="472558"/>
                  <a:pt x="39739" y="333343"/>
                  <a:pt x="0" y="17548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276302046">
                  <a:prstGeom prst="wedgeRoundRectCallout">
                    <a:avLst>
                      <a:gd name="adj1" fmla="val -52524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 tả địa danh và nói điều em tích nhất ở đó?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68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40</cp:revision>
  <dcterms:created xsi:type="dcterms:W3CDTF">2022-08-23T07:53:26Z</dcterms:created>
  <dcterms:modified xsi:type="dcterms:W3CDTF">2025-11-26T02:25:27Z</dcterms:modified>
</cp:coreProperties>
</file>