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8"/>
  </p:notesMasterIdLst>
  <p:sldIdLst>
    <p:sldId id="282" r:id="rId3"/>
    <p:sldId id="2635" r:id="rId4"/>
    <p:sldId id="2636" r:id="rId5"/>
    <p:sldId id="2637" r:id="rId6"/>
    <p:sldId id="263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301E1A9-F7BC-417D-BBAB-622147084705}">
          <p14:sldIdLst>
            <p14:sldId id="282"/>
            <p14:sldId id="2635"/>
            <p14:sldId id="2636"/>
            <p14:sldId id="2637"/>
            <p14:sldId id="263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7BE7D-C534-4E3E-B7D1-7F9E715CCC63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55C10-D509-4705-AC4A-CCCDBFF17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41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47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724837"/>
      </p:ext>
    </p:extLst>
  </p:cSld>
  <p:clrMapOvr>
    <a:masterClrMapping/>
  </p:clrMapOvr>
  <p:transition spd="slow" advTm="12737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158472"/>
      </p:ext>
    </p:extLst>
  </p:cSld>
  <p:clrMapOvr>
    <a:masterClrMapping/>
  </p:clrMapOvr>
  <p:transition spd="slow" advTm="12737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713775"/>
      </p:ext>
    </p:extLst>
  </p:cSld>
  <p:clrMapOvr>
    <a:masterClrMapping/>
  </p:clrMapOvr>
  <p:transition spd="slow" advTm="12737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059555"/>
      </p:ext>
    </p:extLst>
  </p:cSld>
  <p:clrMapOvr>
    <a:masterClrMapping/>
  </p:clrMapOvr>
  <p:transition spd="slow" advTm="12737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039289"/>
      </p:ext>
    </p:extLst>
  </p:cSld>
  <p:clrMapOvr>
    <a:masterClrMapping/>
  </p:clrMapOvr>
  <p:transition spd="slow" advTm="12737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536803"/>
      </p:ext>
    </p:extLst>
  </p:cSld>
  <p:clrMapOvr>
    <a:masterClrMapping/>
  </p:clrMapOvr>
  <p:transition spd="slow" advTm="12737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30DDDB9-03A7-49D6-8321-234E23E3BFB4}"/>
              </a:ext>
            </a:extLst>
          </p:cNvPr>
          <p:cNvGrpSpPr/>
          <p:nvPr userDrawn="1"/>
        </p:nvGrpSpPr>
        <p:grpSpPr>
          <a:xfrm>
            <a:off x="0" y="2724149"/>
            <a:ext cx="12192000" cy="4196989"/>
            <a:chOff x="0" y="2724149"/>
            <a:chExt cx="12192000" cy="4196989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1672EDD-DCF8-472F-B048-262DE88485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724149"/>
              <a:ext cx="12192000" cy="414337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E20ABE53-B77D-4221-8659-038F5FF82E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795836"/>
              <a:ext cx="12192000" cy="19431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6B957E3C-95BF-4FE7-B90D-F151353024C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577988"/>
              <a:ext cx="12192000" cy="2343150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8971A242-DF86-4A37-AA2D-95019AC2B1B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789181"/>
              <a:ext cx="12192000" cy="3105150"/>
            </a:xfrm>
            <a:prstGeom prst="rect">
              <a:avLst/>
            </a:prstGeom>
          </p:spPr>
        </p:pic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D84D5EF1-315D-4AF2-A917-A0B1379BE282}"/>
              </a:ext>
            </a:extLst>
          </p:cNvPr>
          <p:cNvSpPr/>
          <p:nvPr userDrawn="1"/>
        </p:nvSpPr>
        <p:spPr>
          <a:xfrm>
            <a:off x="916973" y="638403"/>
            <a:ext cx="10358055" cy="5581194"/>
          </a:xfrm>
          <a:prstGeom prst="rect">
            <a:avLst/>
          </a:prstGeom>
          <a:solidFill>
            <a:srgbClr val="FFF8E5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80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795F98A-D928-46D5-A2FB-1AC4AF19B0E0}"/>
              </a:ext>
            </a:extLst>
          </p:cNvPr>
          <p:cNvGrpSpPr/>
          <p:nvPr userDrawn="1"/>
        </p:nvGrpSpPr>
        <p:grpSpPr>
          <a:xfrm>
            <a:off x="0" y="0"/>
            <a:ext cx="12192000" cy="2343150"/>
            <a:chOff x="0" y="0"/>
            <a:chExt cx="12192000" cy="2343150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6DF80B87-0CBE-49AD-90D6-CAB31C68C0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076700" cy="2343150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87B854B0-6E2D-4C9D-8652-3AB26740785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62950" y="0"/>
              <a:ext cx="3829050" cy="1543050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DF9F6FF-B14F-4089-B324-8F0CAE61347F}"/>
              </a:ext>
            </a:extLst>
          </p:cNvPr>
          <p:cNvGrpSpPr/>
          <p:nvPr userDrawn="1"/>
        </p:nvGrpSpPr>
        <p:grpSpPr>
          <a:xfrm>
            <a:off x="0" y="2724149"/>
            <a:ext cx="12192000" cy="4196989"/>
            <a:chOff x="0" y="2724149"/>
            <a:chExt cx="12192000" cy="4196989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990D092-FF89-4B05-B20D-687114A425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724149"/>
              <a:ext cx="12192000" cy="4143375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202B223C-414F-46B5-9D40-E9F436B306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795836"/>
              <a:ext cx="12192000" cy="1943100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5C844F23-F46E-4ABB-AB71-5100B0162F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577988"/>
              <a:ext cx="12192000" cy="234315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6200A984-60B9-47C6-B561-F92F9BAA86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789181"/>
              <a:ext cx="12192000" cy="3105150"/>
            </a:xfrm>
            <a:prstGeom prst="rect">
              <a:avLst/>
            </a:prstGeom>
          </p:spPr>
        </p:pic>
      </p:grpSp>
      <p:sp>
        <p:nvSpPr>
          <p:cNvPr id="36" name="矩形 35">
            <a:extLst>
              <a:ext uri="{FF2B5EF4-FFF2-40B4-BE49-F238E27FC236}">
                <a16:creationId xmlns:a16="http://schemas.microsoft.com/office/drawing/2014/main" id="{D8DA5F96-9894-4F5E-A86B-5927EA28BB4C}"/>
              </a:ext>
            </a:extLst>
          </p:cNvPr>
          <p:cNvSpPr/>
          <p:nvPr userDrawn="1"/>
        </p:nvSpPr>
        <p:spPr>
          <a:xfrm>
            <a:off x="757316" y="359228"/>
            <a:ext cx="5179027" cy="6139543"/>
          </a:xfrm>
          <a:prstGeom prst="rect">
            <a:avLst/>
          </a:prstGeom>
          <a:solidFill>
            <a:srgbClr val="FFF8E5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AACAC7FD-653C-40E9-9716-F7DAE0017455}"/>
              </a:ext>
            </a:extLst>
          </p:cNvPr>
          <p:cNvSpPr/>
          <p:nvPr userDrawn="1"/>
        </p:nvSpPr>
        <p:spPr>
          <a:xfrm>
            <a:off x="6255659" y="359228"/>
            <a:ext cx="5179027" cy="6139543"/>
          </a:xfrm>
          <a:prstGeom prst="rect">
            <a:avLst/>
          </a:prstGeom>
          <a:solidFill>
            <a:srgbClr val="FFF8E5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63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9F1C6CF-41DA-4F4B-912C-51A9AC263BCE}"/>
              </a:ext>
            </a:extLst>
          </p:cNvPr>
          <p:cNvGrpSpPr/>
          <p:nvPr userDrawn="1"/>
        </p:nvGrpSpPr>
        <p:grpSpPr>
          <a:xfrm>
            <a:off x="0" y="0"/>
            <a:ext cx="12192000" cy="6921138"/>
            <a:chOff x="0" y="0"/>
            <a:chExt cx="12192000" cy="6921138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71B32D7-8D6A-4403-9184-6F2BA88B06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724149"/>
              <a:ext cx="12192000" cy="41433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C8B987B7-CAFA-459A-A596-D9FB2F572A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795836"/>
              <a:ext cx="12192000" cy="19431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F7BB5A6A-9195-455D-A6A4-E6548B627DD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577988"/>
              <a:ext cx="12192000" cy="234315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4FBD58F4-0808-4B04-8243-BDE3AC5C0B3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076700" cy="234315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E6EE13E7-CC9E-4EF3-81D0-452AB7023A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62950" y="0"/>
              <a:ext cx="3829050" cy="154305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27896A09-EC76-41B2-A103-E41AA509E0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789181"/>
              <a:ext cx="12192000" cy="3105150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75F926B5-2CBA-46AE-8E64-38134FAC3292}"/>
              </a:ext>
            </a:extLst>
          </p:cNvPr>
          <p:cNvSpPr/>
          <p:nvPr userDrawn="1"/>
        </p:nvSpPr>
        <p:spPr>
          <a:xfrm>
            <a:off x="210458" y="197418"/>
            <a:ext cx="11771085" cy="6463165"/>
          </a:xfrm>
          <a:prstGeom prst="rect">
            <a:avLst/>
          </a:prstGeom>
          <a:solidFill>
            <a:srgbClr val="FFF8E5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08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261940"/>
      </p:ext>
    </p:extLst>
  </p:cSld>
  <p:clrMapOvr>
    <a:masterClrMapping/>
  </p:clrMapOvr>
  <p:transition spd="slow" advTm="12737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719540"/>
      </p:ext>
    </p:extLst>
  </p:cSld>
  <p:clrMapOvr>
    <a:masterClrMapping/>
  </p:clrMapOvr>
  <p:transition spd="slow" advTm="12737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688059"/>
      </p:ext>
    </p:extLst>
  </p:cSld>
  <p:clrMapOvr>
    <a:masterClrMapping/>
  </p:clrMapOvr>
  <p:transition spd="slow" advTm="12737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854607"/>
      </p:ext>
    </p:extLst>
  </p:cSld>
  <p:clrMapOvr>
    <a:masterClrMapping/>
  </p:clrMapOvr>
  <p:transition spd="slow" advTm="12737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090763"/>
      </p:ext>
    </p:extLst>
  </p:cSld>
  <p:clrMapOvr>
    <a:masterClrMapping/>
  </p:clrMapOvr>
  <p:transition spd="slow" advTm="12737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25A7AD1-F200-4AEA-B4A2-406BFEEBF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5B3E0CF-4366-4FC6-ADB6-27525D71D10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6875" y="304800"/>
            <a:ext cx="1199852" cy="119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4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2025/11/26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20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 advTm="12737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D7224F75-1917-412F-995F-E763B03FC635}"/>
              </a:ext>
            </a:extLst>
          </p:cNvPr>
          <p:cNvGrpSpPr/>
          <p:nvPr/>
        </p:nvGrpSpPr>
        <p:grpSpPr>
          <a:xfrm>
            <a:off x="0" y="0"/>
            <a:ext cx="12192000" cy="2343150"/>
            <a:chOff x="0" y="0"/>
            <a:chExt cx="12192000" cy="234315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47086B-9716-4BB5-8C3E-7FC4E8A1389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076700" cy="234315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AAAE5CA1-DA7C-432C-B579-C042ED3ED1B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62950" y="0"/>
              <a:ext cx="3829050" cy="1543050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DC085CE-602A-4543-9CA1-8F38DEA43CE6}"/>
              </a:ext>
            </a:extLst>
          </p:cNvPr>
          <p:cNvGrpSpPr/>
          <p:nvPr/>
        </p:nvGrpSpPr>
        <p:grpSpPr>
          <a:xfrm>
            <a:off x="0" y="2724149"/>
            <a:ext cx="12192000" cy="4196989"/>
            <a:chOff x="0" y="2724149"/>
            <a:chExt cx="12192000" cy="419698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5FF7FE0B-C4CC-40A6-8719-5336C59EEA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724149"/>
              <a:ext cx="12192000" cy="4143375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D99B46D-1164-43CE-8F54-37301C07C8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795836"/>
              <a:ext cx="12192000" cy="19431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32DC7E3-F26F-48B9-8C1D-0B1DDB6FA4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4577988"/>
              <a:ext cx="12192000" cy="234315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F850D4B-1B7B-4914-A1A3-982134B0333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789181"/>
              <a:ext cx="12192000" cy="3105150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B76AEA14-9B2B-412D-B815-CA5DD928317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7337" y="2961860"/>
            <a:ext cx="5488605" cy="424329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B77F775-F6D8-4075-B089-D577C3EE7FC0}"/>
              </a:ext>
            </a:extLst>
          </p:cNvPr>
          <p:cNvSpPr txBox="1"/>
          <p:nvPr/>
        </p:nvSpPr>
        <p:spPr>
          <a:xfrm>
            <a:off x="3549510" y="308466"/>
            <a:ext cx="5783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B21F635-CEDF-468E-8338-A477106C42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5261" y="874924"/>
            <a:ext cx="4279763" cy="71939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446A985-AF61-4705-9D6F-F484B4C89C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305" y="949699"/>
            <a:ext cx="3511600" cy="19569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A12A23E-F969-4B88-9CE9-C7A2983FE4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3657" y="1966687"/>
            <a:ext cx="7602371" cy="157290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7EF2744-5BA0-4FA9-8F90-FBC47E6D6F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5181" y="3530734"/>
            <a:ext cx="2560542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8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3;p10">
            <a:extLst>
              <a:ext uri="{FF2B5EF4-FFF2-40B4-BE49-F238E27FC236}">
                <a16:creationId xmlns:a16="http://schemas.microsoft.com/office/drawing/2014/main" id="{161A1641-613B-C3F0-8129-8E066B0C52F0}"/>
              </a:ext>
            </a:extLst>
          </p:cNvPr>
          <p:cNvSpPr/>
          <p:nvPr/>
        </p:nvSpPr>
        <p:spPr>
          <a:xfrm>
            <a:off x="1704975" y="110088"/>
            <a:ext cx="8898960" cy="783148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vi-VN" sz="40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1. Quan sát các hình sau đây và cho biết:</a:t>
            </a:r>
            <a:endParaRPr sz="4000" b="1" dirty="0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F5DBBC-91DA-823C-F636-4437A6541B3E}"/>
              </a:ext>
            </a:extLst>
          </p:cNvPr>
          <p:cNvSpPr txBox="1"/>
          <p:nvPr/>
        </p:nvSpPr>
        <p:spPr>
          <a:xfrm>
            <a:off x="914400" y="1047750"/>
            <a:ext cx="1104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Những người trong hình đang làm gì?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Những việc nào nên làm, không nên làm để thể hiện sự tôn trọng và giữ vệ sinh khi đi tham quan?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F3611C-7092-6389-CB0A-287584F8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2576512"/>
            <a:ext cx="6029325" cy="3057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2E9C49-6E8D-84E2-FCEF-8A5FC1380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387" y="2524125"/>
            <a:ext cx="5953125" cy="2971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9C3B33-D5D6-5183-6118-A16DFBFD11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2180" y="4441287"/>
            <a:ext cx="3129131" cy="254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37605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137881-22E7-F5D2-D735-1E8C08171A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216" b="-6662"/>
          <a:stretch>
            <a:fillRect/>
          </a:stretch>
        </p:blipFill>
        <p:spPr>
          <a:xfrm>
            <a:off x="3858992" y="0"/>
            <a:ext cx="3555365" cy="12217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1AF273-EBB7-D205-406A-A26978A33B8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1E79F21-C21F-62CA-017C-DF1157294BA9}"/>
              </a:ext>
            </a:extLst>
          </p:cNvPr>
          <p:cNvSpPr/>
          <p:nvPr/>
        </p:nvSpPr>
        <p:spPr>
          <a:xfrm>
            <a:off x="968081" y="1619909"/>
            <a:ext cx="5781822" cy="3061400"/>
          </a:xfrm>
          <a:prstGeom prst="wedgeRoundRectCallout">
            <a:avLst>
              <a:gd name="adj1" fmla="val -41127"/>
              <a:gd name="adj2" fmla="val 5917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vi-VN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Mặc quần áo ngắn, hở hang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đền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chùa</a:t>
            </a:r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endParaRPr lang="en-US" sz="40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图片 58" descr="图片包含 物体, 事情&#10;&#10;已生成高可信度的说明">
            <a:extLst>
              <a:ext uri="{FF2B5EF4-FFF2-40B4-BE49-F238E27FC236}">
                <a16:creationId xmlns:a16="http://schemas.microsoft.com/office/drawing/2014/main" id="{CC6FA98C-304B-F1C5-FF31-2B88C8FE03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3" t="5269" b="58748"/>
          <a:stretch>
            <a:fillRect/>
          </a:stretch>
        </p:blipFill>
        <p:spPr>
          <a:xfrm flipH="1">
            <a:off x="10588303" y="-216911"/>
            <a:ext cx="2568897" cy="26896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0DD8B2-3251-FB83-A3B1-EA6B793101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6587" y="1169759"/>
            <a:ext cx="4300538" cy="4573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9408591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73;p10">
            <a:extLst>
              <a:ext uri="{FF2B5EF4-FFF2-40B4-BE49-F238E27FC236}">
                <a16:creationId xmlns:a16="http://schemas.microsoft.com/office/drawing/2014/main" id="{44D660BE-1E2A-B35C-5C4C-6144FB1D85C8}"/>
              </a:ext>
            </a:extLst>
          </p:cNvPr>
          <p:cNvSpPr/>
          <p:nvPr/>
        </p:nvSpPr>
        <p:spPr>
          <a:xfrm>
            <a:off x="714375" y="0"/>
            <a:ext cx="10877549" cy="1191771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127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vi-VN" sz="32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Những việc nên làm, không nên làm để thể hiện sự tôn trọng và giữ vệ sinh khi đi tham quan:</a:t>
            </a:r>
            <a:endParaRPr sz="3200" b="1" dirty="0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DE67DF-3902-42DD-4DD2-1E4F9599ED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655723"/>
              </p:ext>
            </p:extLst>
          </p:nvPr>
        </p:nvGraphicFramePr>
        <p:xfrm>
          <a:off x="409575" y="1779429"/>
          <a:ext cx="11544300" cy="409911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772150">
                  <a:extLst>
                    <a:ext uri="{9D8B030D-6E8A-4147-A177-3AD203B41FA5}">
                      <a16:colId xmlns:a16="http://schemas.microsoft.com/office/drawing/2014/main" val="4021251438"/>
                    </a:ext>
                  </a:extLst>
                </a:gridCol>
                <a:gridCol w="5772150">
                  <a:extLst>
                    <a:ext uri="{9D8B030D-6E8A-4147-A177-3AD203B41FA5}">
                      <a16:colId xmlns:a16="http://schemas.microsoft.com/office/drawing/2014/main" val="1150781215"/>
                    </a:ext>
                  </a:extLst>
                </a:gridCol>
              </a:tblGrid>
              <a:tr h="58375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Nên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Không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nên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làm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182690"/>
                  </a:ext>
                </a:extLst>
              </a:tr>
              <a:tr h="2713646">
                <a:tc>
                  <a:txBody>
                    <a:bodyPr/>
                    <a:lstStyle/>
                    <a:p>
                      <a:pPr marL="457200" indent="-457200"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nl-NL" sz="2800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Mặc quần áo lịch sự khi đến những nơi tôn nghiêm như: đền, chùa, di tích lịch sử - văn hoá;</a:t>
                      </a:r>
                    </a:p>
                    <a:p>
                      <a:pPr marL="457200" indent="-457200"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nl-NL" sz="2800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Bảo vệ cảnh quan di tích lịch sử;</a:t>
                      </a:r>
                    </a:p>
                    <a:p>
                      <a:pPr marL="457200" indent="-457200"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nl-NL" sz="2800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Giữ vệ sinh chung, nhắc nhở người khác giữ gìn và bảo vệ di tích; giữ vệ sinh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nl-NL" sz="2800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Mặc quần áo ngắn, hở hang khi đến những nơi không tôn nghiêm;</a:t>
                      </a:r>
                    </a:p>
                    <a:p>
                      <a:pPr marL="457200" indent="-457200"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nl-NL" sz="2800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Viết, vẽ bậy lên các di tích, các công trình ở các cảnh quan;</a:t>
                      </a:r>
                    </a:p>
                    <a:p>
                      <a:pPr marL="457200" indent="-457200"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nl-NL" sz="2800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Leo trèo di tích, hoặc những nơi bị cấm</a:t>
                      </a:r>
                    </a:p>
                    <a:p>
                      <a:pPr marL="457200" indent="-457200" algn="just" fontAlgn="t">
                        <a:buFont typeface="Arial" panose="020B0604020202020204" pitchFamily="34" charset="0"/>
                        <a:buChar char="•"/>
                      </a:pPr>
                      <a:r>
                        <a:rPr lang="nl-NL" sz="2800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xả rác bừa bãi và phân loại rác sai quy định....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307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347488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50DA4-9323-8F70-56A4-E7CE06612F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E986CA-8087-1CEE-7856-540A8ED4E149}"/>
              </a:ext>
            </a:extLst>
          </p:cNvPr>
          <p:cNvGrpSpPr/>
          <p:nvPr/>
        </p:nvGrpSpPr>
        <p:grpSpPr>
          <a:xfrm>
            <a:off x="892354" y="3758439"/>
            <a:ext cx="4278451" cy="2175001"/>
            <a:chOff x="892354" y="3758439"/>
            <a:chExt cx="4278451" cy="2175001"/>
          </a:xfrm>
        </p:grpSpPr>
        <p:pic>
          <p:nvPicPr>
            <p:cNvPr id="3" name="Picture 9">
              <a:extLst>
                <a:ext uri="{FF2B5EF4-FFF2-40B4-BE49-F238E27FC236}">
                  <a16:creationId xmlns:a16="http://schemas.microsoft.com/office/drawing/2014/main" id="{27B3BFCA-441F-A8A9-EF4F-BD9C4C1E3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BA7A272-141A-9B6A-DC4C-7D61ED86A9EB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F78E037-32A7-3F99-3D73-22C88C5EC3BF}"/>
              </a:ext>
            </a:extLst>
          </p:cNvPr>
          <p:cNvSpPr/>
          <p:nvPr/>
        </p:nvSpPr>
        <p:spPr>
          <a:xfrm>
            <a:off x="4139906" y="791234"/>
            <a:ext cx="7080544" cy="3061400"/>
          </a:xfrm>
          <a:prstGeom prst="wedgeRoundRectCallout">
            <a:avLst>
              <a:gd name="adj1" fmla="val -41127"/>
              <a:gd name="adj2" fmla="val 59171"/>
              <a:gd name="adj3" fmla="val 16667"/>
            </a:avLst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20000"/>
              </a:lnSpc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trọng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ý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155558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233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Office 主题​​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45</cp:revision>
  <dcterms:created xsi:type="dcterms:W3CDTF">2022-09-04T12:30:08Z</dcterms:created>
  <dcterms:modified xsi:type="dcterms:W3CDTF">2025-11-26T02:30:04Z</dcterms:modified>
</cp:coreProperties>
</file>