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notesMasterIdLst>
    <p:notesMasterId r:id="rId8"/>
  </p:notesMasterIdLst>
  <p:sldIdLst>
    <p:sldId id="2635" r:id="rId2"/>
    <p:sldId id="5299920" r:id="rId3"/>
    <p:sldId id="5299921" r:id="rId4"/>
    <p:sldId id="5299922" r:id="rId5"/>
    <p:sldId id="5299923" r:id="rId6"/>
    <p:sldId id="529992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CDDD"/>
    <a:srgbClr val="FF3399"/>
    <a:srgbClr val="EE9A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4A5AE-1C87-41D4-AAB2-29ACECFC4D27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539C56-847C-4699-B3F4-F9D99F637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050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3FB761-B3F0-4EEF-A476-27C2809F41E6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2025/11/26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8A0BAA-A705-45A5-B4A0-0B5EB858F19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1741089"/>
      </p:ext>
    </p:extLst>
  </p:cSld>
  <p:clrMapOvr>
    <a:masterClrMapping/>
  </p:clrMapOvr>
  <p:transition spd="slow" advTm="12737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3FB761-B3F0-4EEF-A476-27C2809F41E6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2025/11/26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8A0BAA-A705-45A5-B4A0-0B5EB858F19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4942584"/>
      </p:ext>
    </p:extLst>
  </p:cSld>
  <p:clrMapOvr>
    <a:masterClrMapping/>
  </p:clrMapOvr>
  <p:transition spd="slow" advTm="12737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3FB761-B3F0-4EEF-A476-27C2809F41E6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2025/11/26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8A0BAA-A705-45A5-B4A0-0B5EB858F19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9542777"/>
      </p:ext>
    </p:extLst>
  </p:cSld>
  <p:clrMapOvr>
    <a:masterClrMapping/>
  </p:clrMapOvr>
  <p:transition spd="slow" advTm="12737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3FB761-B3F0-4EEF-A476-27C2809F41E6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2025/11/26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8A0BAA-A705-45A5-B4A0-0B5EB858F19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2153753"/>
      </p:ext>
    </p:extLst>
  </p:cSld>
  <p:clrMapOvr>
    <a:masterClrMapping/>
  </p:clrMapOvr>
  <p:transition spd="slow" advTm="12737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3FB761-B3F0-4EEF-A476-27C2809F41E6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2025/11/26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8A0BAA-A705-45A5-B4A0-0B5EB858F19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0338223"/>
      </p:ext>
    </p:extLst>
  </p:cSld>
  <p:clrMapOvr>
    <a:masterClrMapping/>
  </p:clrMapOvr>
  <p:transition spd="slow" advTm="12737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3FB761-B3F0-4EEF-A476-27C2809F41E6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2025/11/26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8A0BAA-A705-45A5-B4A0-0B5EB858F19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7725504"/>
      </p:ext>
    </p:extLst>
  </p:cSld>
  <p:clrMapOvr>
    <a:masterClrMapping/>
  </p:clrMapOvr>
  <p:transition spd="slow" advTm="12737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3FB761-B3F0-4EEF-A476-27C2809F41E6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2025/11/26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8A0BAA-A705-45A5-B4A0-0B5EB858F19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1315369"/>
      </p:ext>
    </p:extLst>
  </p:cSld>
  <p:clrMapOvr>
    <a:masterClrMapping/>
  </p:clrMapOvr>
  <p:transition spd="slow" advTm="12737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3FB761-B3F0-4EEF-A476-27C2809F41E6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2025/11/26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8A0BAA-A705-45A5-B4A0-0B5EB858F19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4286812"/>
      </p:ext>
    </p:extLst>
  </p:cSld>
  <p:clrMapOvr>
    <a:masterClrMapping/>
  </p:clrMapOvr>
  <p:transition spd="slow" advTm="12737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3FB761-B3F0-4EEF-A476-27C2809F41E6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2025/11/26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8A0BAA-A705-45A5-B4A0-0B5EB858F19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149261"/>
      </p:ext>
    </p:extLst>
  </p:cSld>
  <p:clrMapOvr>
    <a:masterClrMapping/>
  </p:clrMapOvr>
  <p:transition spd="slow" advTm="12737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3FB761-B3F0-4EEF-A476-27C2809F41E6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2025/11/26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8A0BAA-A705-45A5-B4A0-0B5EB858F19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2656624"/>
      </p:ext>
    </p:extLst>
  </p:cSld>
  <p:clrMapOvr>
    <a:masterClrMapping/>
  </p:clrMapOvr>
  <p:transition spd="slow" advTm="12737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3FB761-B3F0-4EEF-A476-27C2809F41E6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2025/11/26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8A0BAA-A705-45A5-B4A0-0B5EB858F19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6426668"/>
      </p:ext>
    </p:extLst>
  </p:cSld>
  <p:clrMapOvr>
    <a:masterClrMapping/>
  </p:clrMapOvr>
  <p:transition spd="slow" advTm="12737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3FB761-B3F0-4EEF-A476-27C2809F41E6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2025/11/26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8A0BAA-A705-45A5-B4A0-0B5EB858F19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892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ransition spd="slow" advTm="12737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1A19FEF-6A1E-C1B7-2169-915AA9B6AE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1678" y="671142"/>
            <a:ext cx="5432007" cy="95715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D42741D-7551-2CD1-7F04-53D01D5489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5939" y="1992160"/>
            <a:ext cx="7687722" cy="205453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08DE6BA-473D-4645-8EBF-FD0C614D85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3550" y="3530680"/>
            <a:ext cx="1932599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037605"/>
      </p:ext>
    </p:extLst>
  </p:cSld>
  <p:clrMapOvr>
    <a:masterClrMapping/>
  </p:clrMapOvr>
  <p:transition spd="slow" advTm="12737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D037A-E954-B2FE-9C31-19BAD8CBB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330">
            <a:extLst>
              <a:ext uri="{FF2B5EF4-FFF2-40B4-BE49-F238E27FC236}">
                <a16:creationId xmlns:a16="http://schemas.microsoft.com/office/drawing/2014/main" id="{01C78A0C-769E-B167-C03E-52F86F9231BC}"/>
              </a:ext>
            </a:extLst>
          </p:cNvPr>
          <p:cNvSpPr txBox="1"/>
          <p:nvPr/>
        </p:nvSpPr>
        <p:spPr>
          <a:xfrm>
            <a:off x="2231588" y="2713372"/>
            <a:ext cx="150874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字魂100号-方方先锋体" panose="00000500000000000000" pitchFamily="2" charset="-122"/>
                <a:ea typeface="字魂100号-方方先锋体" panose="00000500000000000000" pitchFamily="2" charset="-122"/>
                <a:cs typeface="+mn-cs"/>
              </a:rPr>
              <a:t>02</a:t>
            </a:r>
            <a:endParaRPr kumimoji="0" lang="zh-CN" altLang="en-US" sz="8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字魂100号-方方先锋体" panose="00000500000000000000" pitchFamily="2" charset="-122"/>
              <a:ea typeface="字魂100号-方方先锋体" panose="00000500000000000000" pitchFamily="2" charset="-122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6DCEC1-0BEB-3264-DD2A-40C9CC5C08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3305" y="2752292"/>
            <a:ext cx="5285690" cy="1201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93207"/>
      </p:ext>
    </p:extLst>
  </p:cSld>
  <p:clrMapOvr>
    <a:masterClrMapping/>
  </p:clrMapOvr>
  <p:transition spd="slow" advTm="12737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55BC05-BC0C-F94E-BDDD-3AC664D5AB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90ABC76-3DB9-A56F-7807-37EDD9B462F2}"/>
              </a:ext>
            </a:extLst>
          </p:cNvPr>
          <p:cNvSpPr/>
          <p:nvPr/>
        </p:nvSpPr>
        <p:spPr>
          <a:xfrm>
            <a:off x="4552950" y="1162050"/>
            <a:ext cx="3038475" cy="790575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NÔNG NGHIỆP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11911A5-C1C2-E157-B906-EEBA4B417169}"/>
              </a:ext>
            </a:extLst>
          </p:cNvPr>
          <p:cNvCxnSpPr>
            <a:cxnSpLocks/>
            <a:stCxn id="2" idx="2"/>
          </p:cNvCxnSpPr>
          <p:nvPr/>
        </p:nvCxnSpPr>
        <p:spPr>
          <a:xfrm>
            <a:off x="6072188" y="1952625"/>
            <a:ext cx="0" cy="99060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96A9D9B8-BB2D-0691-8AD9-224AC1AD0596}"/>
              </a:ext>
            </a:extLst>
          </p:cNvPr>
          <p:cNvGrpSpPr/>
          <p:nvPr/>
        </p:nvGrpSpPr>
        <p:grpSpPr>
          <a:xfrm>
            <a:off x="2581275" y="2505075"/>
            <a:ext cx="6943725" cy="447675"/>
            <a:chOff x="2819400" y="2905125"/>
            <a:chExt cx="6943725" cy="60007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C314BFC0-408F-18BC-0201-D4B4ABD5498C}"/>
                </a:ext>
              </a:extLst>
            </p:cNvPr>
            <p:cNvCxnSpPr>
              <a:cxnSpLocks/>
            </p:cNvCxnSpPr>
            <p:nvPr/>
          </p:nvCxnSpPr>
          <p:spPr>
            <a:xfrm>
              <a:off x="2819400" y="2933700"/>
              <a:ext cx="6943725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CB8240E-CB7A-6FF0-49E4-2CFC1D9F7140}"/>
                </a:ext>
              </a:extLst>
            </p:cNvPr>
            <p:cNvCxnSpPr>
              <a:cxnSpLocks/>
            </p:cNvCxnSpPr>
            <p:nvPr/>
          </p:nvCxnSpPr>
          <p:spPr>
            <a:xfrm>
              <a:off x="2824163" y="2914650"/>
              <a:ext cx="0" cy="59055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29E9CE6-0870-FE12-2B35-C7672BEF9260}"/>
                </a:ext>
              </a:extLst>
            </p:cNvPr>
            <p:cNvCxnSpPr>
              <a:cxnSpLocks/>
            </p:cNvCxnSpPr>
            <p:nvPr/>
          </p:nvCxnSpPr>
          <p:spPr>
            <a:xfrm>
              <a:off x="9739313" y="2905125"/>
              <a:ext cx="0" cy="59055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F8C7C35-51DF-6588-1EFF-FA25AD7FC93C}"/>
              </a:ext>
            </a:extLst>
          </p:cNvPr>
          <p:cNvSpPr/>
          <p:nvPr/>
        </p:nvSpPr>
        <p:spPr>
          <a:xfrm>
            <a:off x="1562100" y="2952750"/>
            <a:ext cx="2143125" cy="790575"/>
          </a:xfrm>
          <a:prstGeom prst="round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E61F0EB-1307-19A7-96FB-534C7B865A09}"/>
              </a:ext>
            </a:extLst>
          </p:cNvPr>
          <p:cNvSpPr/>
          <p:nvPr/>
        </p:nvSpPr>
        <p:spPr>
          <a:xfrm>
            <a:off x="5000625" y="2933700"/>
            <a:ext cx="2143125" cy="790575"/>
          </a:xfrm>
          <a:prstGeom prst="roundRect">
            <a:avLst/>
          </a:prstGeom>
          <a:solidFill>
            <a:srgbClr val="EE9ABA"/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0E9D100-9BA4-99F0-64ED-20A8AFBD58B6}"/>
              </a:ext>
            </a:extLst>
          </p:cNvPr>
          <p:cNvSpPr/>
          <p:nvPr/>
        </p:nvSpPr>
        <p:spPr>
          <a:xfrm>
            <a:off x="8543925" y="2943225"/>
            <a:ext cx="2143125" cy="790575"/>
          </a:xfrm>
          <a:prstGeom prst="roundRect">
            <a:avLst/>
          </a:prstGeom>
          <a:solidFill>
            <a:srgbClr val="00B0F0"/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Ích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lợi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C79F453-3FD3-A240-0956-D33B459C371A}"/>
              </a:ext>
            </a:extLst>
          </p:cNvPr>
          <p:cNvCxnSpPr>
            <a:cxnSpLocks/>
          </p:cNvCxnSpPr>
          <p:nvPr/>
        </p:nvCxnSpPr>
        <p:spPr>
          <a:xfrm>
            <a:off x="2557463" y="3724275"/>
            <a:ext cx="0" cy="34290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B902B3E-B61A-BD0D-5499-FAC478985A49}"/>
              </a:ext>
            </a:extLst>
          </p:cNvPr>
          <p:cNvGrpSpPr/>
          <p:nvPr/>
        </p:nvGrpSpPr>
        <p:grpSpPr>
          <a:xfrm>
            <a:off x="1590676" y="4067176"/>
            <a:ext cx="2038350" cy="400050"/>
            <a:chOff x="2819400" y="2905125"/>
            <a:chExt cx="6943725" cy="600075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3E48989-7C5A-DAE0-36EB-F2CDB4D19720}"/>
                </a:ext>
              </a:extLst>
            </p:cNvPr>
            <p:cNvCxnSpPr>
              <a:cxnSpLocks/>
            </p:cNvCxnSpPr>
            <p:nvPr/>
          </p:nvCxnSpPr>
          <p:spPr>
            <a:xfrm>
              <a:off x="2819400" y="2933700"/>
              <a:ext cx="6943725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7806E4B-6404-9DCA-2282-7A9D13DA35A5}"/>
                </a:ext>
              </a:extLst>
            </p:cNvPr>
            <p:cNvCxnSpPr>
              <a:cxnSpLocks/>
            </p:cNvCxnSpPr>
            <p:nvPr/>
          </p:nvCxnSpPr>
          <p:spPr>
            <a:xfrm>
              <a:off x="2824163" y="2914650"/>
              <a:ext cx="0" cy="59055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7A3E0CC-A5DD-37E8-C0E1-E2FF3B1C5623}"/>
                </a:ext>
              </a:extLst>
            </p:cNvPr>
            <p:cNvCxnSpPr>
              <a:cxnSpLocks/>
            </p:cNvCxnSpPr>
            <p:nvPr/>
          </p:nvCxnSpPr>
          <p:spPr>
            <a:xfrm>
              <a:off x="9739313" y="2905125"/>
              <a:ext cx="0" cy="59055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E2B1F176-5D1F-2D47-DAB2-183A03BE937D}"/>
              </a:ext>
            </a:extLst>
          </p:cNvPr>
          <p:cNvSpPr/>
          <p:nvPr/>
        </p:nvSpPr>
        <p:spPr>
          <a:xfrm>
            <a:off x="990601" y="4467225"/>
            <a:ext cx="1200150" cy="174307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007B9A38-6E6B-0BAC-CF4F-0A6DA5A5C694}"/>
              </a:ext>
            </a:extLst>
          </p:cNvPr>
          <p:cNvSpPr/>
          <p:nvPr/>
        </p:nvSpPr>
        <p:spPr>
          <a:xfrm>
            <a:off x="2971801" y="4467225"/>
            <a:ext cx="1200150" cy="174307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5CBAB19-81D2-3A6D-7E03-DE5828CCB178}"/>
              </a:ext>
            </a:extLst>
          </p:cNvPr>
          <p:cNvCxnSpPr>
            <a:cxnSpLocks/>
          </p:cNvCxnSpPr>
          <p:nvPr/>
        </p:nvCxnSpPr>
        <p:spPr>
          <a:xfrm>
            <a:off x="6062663" y="3714750"/>
            <a:ext cx="0" cy="34290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49AEAD9-EE20-4698-C19C-9737260448A6}"/>
              </a:ext>
            </a:extLst>
          </p:cNvPr>
          <p:cNvGrpSpPr/>
          <p:nvPr/>
        </p:nvGrpSpPr>
        <p:grpSpPr>
          <a:xfrm>
            <a:off x="5095876" y="4057651"/>
            <a:ext cx="2038350" cy="400050"/>
            <a:chOff x="2819400" y="2905125"/>
            <a:chExt cx="6943725" cy="600075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6E8AAE9D-276E-6ED9-B58E-1361762F29A8}"/>
                </a:ext>
              </a:extLst>
            </p:cNvPr>
            <p:cNvCxnSpPr>
              <a:cxnSpLocks/>
            </p:cNvCxnSpPr>
            <p:nvPr/>
          </p:nvCxnSpPr>
          <p:spPr>
            <a:xfrm>
              <a:off x="2819400" y="2933700"/>
              <a:ext cx="6943725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F518A39-E3A1-D8E3-A40D-87E3F84E3DB6}"/>
                </a:ext>
              </a:extLst>
            </p:cNvPr>
            <p:cNvCxnSpPr>
              <a:cxnSpLocks/>
            </p:cNvCxnSpPr>
            <p:nvPr/>
          </p:nvCxnSpPr>
          <p:spPr>
            <a:xfrm>
              <a:off x="2824163" y="2914650"/>
              <a:ext cx="0" cy="59055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E850E61C-D1D8-2A13-F528-F5573108B4B1}"/>
                </a:ext>
              </a:extLst>
            </p:cNvPr>
            <p:cNvCxnSpPr>
              <a:cxnSpLocks/>
            </p:cNvCxnSpPr>
            <p:nvPr/>
          </p:nvCxnSpPr>
          <p:spPr>
            <a:xfrm>
              <a:off x="9739313" y="2905125"/>
              <a:ext cx="0" cy="59055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6D7B1422-BDFC-57B9-7B20-D569A283C896}"/>
              </a:ext>
            </a:extLst>
          </p:cNvPr>
          <p:cNvSpPr/>
          <p:nvPr/>
        </p:nvSpPr>
        <p:spPr>
          <a:xfrm>
            <a:off x="4476751" y="4438650"/>
            <a:ext cx="1200150" cy="1743075"/>
          </a:xfrm>
          <a:prstGeom prst="roundRect">
            <a:avLst/>
          </a:prstGeom>
          <a:solidFill>
            <a:srgbClr val="EE9ABA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AB4A063-B967-CE5D-C649-902DC0003C34}"/>
              </a:ext>
            </a:extLst>
          </p:cNvPr>
          <p:cNvSpPr/>
          <p:nvPr/>
        </p:nvSpPr>
        <p:spPr>
          <a:xfrm>
            <a:off x="6524626" y="4438650"/>
            <a:ext cx="1200150" cy="1743075"/>
          </a:xfrm>
          <a:prstGeom prst="roundRect">
            <a:avLst/>
          </a:prstGeom>
          <a:solidFill>
            <a:srgbClr val="EE9ABA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8CAECE5-2660-3CF8-1857-F62A66C90A9D}"/>
              </a:ext>
            </a:extLst>
          </p:cNvPr>
          <p:cNvCxnSpPr>
            <a:cxnSpLocks/>
          </p:cNvCxnSpPr>
          <p:nvPr/>
        </p:nvCxnSpPr>
        <p:spPr>
          <a:xfrm>
            <a:off x="9548813" y="3743325"/>
            <a:ext cx="0" cy="34290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734ECA9-0995-B19A-00C3-B516C98CE9D8}"/>
              </a:ext>
            </a:extLst>
          </p:cNvPr>
          <p:cNvGrpSpPr/>
          <p:nvPr/>
        </p:nvGrpSpPr>
        <p:grpSpPr>
          <a:xfrm>
            <a:off x="8582026" y="4086226"/>
            <a:ext cx="2038350" cy="400050"/>
            <a:chOff x="2819400" y="2905125"/>
            <a:chExt cx="6943725" cy="600075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6378D5B-CB04-36D4-5D4E-C9F7F23AD23A}"/>
                </a:ext>
              </a:extLst>
            </p:cNvPr>
            <p:cNvCxnSpPr>
              <a:cxnSpLocks/>
            </p:cNvCxnSpPr>
            <p:nvPr/>
          </p:nvCxnSpPr>
          <p:spPr>
            <a:xfrm>
              <a:off x="2819400" y="2933700"/>
              <a:ext cx="6943725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E8653CB-9CD8-AFAD-F76D-EAE21CE73BF4}"/>
                </a:ext>
              </a:extLst>
            </p:cNvPr>
            <p:cNvCxnSpPr>
              <a:cxnSpLocks/>
            </p:cNvCxnSpPr>
            <p:nvPr/>
          </p:nvCxnSpPr>
          <p:spPr>
            <a:xfrm>
              <a:off x="2824163" y="2914650"/>
              <a:ext cx="0" cy="59055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8AF68EA-EF72-7DE9-CDBB-78CA56EF702A}"/>
                </a:ext>
              </a:extLst>
            </p:cNvPr>
            <p:cNvCxnSpPr>
              <a:cxnSpLocks/>
            </p:cNvCxnSpPr>
            <p:nvPr/>
          </p:nvCxnSpPr>
          <p:spPr>
            <a:xfrm>
              <a:off x="9739313" y="2905125"/>
              <a:ext cx="0" cy="59055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7318A0CC-65B5-30B5-7A33-523F027CB606}"/>
              </a:ext>
            </a:extLst>
          </p:cNvPr>
          <p:cNvSpPr/>
          <p:nvPr/>
        </p:nvSpPr>
        <p:spPr>
          <a:xfrm>
            <a:off x="7981951" y="4476750"/>
            <a:ext cx="1200150" cy="1743075"/>
          </a:xfrm>
          <a:prstGeom prst="roundRect">
            <a:avLst/>
          </a:prstGeom>
          <a:solidFill>
            <a:srgbClr val="00B0F0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D6C77029-EB30-060B-6F95-9135A0BEEED3}"/>
              </a:ext>
            </a:extLst>
          </p:cNvPr>
          <p:cNvSpPr/>
          <p:nvPr/>
        </p:nvSpPr>
        <p:spPr>
          <a:xfrm>
            <a:off x="9963151" y="4486275"/>
            <a:ext cx="1200150" cy="1743075"/>
          </a:xfrm>
          <a:prstGeom prst="roundRect">
            <a:avLst/>
          </a:prstGeom>
          <a:solidFill>
            <a:srgbClr val="00B0F0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DE7D5E0B-B240-A026-1C4A-9202D7514548}"/>
              </a:ext>
            </a:extLst>
          </p:cNvPr>
          <p:cNvSpPr/>
          <p:nvPr/>
        </p:nvSpPr>
        <p:spPr>
          <a:xfrm>
            <a:off x="466726" y="133350"/>
            <a:ext cx="11163300" cy="885825"/>
          </a:xfrm>
          <a:custGeom>
            <a:avLst/>
            <a:gdLst>
              <a:gd name="connsiteX0" fmla="*/ 0 w 11163300"/>
              <a:gd name="connsiteY0" fmla="*/ 147640 h 885825"/>
              <a:gd name="connsiteX1" fmla="*/ 147640 w 11163300"/>
              <a:gd name="connsiteY1" fmla="*/ 0 h 885825"/>
              <a:gd name="connsiteX2" fmla="*/ 11015660 w 11163300"/>
              <a:gd name="connsiteY2" fmla="*/ 0 h 885825"/>
              <a:gd name="connsiteX3" fmla="*/ 11163300 w 11163300"/>
              <a:gd name="connsiteY3" fmla="*/ 147640 h 885825"/>
              <a:gd name="connsiteX4" fmla="*/ 11163300 w 11163300"/>
              <a:gd name="connsiteY4" fmla="*/ 738185 h 885825"/>
              <a:gd name="connsiteX5" fmla="*/ 11015660 w 11163300"/>
              <a:gd name="connsiteY5" fmla="*/ 885825 h 885825"/>
              <a:gd name="connsiteX6" fmla="*/ 147640 w 11163300"/>
              <a:gd name="connsiteY6" fmla="*/ 885825 h 885825"/>
              <a:gd name="connsiteX7" fmla="*/ 0 w 11163300"/>
              <a:gd name="connsiteY7" fmla="*/ 738185 h 885825"/>
              <a:gd name="connsiteX8" fmla="*/ 0 w 11163300"/>
              <a:gd name="connsiteY8" fmla="*/ 147640 h 885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63300" h="885825" fill="none" extrusionOk="0">
                <a:moveTo>
                  <a:pt x="0" y="147640"/>
                </a:moveTo>
                <a:cubicBezTo>
                  <a:pt x="5874" y="80818"/>
                  <a:pt x="69381" y="-421"/>
                  <a:pt x="147640" y="0"/>
                </a:cubicBezTo>
                <a:cubicBezTo>
                  <a:pt x="1511075" y="71791"/>
                  <a:pt x="6743798" y="-21596"/>
                  <a:pt x="11015660" y="0"/>
                </a:cubicBezTo>
                <a:cubicBezTo>
                  <a:pt x="11093106" y="2370"/>
                  <a:pt x="11167408" y="50855"/>
                  <a:pt x="11163300" y="147640"/>
                </a:cubicBezTo>
                <a:cubicBezTo>
                  <a:pt x="11150347" y="318700"/>
                  <a:pt x="11129646" y="523360"/>
                  <a:pt x="11163300" y="738185"/>
                </a:cubicBezTo>
                <a:cubicBezTo>
                  <a:pt x="11168321" y="823181"/>
                  <a:pt x="11099434" y="879719"/>
                  <a:pt x="11015660" y="885825"/>
                </a:cubicBezTo>
                <a:cubicBezTo>
                  <a:pt x="9817015" y="914960"/>
                  <a:pt x="3600639" y="1033887"/>
                  <a:pt x="147640" y="885825"/>
                </a:cubicBezTo>
                <a:cubicBezTo>
                  <a:pt x="61009" y="882707"/>
                  <a:pt x="3975" y="827047"/>
                  <a:pt x="0" y="738185"/>
                </a:cubicBezTo>
                <a:cubicBezTo>
                  <a:pt x="18456" y="618271"/>
                  <a:pt x="-5701" y="342173"/>
                  <a:pt x="0" y="147640"/>
                </a:cubicBezTo>
                <a:close/>
              </a:path>
              <a:path w="11163300" h="885825" stroke="0" extrusionOk="0">
                <a:moveTo>
                  <a:pt x="0" y="147640"/>
                </a:moveTo>
                <a:cubicBezTo>
                  <a:pt x="-13571" y="63847"/>
                  <a:pt x="69273" y="-9022"/>
                  <a:pt x="147640" y="0"/>
                </a:cubicBezTo>
                <a:cubicBezTo>
                  <a:pt x="3673324" y="36278"/>
                  <a:pt x="7253090" y="37634"/>
                  <a:pt x="11015660" y="0"/>
                </a:cubicBezTo>
                <a:cubicBezTo>
                  <a:pt x="11109576" y="-6557"/>
                  <a:pt x="11166473" y="66472"/>
                  <a:pt x="11163300" y="147640"/>
                </a:cubicBezTo>
                <a:cubicBezTo>
                  <a:pt x="11189808" y="296884"/>
                  <a:pt x="11184543" y="473303"/>
                  <a:pt x="11163300" y="738185"/>
                </a:cubicBezTo>
                <a:cubicBezTo>
                  <a:pt x="11161371" y="820259"/>
                  <a:pt x="11093403" y="886434"/>
                  <a:pt x="11015660" y="885825"/>
                </a:cubicBezTo>
                <a:cubicBezTo>
                  <a:pt x="9230717" y="950001"/>
                  <a:pt x="1890112" y="831991"/>
                  <a:pt x="147640" y="885825"/>
                </a:cubicBezTo>
                <a:cubicBezTo>
                  <a:pt x="67395" y="888799"/>
                  <a:pt x="5142" y="825433"/>
                  <a:pt x="0" y="738185"/>
                </a:cubicBezTo>
                <a:cubicBezTo>
                  <a:pt x="133" y="492790"/>
                  <a:pt x="15184" y="412818"/>
                  <a:pt x="0" y="147640"/>
                </a:cubicBezTo>
                <a:close/>
              </a:path>
            </a:pathLst>
          </a:custGeom>
          <a:solidFill>
            <a:srgbClr val="FFFF00"/>
          </a:solidFill>
          <a:ln w="57150">
            <a:solidFill>
              <a:srgbClr val="002060"/>
            </a:solidFill>
            <a:prstDash val="dashDot"/>
            <a:extLst>
              <a:ext uri="{C807C97D-BFC1-408E-A445-0C87EB9F89A2}">
                <ask:lineSketchStyleProps xmlns:ask="http://schemas.microsoft.com/office/drawing/2018/sketchyshapes" sd="1141774834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b="1" i="0" dirty="0">
                <a:solidFill>
                  <a:srgbClr val="000000"/>
                </a:solidFill>
                <a:effectLst/>
                <a:latin typeface="+mj-lt"/>
              </a:rPr>
              <a:t>Cùng hoàn thành sơ đồ và chia sẻ về các hoạt động sản xuất, di tích lịch sử - văn hóa và cảnh quan thiên nhiên theo gợi ý sau:</a:t>
            </a:r>
            <a:endParaRPr lang="en-US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93725393"/>
      </p:ext>
    </p:extLst>
  </p:cSld>
  <p:clrMapOvr>
    <a:masterClrMapping/>
  </p:clrMapOvr>
  <p:transition spd="slow" advTm="12737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0" grpId="0" animBg="1"/>
      <p:bldP spid="16" grpId="0" animBg="1"/>
      <p:bldP spid="17" grpId="0" animBg="1"/>
      <p:bldP spid="23" grpId="0" animBg="1"/>
      <p:bldP spid="24" grpId="0" animBg="1"/>
      <p:bldP spid="30" grpId="0" animBg="1"/>
      <p:bldP spid="31" grpId="0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00119-1F32-1C2A-DD28-4BAF21CD5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671B9DA-3B4D-F8C8-A27A-A3C7613B31A1}"/>
              </a:ext>
            </a:extLst>
          </p:cNvPr>
          <p:cNvSpPr/>
          <p:nvPr/>
        </p:nvSpPr>
        <p:spPr>
          <a:xfrm>
            <a:off x="466726" y="133350"/>
            <a:ext cx="11163300" cy="885825"/>
          </a:xfrm>
          <a:custGeom>
            <a:avLst/>
            <a:gdLst>
              <a:gd name="connsiteX0" fmla="*/ 0 w 11163300"/>
              <a:gd name="connsiteY0" fmla="*/ 147640 h 885825"/>
              <a:gd name="connsiteX1" fmla="*/ 147640 w 11163300"/>
              <a:gd name="connsiteY1" fmla="*/ 0 h 885825"/>
              <a:gd name="connsiteX2" fmla="*/ 11015660 w 11163300"/>
              <a:gd name="connsiteY2" fmla="*/ 0 h 885825"/>
              <a:gd name="connsiteX3" fmla="*/ 11163300 w 11163300"/>
              <a:gd name="connsiteY3" fmla="*/ 147640 h 885825"/>
              <a:gd name="connsiteX4" fmla="*/ 11163300 w 11163300"/>
              <a:gd name="connsiteY4" fmla="*/ 738185 h 885825"/>
              <a:gd name="connsiteX5" fmla="*/ 11015660 w 11163300"/>
              <a:gd name="connsiteY5" fmla="*/ 885825 h 885825"/>
              <a:gd name="connsiteX6" fmla="*/ 147640 w 11163300"/>
              <a:gd name="connsiteY6" fmla="*/ 885825 h 885825"/>
              <a:gd name="connsiteX7" fmla="*/ 0 w 11163300"/>
              <a:gd name="connsiteY7" fmla="*/ 738185 h 885825"/>
              <a:gd name="connsiteX8" fmla="*/ 0 w 11163300"/>
              <a:gd name="connsiteY8" fmla="*/ 147640 h 885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63300" h="885825" fill="none" extrusionOk="0">
                <a:moveTo>
                  <a:pt x="0" y="147640"/>
                </a:moveTo>
                <a:cubicBezTo>
                  <a:pt x="5874" y="80818"/>
                  <a:pt x="69381" y="-421"/>
                  <a:pt x="147640" y="0"/>
                </a:cubicBezTo>
                <a:cubicBezTo>
                  <a:pt x="1511075" y="71791"/>
                  <a:pt x="6743798" y="-21596"/>
                  <a:pt x="11015660" y="0"/>
                </a:cubicBezTo>
                <a:cubicBezTo>
                  <a:pt x="11093106" y="2370"/>
                  <a:pt x="11167408" y="50855"/>
                  <a:pt x="11163300" y="147640"/>
                </a:cubicBezTo>
                <a:cubicBezTo>
                  <a:pt x="11150347" y="318700"/>
                  <a:pt x="11129646" y="523360"/>
                  <a:pt x="11163300" y="738185"/>
                </a:cubicBezTo>
                <a:cubicBezTo>
                  <a:pt x="11168321" y="823181"/>
                  <a:pt x="11099434" y="879719"/>
                  <a:pt x="11015660" y="885825"/>
                </a:cubicBezTo>
                <a:cubicBezTo>
                  <a:pt x="9817015" y="914960"/>
                  <a:pt x="3600639" y="1033887"/>
                  <a:pt x="147640" y="885825"/>
                </a:cubicBezTo>
                <a:cubicBezTo>
                  <a:pt x="61009" y="882707"/>
                  <a:pt x="3975" y="827047"/>
                  <a:pt x="0" y="738185"/>
                </a:cubicBezTo>
                <a:cubicBezTo>
                  <a:pt x="18456" y="618271"/>
                  <a:pt x="-5701" y="342173"/>
                  <a:pt x="0" y="147640"/>
                </a:cubicBezTo>
                <a:close/>
              </a:path>
              <a:path w="11163300" h="885825" stroke="0" extrusionOk="0">
                <a:moveTo>
                  <a:pt x="0" y="147640"/>
                </a:moveTo>
                <a:cubicBezTo>
                  <a:pt x="-13571" y="63847"/>
                  <a:pt x="69273" y="-9022"/>
                  <a:pt x="147640" y="0"/>
                </a:cubicBezTo>
                <a:cubicBezTo>
                  <a:pt x="3673324" y="36278"/>
                  <a:pt x="7253090" y="37634"/>
                  <a:pt x="11015660" y="0"/>
                </a:cubicBezTo>
                <a:cubicBezTo>
                  <a:pt x="11109576" y="-6557"/>
                  <a:pt x="11166473" y="66472"/>
                  <a:pt x="11163300" y="147640"/>
                </a:cubicBezTo>
                <a:cubicBezTo>
                  <a:pt x="11189808" y="296884"/>
                  <a:pt x="11184543" y="473303"/>
                  <a:pt x="11163300" y="738185"/>
                </a:cubicBezTo>
                <a:cubicBezTo>
                  <a:pt x="11161371" y="820259"/>
                  <a:pt x="11093403" y="886434"/>
                  <a:pt x="11015660" y="885825"/>
                </a:cubicBezTo>
                <a:cubicBezTo>
                  <a:pt x="9230717" y="950001"/>
                  <a:pt x="1890112" y="831991"/>
                  <a:pt x="147640" y="885825"/>
                </a:cubicBezTo>
                <a:cubicBezTo>
                  <a:pt x="67395" y="888799"/>
                  <a:pt x="5142" y="825433"/>
                  <a:pt x="0" y="738185"/>
                </a:cubicBezTo>
                <a:cubicBezTo>
                  <a:pt x="133" y="492790"/>
                  <a:pt x="15184" y="412818"/>
                  <a:pt x="0" y="147640"/>
                </a:cubicBezTo>
                <a:close/>
              </a:path>
            </a:pathLst>
          </a:custGeom>
          <a:solidFill>
            <a:srgbClr val="FFFF00"/>
          </a:solidFill>
          <a:ln w="57150">
            <a:solidFill>
              <a:srgbClr val="002060"/>
            </a:solidFill>
            <a:prstDash val="dashDot"/>
            <a:extLst>
              <a:ext uri="{C807C97D-BFC1-408E-A445-0C87EB9F89A2}">
                <ask:lineSketchStyleProps xmlns:ask="http://schemas.microsoft.com/office/drawing/2018/sketchyshapes" sd="1141774834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+mn-cs"/>
              </a:rPr>
              <a:t>Cùng hoàn thành sơ đồ và chia sẻ về các hoạt động sản xuất, di tích lịch sử - văn hóa và cảnh quan thiên nhiên theo gợi ý sau: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cs typeface="+mn-cs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42A60A8-A73B-CB67-F1B6-CBDF44762218}"/>
              </a:ext>
            </a:extLst>
          </p:cNvPr>
          <p:cNvSpPr/>
          <p:nvPr/>
        </p:nvSpPr>
        <p:spPr>
          <a:xfrm>
            <a:off x="657225" y="2200275"/>
            <a:ext cx="2314575" cy="3143250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DI TÍCH LỊCH SỬ - VĂN HÓA VÀ CẢNH QUAN THIÊN NHIÊN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FF1CA30-2A7E-22B9-5413-77D698ED1EE5}"/>
              </a:ext>
            </a:extLst>
          </p:cNvPr>
          <p:cNvGrpSpPr/>
          <p:nvPr/>
        </p:nvGrpSpPr>
        <p:grpSpPr>
          <a:xfrm rot="16200000">
            <a:off x="1852616" y="3433762"/>
            <a:ext cx="2981325" cy="742951"/>
            <a:chOff x="1885951" y="3895725"/>
            <a:chExt cx="2038350" cy="742951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7CECCB2-2D78-6886-4E1A-421A326706F5}"/>
                </a:ext>
              </a:extLst>
            </p:cNvPr>
            <p:cNvCxnSpPr>
              <a:cxnSpLocks/>
            </p:cNvCxnSpPr>
            <p:nvPr/>
          </p:nvCxnSpPr>
          <p:spPr>
            <a:xfrm>
              <a:off x="2852738" y="3895725"/>
              <a:ext cx="0" cy="34290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010D4E6-6F76-9C23-2A28-A21B058686A3}"/>
                </a:ext>
              </a:extLst>
            </p:cNvPr>
            <p:cNvGrpSpPr/>
            <p:nvPr/>
          </p:nvGrpSpPr>
          <p:grpSpPr>
            <a:xfrm>
              <a:off x="1885951" y="4238626"/>
              <a:ext cx="2038350" cy="400050"/>
              <a:chOff x="2819400" y="2905125"/>
              <a:chExt cx="6943725" cy="600075"/>
            </a:xfrm>
          </p:grpSpPr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96DEAD9C-ECE2-ED3F-ADC4-F269CBDEC5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9400" y="2933700"/>
                <a:ext cx="6943725" cy="0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7CB22FBF-DCCD-4552-7269-41217A2EE9C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24163" y="2914650"/>
                <a:ext cx="0" cy="590550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E9D8247-06F1-189F-E671-84FDD97BD9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39313" y="2905125"/>
                <a:ext cx="0" cy="590550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1D9A034-50CB-50B3-A7B2-98B6ABC0B75A}"/>
              </a:ext>
            </a:extLst>
          </p:cNvPr>
          <p:cNvSpPr/>
          <p:nvPr/>
        </p:nvSpPr>
        <p:spPr>
          <a:xfrm>
            <a:off x="3695700" y="1895475"/>
            <a:ext cx="2619375" cy="1000125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Địa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địa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EC933ED-A02F-E5BE-7EEA-68066806AB1F}"/>
              </a:ext>
            </a:extLst>
          </p:cNvPr>
          <p:cNvGrpSpPr/>
          <p:nvPr/>
        </p:nvGrpSpPr>
        <p:grpSpPr>
          <a:xfrm rot="16200000">
            <a:off x="5943606" y="4762498"/>
            <a:ext cx="1524000" cy="742951"/>
            <a:chOff x="1885951" y="3895725"/>
            <a:chExt cx="2038350" cy="742951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6CBA5F7-9D24-F6FA-7A8B-3D1E8B75E22A}"/>
                </a:ext>
              </a:extLst>
            </p:cNvPr>
            <p:cNvCxnSpPr>
              <a:cxnSpLocks/>
            </p:cNvCxnSpPr>
            <p:nvPr/>
          </p:nvCxnSpPr>
          <p:spPr>
            <a:xfrm>
              <a:off x="2852738" y="3895725"/>
              <a:ext cx="0" cy="34290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0327476B-062E-3B53-6442-ECC4A28D927A}"/>
                </a:ext>
              </a:extLst>
            </p:cNvPr>
            <p:cNvGrpSpPr/>
            <p:nvPr/>
          </p:nvGrpSpPr>
          <p:grpSpPr>
            <a:xfrm>
              <a:off x="1885951" y="4238626"/>
              <a:ext cx="2038350" cy="400050"/>
              <a:chOff x="2819400" y="2905125"/>
              <a:chExt cx="6943725" cy="600075"/>
            </a:xfrm>
          </p:grpSpPr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6C9796F2-DBF0-FEA3-89DF-BC881DE9353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9400" y="2933700"/>
                <a:ext cx="6943725" cy="0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29758FA5-60A5-7028-E775-387426F814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24163" y="2914650"/>
                <a:ext cx="0" cy="590550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FDA57A7E-E534-676A-6993-280FBF48E0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39313" y="2905125"/>
                <a:ext cx="0" cy="590550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EF1833A0-5C5A-DA21-9C92-FA14831579F3}"/>
              </a:ext>
            </a:extLst>
          </p:cNvPr>
          <p:cNvSpPr/>
          <p:nvPr/>
        </p:nvSpPr>
        <p:spPr>
          <a:xfrm>
            <a:off x="7038976" y="1285875"/>
            <a:ext cx="3524250" cy="733425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0F505766-13CC-B111-1584-C5A0E4EB2D7E}"/>
              </a:ext>
            </a:extLst>
          </p:cNvPr>
          <p:cNvSpPr/>
          <p:nvPr/>
        </p:nvSpPr>
        <p:spPr>
          <a:xfrm>
            <a:off x="7067551" y="2686050"/>
            <a:ext cx="3524250" cy="733425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66BD1873-4D5B-14ED-A226-F5063BD64B11}"/>
              </a:ext>
            </a:extLst>
          </p:cNvPr>
          <p:cNvSpPr/>
          <p:nvPr/>
        </p:nvSpPr>
        <p:spPr>
          <a:xfrm>
            <a:off x="3705225" y="4695825"/>
            <a:ext cx="2619375" cy="1000125"/>
          </a:xfrm>
          <a:prstGeom prst="roundRect">
            <a:avLst/>
          </a:prstGeom>
          <a:solidFill>
            <a:srgbClr val="EE9ABA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08A8B689-2A70-51F2-77C8-B9CEBE5B53DE}"/>
              </a:ext>
            </a:extLst>
          </p:cNvPr>
          <p:cNvSpPr/>
          <p:nvPr/>
        </p:nvSpPr>
        <p:spPr>
          <a:xfrm>
            <a:off x="7077076" y="4000500"/>
            <a:ext cx="1695450" cy="714375"/>
          </a:xfrm>
          <a:prstGeom prst="roundRect">
            <a:avLst/>
          </a:prstGeom>
          <a:solidFill>
            <a:srgbClr val="EE9ABA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5BAA93E1-3EC6-8D23-DFF4-B388EF6692C9}"/>
              </a:ext>
            </a:extLst>
          </p:cNvPr>
          <p:cNvSpPr/>
          <p:nvPr/>
        </p:nvSpPr>
        <p:spPr>
          <a:xfrm>
            <a:off x="7086601" y="5457825"/>
            <a:ext cx="1695450" cy="714375"/>
          </a:xfrm>
          <a:prstGeom prst="roundRect">
            <a:avLst/>
          </a:prstGeom>
          <a:solidFill>
            <a:srgbClr val="EE9ABA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655AF9A-17DC-7AF2-E869-005C9F700612}"/>
              </a:ext>
            </a:extLst>
          </p:cNvPr>
          <p:cNvGrpSpPr/>
          <p:nvPr/>
        </p:nvGrpSpPr>
        <p:grpSpPr>
          <a:xfrm rot="16200000">
            <a:off x="8686807" y="3981450"/>
            <a:ext cx="914399" cy="742951"/>
            <a:chOff x="1885951" y="3895725"/>
            <a:chExt cx="2038350" cy="742951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EB33F45-60E6-1C42-7FFE-8C5C8BE9B154}"/>
                </a:ext>
              </a:extLst>
            </p:cNvPr>
            <p:cNvCxnSpPr>
              <a:cxnSpLocks/>
            </p:cNvCxnSpPr>
            <p:nvPr/>
          </p:nvCxnSpPr>
          <p:spPr>
            <a:xfrm>
              <a:off x="2852738" y="3895725"/>
              <a:ext cx="0" cy="34290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2C2A6ACD-5692-64A3-A277-FCA0A074ADF6}"/>
                </a:ext>
              </a:extLst>
            </p:cNvPr>
            <p:cNvGrpSpPr/>
            <p:nvPr/>
          </p:nvGrpSpPr>
          <p:grpSpPr>
            <a:xfrm>
              <a:off x="1885951" y="4238626"/>
              <a:ext cx="2038350" cy="400050"/>
              <a:chOff x="2819400" y="2905125"/>
              <a:chExt cx="6943725" cy="600075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BB74B9AB-5AAA-2ACA-24A4-DAD5A7A7EC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9400" y="2933700"/>
                <a:ext cx="6943725" cy="0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0B9071A-34B6-DA37-7DC7-32572C2D48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24163" y="2914650"/>
                <a:ext cx="0" cy="590550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9EF6C6CF-1EA5-5A6D-1F1D-F95F7CA98A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39313" y="2905125"/>
                <a:ext cx="0" cy="590550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D0C2F9F3-C9BF-EB72-5380-717FA75EB1AB}"/>
              </a:ext>
            </a:extLst>
          </p:cNvPr>
          <p:cNvSpPr/>
          <p:nvPr/>
        </p:nvSpPr>
        <p:spPr>
          <a:xfrm>
            <a:off x="9505951" y="3562350"/>
            <a:ext cx="2085974" cy="714375"/>
          </a:xfrm>
          <a:prstGeom prst="roundRect">
            <a:avLst/>
          </a:prstGeom>
          <a:solidFill>
            <a:srgbClr val="EE9ABA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A33D1517-9C77-9EB7-450C-C3BB1A2017FF}"/>
              </a:ext>
            </a:extLst>
          </p:cNvPr>
          <p:cNvSpPr/>
          <p:nvPr/>
        </p:nvSpPr>
        <p:spPr>
          <a:xfrm>
            <a:off x="9515476" y="4410075"/>
            <a:ext cx="2085974" cy="714375"/>
          </a:xfrm>
          <a:prstGeom prst="roundRect">
            <a:avLst/>
          </a:prstGeom>
          <a:solidFill>
            <a:srgbClr val="EE9ABA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6945BA06-D113-D7E0-C0BD-C08942399A69}"/>
              </a:ext>
            </a:extLst>
          </p:cNvPr>
          <p:cNvGrpSpPr/>
          <p:nvPr/>
        </p:nvGrpSpPr>
        <p:grpSpPr>
          <a:xfrm rot="16200000">
            <a:off x="8705857" y="5419725"/>
            <a:ext cx="914399" cy="742951"/>
            <a:chOff x="1885951" y="3895725"/>
            <a:chExt cx="2038350" cy="742951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7A0052A-47D2-943E-31D5-789CCB7BF3D4}"/>
                </a:ext>
              </a:extLst>
            </p:cNvPr>
            <p:cNvCxnSpPr>
              <a:cxnSpLocks/>
            </p:cNvCxnSpPr>
            <p:nvPr/>
          </p:nvCxnSpPr>
          <p:spPr>
            <a:xfrm>
              <a:off x="2852738" y="3895725"/>
              <a:ext cx="0" cy="34290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45748290-6129-940E-C00D-7F8FEDC7FFBC}"/>
                </a:ext>
              </a:extLst>
            </p:cNvPr>
            <p:cNvGrpSpPr/>
            <p:nvPr/>
          </p:nvGrpSpPr>
          <p:grpSpPr>
            <a:xfrm>
              <a:off x="1885951" y="4238626"/>
              <a:ext cx="2038350" cy="400050"/>
              <a:chOff x="2819400" y="2905125"/>
              <a:chExt cx="6943725" cy="600075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5309408A-D469-258D-E620-24E810564F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9400" y="2933700"/>
                <a:ext cx="6943725" cy="0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EDD893D0-F783-0337-8FE3-25D7D6C2BC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24163" y="2914650"/>
                <a:ext cx="0" cy="590550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F5650DC-8FFC-6DFE-64A3-5283D81093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39313" y="2905125"/>
                <a:ext cx="0" cy="590550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589F5774-666A-0F71-3843-1B0226E7573B}"/>
              </a:ext>
            </a:extLst>
          </p:cNvPr>
          <p:cNvSpPr/>
          <p:nvPr/>
        </p:nvSpPr>
        <p:spPr>
          <a:xfrm>
            <a:off x="9525001" y="5181600"/>
            <a:ext cx="2085974" cy="714375"/>
          </a:xfrm>
          <a:prstGeom prst="roundRect">
            <a:avLst/>
          </a:prstGeom>
          <a:solidFill>
            <a:srgbClr val="EE9ABA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9ECA9FBD-B3B9-50DF-9D89-ED453170CCF0}"/>
              </a:ext>
            </a:extLst>
          </p:cNvPr>
          <p:cNvSpPr/>
          <p:nvPr/>
        </p:nvSpPr>
        <p:spPr>
          <a:xfrm>
            <a:off x="9515476" y="5991225"/>
            <a:ext cx="2085974" cy="714375"/>
          </a:xfrm>
          <a:prstGeom prst="roundRect">
            <a:avLst/>
          </a:prstGeom>
          <a:solidFill>
            <a:srgbClr val="EE9ABA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89A85E76-D238-F042-294E-905694EA8D0C}"/>
              </a:ext>
            </a:extLst>
          </p:cNvPr>
          <p:cNvGrpSpPr/>
          <p:nvPr/>
        </p:nvGrpSpPr>
        <p:grpSpPr>
          <a:xfrm rot="16200000">
            <a:off x="6043620" y="2100261"/>
            <a:ext cx="1266824" cy="742951"/>
            <a:chOff x="1885951" y="3895725"/>
            <a:chExt cx="2038350" cy="742951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FC86C6B7-145C-7F45-C1BE-C8EF6F02B030}"/>
                </a:ext>
              </a:extLst>
            </p:cNvPr>
            <p:cNvCxnSpPr>
              <a:cxnSpLocks/>
            </p:cNvCxnSpPr>
            <p:nvPr/>
          </p:nvCxnSpPr>
          <p:spPr>
            <a:xfrm>
              <a:off x="2852738" y="3895725"/>
              <a:ext cx="0" cy="34290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8954EDD4-A370-F168-A129-7A75BCC625D9}"/>
                </a:ext>
              </a:extLst>
            </p:cNvPr>
            <p:cNvGrpSpPr/>
            <p:nvPr/>
          </p:nvGrpSpPr>
          <p:grpSpPr>
            <a:xfrm>
              <a:off x="1885951" y="4238626"/>
              <a:ext cx="2038350" cy="400050"/>
              <a:chOff x="2819400" y="2905125"/>
              <a:chExt cx="6943725" cy="600075"/>
            </a:xfrm>
          </p:grpSpPr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71A2B4EE-69C5-ED2A-C801-FC95A61568B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9400" y="2933700"/>
                <a:ext cx="6943725" cy="0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EB3D1E09-0CF0-D0EF-F5BC-E16264B83D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24163" y="2914650"/>
                <a:ext cx="0" cy="590550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17B16E23-2A35-8484-8B2B-13B6B8950C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39313" y="2905125"/>
                <a:ext cx="0" cy="590550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527259572"/>
      </p:ext>
    </p:extLst>
  </p:cSld>
  <p:clrMapOvr>
    <a:masterClrMapping/>
  </p:clrMapOvr>
  <p:transition spd="slow" advTm="12737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8" grpId="0" animBg="1"/>
      <p:bldP spid="29" grpId="0" animBg="1"/>
      <p:bldP spid="36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95C19F-5E57-AF9B-9015-CA8ED055F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4F1F450-131B-C49A-FD06-B58538ED93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8216" b="-6662"/>
          <a:stretch>
            <a:fillRect/>
          </a:stretch>
        </p:blipFill>
        <p:spPr>
          <a:xfrm>
            <a:off x="4392393" y="162509"/>
            <a:ext cx="3246658" cy="111565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B8EB1EE-41ED-BF1A-92AE-CF64FF81C97E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096000" y="3429000"/>
            <a:ext cx="0" cy="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0B85A249-BE71-AB12-D339-0C67B1922EBA}"/>
              </a:ext>
            </a:extLst>
          </p:cNvPr>
          <p:cNvSpPr/>
          <p:nvPr/>
        </p:nvSpPr>
        <p:spPr>
          <a:xfrm>
            <a:off x="4714875" y="1552576"/>
            <a:ext cx="6353175" cy="2095499"/>
          </a:xfrm>
          <a:prstGeom prst="wedgeRoundRectCallout">
            <a:avLst>
              <a:gd name="adj1" fmla="val 47800"/>
              <a:gd name="adj2" fmla="val 63204"/>
              <a:gd name="adj3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20000"/>
              </a:lnSpc>
            </a:pPr>
            <a:r>
              <a:rPr lang="vi-VN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Tranh vẽ:</a:t>
            </a:r>
            <a:endParaRPr lang="en-US" sz="24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vi-VN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Hoa đi học về nhìn thấy em của mình đang chơi đồ chơi trên sàn nhà.</a:t>
            </a:r>
          </a:p>
          <a:p>
            <a:pPr marL="457200" lvl="0" indent="-4572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vi-VN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Đèn bàn học vẫn bật sáng. Ti vi đang bật và phát ra âm thanh</a:t>
            </a:r>
          </a:p>
        </p:txBody>
      </p:sp>
      <p:pic>
        <p:nvPicPr>
          <p:cNvPr id="5" name="图片 8">
            <a:extLst>
              <a:ext uri="{FF2B5EF4-FFF2-40B4-BE49-F238E27FC236}">
                <a16:creationId xmlns:a16="http://schemas.microsoft.com/office/drawing/2014/main" id="{FB5560C5-2F5A-D724-BAD5-9694A57712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715" y="3524249"/>
            <a:ext cx="2100285" cy="32845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AAB84AD-32C2-4D1A-DB67-693798D17B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2925" y="1895475"/>
            <a:ext cx="4124325" cy="20193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CC95479-F60A-3CDB-C923-C5391DF7F218}"/>
              </a:ext>
            </a:extLst>
          </p:cNvPr>
          <p:cNvSpPr txBox="1"/>
          <p:nvPr/>
        </p:nvSpPr>
        <p:spPr>
          <a:xfrm>
            <a:off x="4695825" y="4429797"/>
            <a:ext cx="5714999" cy="2092881"/>
          </a:xfrm>
          <a:custGeom>
            <a:avLst/>
            <a:gdLst>
              <a:gd name="connsiteX0" fmla="*/ 0 w 5714999"/>
              <a:gd name="connsiteY0" fmla="*/ 0 h 2092881"/>
              <a:gd name="connsiteX1" fmla="*/ 5714999 w 5714999"/>
              <a:gd name="connsiteY1" fmla="*/ 0 h 2092881"/>
              <a:gd name="connsiteX2" fmla="*/ 5714999 w 5714999"/>
              <a:gd name="connsiteY2" fmla="*/ 2092881 h 2092881"/>
              <a:gd name="connsiteX3" fmla="*/ 0 w 5714999"/>
              <a:gd name="connsiteY3" fmla="*/ 2092881 h 2092881"/>
              <a:gd name="connsiteX4" fmla="*/ 0 w 5714999"/>
              <a:gd name="connsiteY4" fmla="*/ 0 h 209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14999" h="2092881" fill="none" extrusionOk="0">
                <a:moveTo>
                  <a:pt x="0" y="0"/>
                </a:moveTo>
                <a:cubicBezTo>
                  <a:pt x="2300373" y="5222"/>
                  <a:pt x="3394046" y="24918"/>
                  <a:pt x="5714999" y="0"/>
                </a:cubicBezTo>
                <a:cubicBezTo>
                  <a:pt x="5553754" y="728296"/>
                  <a:pt x="5671239" y="1570677"/>
                  <a:pt x="5714999" y="2092881"/>
                </a:cubicBezTo>
                <a:cubicBezTo>
                  <a:pt x="4009379" y="1928120"/>
                  <a:pt x="714127" y="2211031"/>
                  <a:pt x="0" y="2092881"/>
                </a:cubicBezTo>
                <a:cubicBezTo>
                  <a:pt x="-55725" y="1493874"/>
                  <a:pt x="17072" y="317554"/>
                  <a:pt x="0" y="0"/>
                </a:cubicBezTo>
                <a:close/>
              </a:path>
              <a:path w="5714999" h="2092881" stroke="0" extrusionOk="0">
                <a:moveTo>
                  <a:pt x="0" y="0"/>
                </a:moveTo>
                <a:cubicBezTo>
                  <a:pt x="728484" y="11849"/>
                  <a:pt x="3822018" y="-161459"/>
                  <a:pt x="5714999" y="0"/>
                </a:cubicBezTo>
                <a:cubicBezTo>
                  <a:pt x="5718129" y="295810"/>
                  <a:pt x="5613823" y="1664235"/>
                  <a:pt x="5714999" y="2092881"/>
                </a:cubicBezTo>
                <a:cubicBezTo>
                  <a:pt x="3612074" y="1947021"/>
                  <a:pt x="2814294" y="2014557"/>
                  <a:pt x="0" y="2092881"/>
                </a:cubicBezTo>
                <a:cubicBezTo>
                  <a:pt x="74291" y="1548887"/>
                  <a:pt x="168006" y="404426"/>
                  <a:pt x="0" y="0"/>
                </a:cubicBezTo>
                <a:close/>
              </a:path>
            </a:pathLst>
          </a:custGeom>
          <a:solidFill>
            <a:srgbClr val="CCFFFF"/>
          </a:solidFill>
          <a:ln w="38100">
            <a:solidFill>
              <a:srgbClr val="72EFA3"/>
            </a:solidFill>
            <a:prstDash val="sysDash"/>
            <a:extLst>
              <a:ext uri="{C807C97D-BFC1-408E-A445-0C87EB9F89A2}">
                <ask:lineSketchStyleProps xmlns:ask="http://schemas.microsoft.com/office/drawing/2018/sketchyshapes" sd="4194945536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nl-NL" sz="2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Em sẽ nói với em trai là nên tắt các thiết bị điện khi không sử dụng.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nl-NL" sz="2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Tắt ti vi khi không xem, tắt đèn khi không sử dụng để tránh lãng phí điện và tiền.</a:t>
            </a:r>
          </a:p>
        </p:txBody>
      </p:sp>
      <p:sp>
        <p:nvSpPr>
          <p:cNvPr id="8" name="Freeform: Shape 34">
            <a:extLst>
              <a:ext uri="{FF2B5EF4-FFF2-40B4-BE49-F238E27FC236}">
                <a16:creationId xmlns:a16="http://schemas.microsoft.com/office/drawing/2014/main" id="{C7B1B0FA-3A69-D189-060C-0EC208AA8A32}"/>
              </a:ext>
            </a:extLst>
          </p:cNvPr>
          <p:cNvSpPr/>
          <p:nvPr/>
        </p:nvSpPr>
        <p:spPr>
          <a:xfrm>
            <a:off x="4531142" y="3616284"/>
            <a:ext cx="1412457" cy="698542"/>
          </a:xfrm>
          <a:custGeom>
            <a:avLst/>
            <a:gdLst>
              <a:gd name="connsiteX0" fmla="*/ 5495 w 730885"/>
              <a:gd name="connsiteY0" fmla="*/ 130766 h 536889"/>
              <a:gd name="connsiteX1" fmla="*/ 71904 w 730885"/>
              <a:gd name="connsiteY1" fmla="*/ 222717 h 536889"/>
              <a:gd name="connsiteX2" fmla="*/ 189397 w 730885"/>
              <a:gd name="connsiteY2" fmla="*/ 322331 h 536889"/>
              <a:gd name="connsiteX3" fmla="*/ 350311 w 730885"/>
              <a:gd name="connsiteY3" fmla="*/ 424498 h 536889"/>
              <a:gd name="connsiteX4" fmla="*/ 460141 w 730885"/>
              <a:gd name="connsiteY4" fmla="*/ 455148 h 536889"/>
              <a:gd name="connsiteX5" fmla="*/ 416720 w 730885"/>
              <a:gd name="connsiteY5" fmla="*/ 534328 h 536889"/>
              <a:gd name="connsiteX6" fmla="*/ 603176 w 730885"/>
              <a:gd name="connsiteY6" fmla="*/ 519003 h 536889"/>
              <a:gd name="connsiteX7" fmla="*/ 730885 w 730885"/>
              <a:gd name="connsiteY7" fmla="*/ 508786 h 536889"/>
              <a:gd name="connsiteX8" fmla="*/ 603176 w 730885"/>
              <a:gd name="connsiteY8" fmla="*/ 289126 h 536889"/>
              <a:gd name="connsiteX9" fmla="*/ 521442 w 730885"/>
              <a:gd name="connsiteY9" fmla="*/ 347872 h 536889"/>
              <a:gd name="connsiteX10" fmla="*/ 332431 w 730885"/>
              <a:gd name="connsiteY10" fmla="*/ 179296 h 536889"/>
              <a:gd name="connsiteX11" fmla="*/ 214939 w 730885"/>
              <a:gd name="connsiteY11" fmla="*/ 503 h 536889"/>
              <a:gd name="connsiteX12" fmla="*/ 5495 w 730885"/>
              <a:gd name="connsiteY12" fmla="*/ 130766 h 53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0885" h="536889">
                <a:moveTo>
                  <a:pt x="5495" y="130766"/>
                </a:moveTo>
                <a:cubicBezTo>
                  <a:pt x="-18344" y="167802"/>
                  <a:pt x="41254" y="190789"/>
                  <a:pt x="71904" y="222717"/>
                </a:cubicBezTo>
                <a:cubicBezTo>
                  <a:pt x="102554" y="254645"/>
                  <a:pt x="142996" y="288701"/>
                  <a:pt x="189397" y="322331"/>
                </a:cubicBezTo>
                <a:cubicBezTo>
                  <a:pt x="235798" y="355961"/>
                  <a:pt x="305187" y="402362"/>
                  <a:pt x="350311" y="424498"/>
                </a:cubicBezTo>
                <a:cubicBezTo>
                  <a:pt x="395435" y="446634"/>
                  <a:pt x="449073" y="436843"/>
                  <a:pt x="460141" y="455148"/>
                </a:cubicBezTo>
                <a:cubicBezTo>
                  <a:pt x="471209" y="473453"/>
                  <a:pt x="392881" y="523686"/>
                  <a:pt x="416720" y="534328"/>
                </a:cubicBezTo>
                <a:cubicBezTo>
                  <a:pt x="440559" y="544971"/>
                  <a:pt x="603176" y="519003"/>
                  <a:pt x="603176" y="519003"/>
                </a:cubicBezTo>
                <a:cubicBezTo>
                  <a:pt x="655537" y="514746"/>
                  <a:pt x="730885" y="547099"/>
                  <a:pt x="730885" y="508786"/>
                </a:cubicBezTo>
                <a:cubicBezTo>
                  <a:pt x="730885" y="470473"/>
                  <a:pt x="638083" y="315945"/>
                  <a:pt x="603176" y="289126"/>
                </a:cubicBezTo>
                <a:cubicBezTo>
                  <a:pt x="568269" y="262307"/>
                  <a:pt x="566566" y="366177"/>
                  <a:pt x="521442" y="347872"/>
                </a:cubicBezTo>
                <a:cubicBezTo>
                  <a:pt x="476318" y="329567"/>
                  <a:pt x="383515" y="237191"/>
                  <a:pt x="332431" y="179296"/>
                </a:cubicBezTo>
                <a:cubicBezTo>
                  <a:pt x="281347" y="121401"/>
                  <a:pt x="267726" y="9017"/>
                  <a:pt x="214939" y="503"/>
                </a:cubicBezTo>
                <a:cubicBezTo>
                  <a:pt x="162152" y="-8011"/>
                  <a:pt x="29334" y="93730"/>
                  <a:pt x="5495" y="130766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F0502020204030204"/>
              <a:ea typeface="微软雅黑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9645022"/>
      </p:ext>
    </p:extLst>
  </p:cSld>
  <p:clrMapOvr>
    <a:masterClrMapping/>
  </p:clrMapOvr>
  <p:transition spd="slow" advTm="12737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14A05-544D-9C66-1526-914D014E0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3522;p75">
            <a:extLst>
              <a:ext uri="{FF2B5EF4-FFF2-40B4-BE49-F238E27FC236}">
                <a16:creationId xmlns:a16="http://schemas.microsoft.com/office/drawing/2014/main" id="{D8AE50D4-D4EC-B3B3-E029-05796018CE53}"/>
              </a:ext>
            </a:extLst>
          </p:cNvPr>
          <p:cNvSpPr/>
          <p:nvPr/>
        </p:nvSpPr>
        <p:spPr>
          <a:xfrm>
            <a:off x="1276400" y="1828800"/>
            <a:ext cx="9639200" cy="2945500"/>
          </a:xfrm>
          <a:prstGeom prst="roundRect">
            <a:avLst>
              <a:gd name="adj" fmla="val 11095"/>
            </a:avLst>
          </a:prstGeom>
          <a:solidFill>
            <a:srgbClr val="FFFFFF"/>
          </a:solidFill>
          <a:ln w="762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  <a:defRPr/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0DE31B-5BC5-A73D-92ED-C42AB5F57AB6}"/>
              </a:ext>
            </a:extLst>
          </p:cNvPr>
          <p:cNvSpPr txBox="1"/>
          <p:nvPr/>
        </p:nvSpPr>
        <p:spPr>
          <a:xfrm>
            <a:off x="1790073" y="2084894"/>
            <a:ext cx="900492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170">
              <a:buClr>
                <a:srgbClr val="000000"/>
              </a:buClr>
              <a:defRPr/>
            </a:pPr>
            <a:r>
              <a:rPr lang="vi-VN" sz="4800" b="1" kern="0" dirty="0">
                <a:solidFill>
                  <a:srgbClr val="D4852F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Tắt các thiết bị khi không sử dụng để tiết kiệm điện, tiết kiệm tiền bạc và bảo vệ môi trường.</a:t>
            </a:r>
            <a:endParaRPr lang="en-US" sz="4800" kern="0" dirty="0">
              <a:solidFill>
                <a:srgbClr val="D4852F">
                  <a:lumMod val="75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3527DD-AB21-3898-625F-06ED0A8B4F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7271" y="0"/>
            <a:ext cx="7746656" cy="2235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710543"/>
      </p:ext>
    </p:extLst>
  </p:cSld>
  <p:clrMapOvr>
    <a:masterClrMapping/>
  </p:clrMapOvr>
  <p:transition spd="slow" advTm="12737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212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微软雅黑</vt:lpstr>
      <vt:lpstr>Arial</vt:lpstr>
      <vt:lpstr>Calibri</vt:lpstr>
      <vt:lpstr>Calibri Light</vt:lpstr>
      <vt:lpstr>字魂100号-方方先锋体</vt:lpstr>
      <vt:lpstr>1_Office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42</cp:revision>
  <dcterms:created xsi:type="dcterms:W3CDTF">2022-09-09T07:20:51Z</dcterms:created>
  <dcterms:modified xsi:type="dcterms:W3CDTF">2025-11-26T02:32:01Z</dcterms:modified>
</cp:coreProperties>
</file>