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9"/>
  </p:notesMasterIdLst>
  <p:sldIdLst>
    <p:sldId id="2670" r:id="rId3"/>
    <p:sldId id="2671" r:id="rId4"/>
    <p:sldId id="2672" r:id="rId5"/>
    <p:sldId id="2664" r:id="rId6"/>
    <p:sldId id="2673" r:id="rId7"/>
    <p:sldId id="266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088FE2-954E-4970-AD2A-FE1787451180}" type="datetimeFigureOut">
              <a:rPr lang="en-US" smtClean="0"/>
              <a:t>11/26/2025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7EF21E-C41D-466D-B52C-953871BF79B9}" type="slidenum">
              <a:rPr lang="en-US" smtClean="0"/>
              <a:t>‹#›</a:t>
            </a:fld>
            <a:endParaRPr lang="en-US"/>
          </a:p>
        </p:txBody>
      </p:sp>
    </p:spTree>
    <p:extLst>
      <p:ext uri="{BB962C8B-B14F-4D97-AF65-F5344CB8AC3E}">
        <p14:creationId xmlns:p14="http://schemas.microsoft.com/office/powerpoint/2010/main" val="192010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878689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2977419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2025/11/26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91570138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2025/11/26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03014196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2025/11/26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7142212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84023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pic>
        <p:nvPicPr>
          <p:cNvPr id="19" name="图片 18"/>
          <p:cNvPicPr>
            <a:picLocks noChangeAspect="1"/>
          </p:cNvPicPr>
          <p:nvPr userDrawn="1"/>
        </p:nvPicPr>
        <p:blipFill rotWithShape="1">
          <a:blip r:embed="rId2"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sp>
        <p:nvSpPr>
          <p:cNvPr id="2" name="矩形 1"/>
          <p:cNvSpPr/>
          <p:nvPr userDrawn="1"/>
        </p:nvSpPr>
        <p:spPr>
          <a:xfrm>
            <a:off x="0" y="677334"/>
            <a:ext cx="12192000" cy="5960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0" i="0" dirty="0">
              <a:latin typeface="inpin heiti" charset="-122"/>
              <a:ea typeface="inpin heiti" charset="-122"/>
            </a:endParaRPr>
          </a:p>
        </p:txBody>
      </p:sp>
      <p:grpSp>
        <p:nvGrpSpPr>
          <p:cNvPr id="15" name="组合 14"/>
          <p:cNvGrpSpPr/>
          <p:nvPr userDrawn="1"/>
        </p:nvGrpSpPr>
        <p:grpSpPr>
          <a:xfrm>
            <a:off x="11340571" y="191510"/>
            <a:ext cx="388475" cy="388475"/>
            <a:chOff x="4755052" y="144228"/>
            <a:chExt cx="291356" cy="291356"/>
          </a:xfrm>
        </p:grpSpPr>
        <p:sp>
          <p:nvSpPr>
            <p:cNvPr id="16" name="椭圆 15"/>
            <p:cNvSpPr/>
            <p:nvPr/>
          </p:nvSpPr>
          <p:spPr>
            <a:xfrm>
              <a:off x="4755052" y="144228"/>
              <a:ext cx="291356" cy="291356"/>
            </a:xfrm>
            <a:prstGeom prst="ellipse">
              <a:avLst/>
            </a:prstGeom>
            <a:noFill/>
            <a:ln>
              <a:solidFill>
                <a:srgbClr val="009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0" i="0" dirty="0">
                <a:latin typeface="inpin heiti" charset="-122"/>
                <a:ea typeface="inpin heiti" charset="-122"/>
              </a:endParaRPr>
            </a:p>
          </p:txBody>
        </p:sp>
        <p:sp>
          <p:nvSpPr>
            <p:cNvPr id="17" name="燕尾形 16"/>
            <p:cNvSpPr/>
            <p:nvPr/>
          </p:nvSpPr>
          <p:spPr>
            <a:xfrm>
              <a:off x="4815800" y="212697"/>
              <a:ext cx="169861" cy="154419"/>
            </a:xfrm>
            <a:prstGeom prst="chevron">
              <a:avLst/>
            </a:prstGeom>
            <a:solidFill>
              <a:srgbClr val="009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0" i="0" dirty="0">
                <a:solidFill>
                  <a:schemeClr val="tx1"/>
                </a:solidFill>
                <a:latin typeface="inpin heiti" charset="-122"/>
                <a:ea typeface="inpin heiti" charset="-122"/>
              </a:endParaRPr>
            </a:p>
          </p:txBody>
        </p:sp>
      </p:grpSp>
    </p:spTree>
    <p:extLst>
      <p:ext uri="{BB962C8B-B14F-4D97-AF65-F5344CB8AC3E}">
        <p14:creationId xmlns:p14="http://schemas.microsoft.com/office/powerpoint/2010/main" val="244891627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63705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201"/>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2025/11/26</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31327689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2025/11/26</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43517755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2025/11/26</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标题 4"/>
          <p:cNvSpPr>
            <a:spLocks noGrp="1"/>
          </p:cNvSpPr>
          <p:nvPr>
            <p:ph type="title" hasCustomPrompt="1"/>
          </p:nvPr>
        </p:nvSpPr>
        <p:spPr>
          <a:xfrm>
            <a:off x="838200" y="2187445"/>
            <a:ext cx="10515600" cy="2483115"/>
          </a:xfr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360601498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2025/11/26</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9170390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9"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9"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1"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1"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2025/11/26</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9" name="灯片编号占位符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04998637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2025/11/26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74229621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2025/11/26</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7" name="内容占位符 36"/>
          <p:cNvSpPr>
            <a:spLocks noGrp="1"/>
          </p:cNvSpPr>
          <p:nvPr>
            <p:ph sz="quarter" idx="13" hasCustomPrompt="1"/>
          </p:nvPr>
        </p:nvSpPr>
        <p:spPr>
          <a:xfrm>
            <a:off x="3238500" y="3733203"/>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207441205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2025/11/26</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33435214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1" y="713675"/>
            <a:ext cx="4681655"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3"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1" y="2313873"/>
            <a:ext cx="4681655"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FD9D74-47D9-4702-A33C-335B63B48DBF}"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2025/11/26</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ABC47A4-756D-490B-A52F-7D9E2C9FC05F}"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74787231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9"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200"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2025/11/26</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67315690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2025/11/26</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内容占位符 6"/>
          <p:cNvSpPr>
            <a:spLocks noGrp="1"/>
          </p:cNvSpPr>
          <p:nvPr>
            <p:ph sz="quarter" idx="13"/>
          </p:nvPr>
        </p:nvSpPr>
        <p:spPr>
          <a:xfrm>
            <a:off x="838200" y="551545"/>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65957254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rgbClr val="FAD4CF"/>
        </a:solidFill>
        <a:effectLst/>
      </p:bgPr>
    </p:bg>
    <p:spTree>
      <p:nvGrpSpPr>
        <p:cNvPr id="1" name="Shape 160"/>
        <p:cNvGrpSpPr/>
        <p:nvPr/>
      </p:nvGrpSpPr>
      <p:grpSpPr>
        <a:xfrm>
          <a:off x="0" y="0"/>
          <a:ext cx="0" cy="0"/>
          <a:chOff x="0" y="0"/>
          <a:chExt cx="0" cy="0"/>
        </a:xfrm>
      </p:grpSpPr>
      <p:sp>
        <p:nvSpPr>
          <p:cNvPr id="180" name="Google Shape;180;p6"/>
          <p:cNvSpPr txBox="1">
            <a:spLocks noGrp="1"/>
          </p:cNvSpPr>
          <p:nvPr>
            <p:ph type="title"/>
          </p:nvPr>
        </p:nvSpPr>
        <p:spPr>
          <a:xfrm>
            <a:off x="3582200" y="707133"/>
            <a:ext cx="5027600" cy="390000"/>
          </a:xfrm>
          <a:prstGeom prst="rect">
            <a:avLst/>
          </a:prstGeom>
          <a:solidFill>
            <a:srgbClr val="FAD4CF"/>
          </a:solidFill>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20520865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userDrawn="1">
  <p:cSld name="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987104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 userDrawn="1">
  <p:cSld name="1_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0283166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2025/11/26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991947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2025/11/26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45749629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2025/11/26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93821267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2025/11/26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55654828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2025/11/26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33304513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2025/11/26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88031817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2025/11/26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74488151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ags" Target="../tags/tag3.xml"/><Relationship Id="rId2" Type="http://schemas.openxmlformats.org/officeDocument/2006/relationships/slideLayout" Target="../slideLayouts/slideLayout16.xml"/><Relationship Id="rId16" Type="http://schemas.openxmlformats.org/officeDocument/2006/relationships/tags" Target="../tags/tag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ags" Target="../tags/tag1.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ACA37975-6AF7-4301-9DC5-87C074AA59D1}" type="datetimeFigureOut">
              <a:rPr lang="zh-CN" altLang="en-US" smtClean="0"/>
              <a:pPr/>
              <a:t>2025/11/26</a:t>
            </a:fld>
            <a:endParaRPr lang="zh-CN" alt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D27987A4-0198-42B4-AAAE-EDBADA4485AB}" type="slidenum">
              <a:rPr lang="zh-CN" altLang="en-US" smtClean="0"/>
              <a:pPr/>
              <a:t>‹#›</a:t>
            </a:fld>
            <a:endParaRPr lang="zh-CN" altLang="en-US" dirty="0"/>
          </a:p>
        </p:txBody>
      </p:sp>
    </p:spTree>
    <p:extLst>
      <p:ext uri="{BB962C8B-B14F-4D97-AF65-F5344CB8AC3E}">
        <p14:creationId xmlns:p14="http://schemas.microsoft.com/office/powerpoint/2010/main" val="16341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fade/>
  </p:transition>
  <p:txStyles>
    <p:titleStyle>
      <a:lvl1pPr algn="l" defTabSz="914377"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8"/>
          <a:stretch>
            <a:fillRect/>
          </a:stretch>
        </a:blipFill>
        <a:effectLst/>
      </p:bgPr>
    </p:bg>
    <p:spTree>
      <p:nvGrpSpPr>
        <p:cNvPr id="1" name=""/>
        <p:cNvGrpSpPr/>
        <p:nvPr/>
      </p:nvGrpSpPr>
      <p:grpSpPr>
        <a:xfrm>
          <a:off x="0" y="0"/>
          <a:ext cx="0" cy="0"/>
          <a:chOff x="0" y="0"/>
          <a:chExt cx="0" cy="0"/>
        </a:xfrm>
      </p:grpSpPr>
      <p:sp>
        <p:nvSpPr>
          <p:cNvPr id="25" name="9Slide.vn - 2019">
            <a:extLst>
              <a:ext uri="{FF2B5EF4-FFF2-40B4-BE49-F238E27FC236}">
                <a16:creationId xmlns:a16="http://schemas.microsoft.com/office/drawing/2014/main" id="{4A2687E5-7AF4-41E2-B9F4-0937EDF9E9B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7" name="标题占位符 1"/>
          <p:cNvSpPr>
            <a:spLocks noGrp="1"/>
          </p:cNvSpPr>
          <p:nvPr>
            <p:ph type="title"/>
            <p:custDataLst>
              <p:tags r:id="rId15"/>
            </p:custDataLst>
          </p:nvPr>
        </p:nvSpPr>
        <p:spPr>
          <a:xfrm>
            <a:off x="838200" y="365127"/>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6"/>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2025/11/26</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10"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11"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2" name="KSO_TEMPLATE"/>
          <p:cNvSpPr/>
          <p:nvPr userDrawn="1">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59号-创粗黑"/>
              <a:ea typeface="思源黑体 CN Medium" pitchFamily="34" charset="-122"/>
              <a:cs typeface="+mn-cs"/>
            </a:endParaRPr>
          </a:p>
        </p:txBody>
      </p:sp>
    </p:spTree>
    <p:extLst>
      <p:ext uri="{BB962C8B-B14F-4D97-AF65-F5344CB8AC3E}">
        <p14:creationId xmlns:p14="http://schemas.microsoft.com/office/powerpoint/2010/main" val="377958549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思源黑体 CN Medium"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思源黑体 CN Medium"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Medium"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1D0A4D-26B8-3DBC-1E4A-C880A08C60C9}"/>
              </a:ext>
            </a:extLst>
          </p:cNvPr>
          <p:cNvPicPr>
            <a:picLocks noChangeAspect="1"/>
          </p:cNvPicPr>
          <p:nvPr/>
        </p:nvPicPr>
        <p:blipFill>
          <a:blip r:embed="rId2"/>
          <a:stretch>
            <a:fillRect/>
          </a:stretch>
        </p:blipFill>
        <p:spPr>
          <a:xfrm>
            <a:off x="4640222" y="614881"/>
            <a:ext cx="3078747" cy="1176630"/>
          </a:xfrm>
          <a:prstGeom prst="rect">
            <a:avLst/>
          </a:prstGeom>
        </p:spPr>
      </p:pic>
      <p:pic>
        <p:nvPicPr>
          <p:cNvPr id="5" name="Picture 4">
            <a:extLst>
              <a:ext uri="{FF2B5EF4-FFF2-40B4-BE49-F238E27FC236}">
                <a16:creationId xmlns:a16="http://schemas.microsoft.com/office/drawing/2014/main" id="{4F8E0FB7-118C-508F-F792-C69664F70EA2}"/>
              </a:ext>
            </a:extLst>
          </p:cNvPr>
          <p:cNvPicPr>
            <a:picLocks noChangeAspect="1"/>
          </p:cNvPicPr>
          <p:nvPr/>
        </p:nvPicPr>
        <p:blipFill>
          <a:blip r:embed="rId3"/>
          <a:stretch>
            <a:fillRect/>
          </a:stretch>
        </p:blipFill>
        <p:spPr>
          <a:xfrm>
            <a:off x="1916430" y="1846217"/>
            <a:ext cx="8797290" cy="2517866"/>
          </a:xfrm>
          <a:prstGeom prst="rect">
            <a:avLst/>
          </a:prstGeom>
        </p:spPr>
      </p:pic>
      <p:pic>
        <p:nvPicPr>
          <p:cNvPr id="6" name="Picture 5">
            <a:extLst>
              <a:ext uri="{FF2B5EF4-FFF2-40B4-BE49-F238E27FC236}">
                <a16:creationId xmlns:a16="http://schemas.microsoft.com/office/drawing/2014/main" id="{07458D3C-8E59-A013-BCCB-92109FD479E6}"/>
              </a:ext>
            </a:extLst>
          </p:cNvPr>
          <p:cNvPicPr>
            <a:picLocks noChangeAspect="1"/>
          </p:cNvPicPr>
          <p:nvPr/>
        </p:nvPicPr>
        <p:blipFill>
          <a:blip r:embed="rId4"/>
          <a:stretch>
            <a:fillRect/>
          </a:stretch>
        </p:blipFill>
        <p:spPr>
          <a:xfrm>
            <a:off x="5213498" y="4362797"/>
            <a:ext cx="2450804" cy="780356"/>
          </a:xfrm>
          <a:prstGeom prst="rect">
            <a:avLst/>
          </a:prstGeom>
        </p:spPr>
      </p:pic>
    </p:spTree>
    <p:extLst>
      <p:ext uri="{BB962C8B-B14F-4D97-AF65-F5344CB8AC3E}">
        <p14:creationId xmlns:p14="http://schemas.microsoft.com/office/powerpoint/2010/main" val="5519278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BE790-015E-A39D-6CB0-457B808E973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B54BA60-0870-6C26-49C8-02488F378BC9}"/>
              </a:ext>
            </a:extLst>
          </p:cNvPr>
          <p:cNvPicPr>
            <a:picLocks noChangeAspect="1"/>
          </p:cNvPicPr>
          <p:nvPr/>
        </p:nvPicPr>
        <p:blipFill>
          <a:blip r:embed="rId2"/>
          <a:stretch>
            <a:fillRect/>
          </a:stretch>
        </p:blipFill>
        <p:spPr>
          <a:xfrm>
            <a:off x="1875850" y="2028825"/>
            <a:ext cx="7970983" cy="1934021"/>
          </a:xfrm>
          <a:prstGeom prst="rect">
            <a:avLst/>
          </a:prstGeom>
        </p:spPr>
      </p:pic>
    </p:spTree>
    <p:extLst>
      <p:ext uri="{BB962C8B-B14F-4D97-AF65-F5344CB8AC3E}">
        <p14:creationId xmlns:p14="http://schemas.microsoft.com/office/powerpoint/2010/main" val="11562697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A6E36-ED81-11E8-2FC9-D6F2331FF4FA}"/>
            </a:ext>
          </a:extLst>
        </p:cNvPr>
        <p:cNvGrpSpPr/>
        <p:nvPr/>
      </p:nvGrpSpPr>
      <p:grpSpPr>
        <a:xfrm>
          <a:off x="0" y="0"/>
          <a:ext cx="0" cy="0"/>
          <a:chOff x="0" y="0"/>
          <a:chExt cx="0" cy="0"/>
        </a:xfrm>
      </p:grpSpPr>
      <p:sp>
        <p:nvSpPr>
          <p:cNvPr id="2" name="Google Shape;973;p10">
            <a:extLst>
              <a:ext uri="{FF2B5EF4-FFF2-40B4-BE49-F238E27FC236}">
                <a16:creationId xmlns:a16="http://schemas.microsoft.com/office/drawing/2014/main" id="{13B20C9B-3CCD-1359-84D9-9FEA0F88BF0E}"/>
              </a:ext>
            </a:extLst>
          </p:cNvPr>
          <p:cNvSpPr/>
          <p:nvPr/>
        </p:nvSpPr>
        <p:spPr>
          <a:xfrm>
            <a:off x="180974" y="133350"/>
            <a:ext cx="11915775" cy="1123667"/>
          </a:xfrm>
          <a:prstGeom prst="roundRect">
            <a:avLst>
              <a:gd name="adj" fmla="val 16667"/>
            </a:avLst>
          </a:prstGeom>
          <a:solidFill>
            <a:srgbClr val="FFFF0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r>
              <a:rPr lang="vi-VN" sz="3000" b="1" dirty="0">
                <a:solidFill>
                  <a:srgbClr val="244061"/>
                </a:solidFill>
                <a:latin typeface="Calibri"/>
                <a:ea typeface="Calibri"/>
                <a:cs typeface="Calibri"/>
                <a:sym typeface="Calibri"/>
              </a:rPr>
              <a:t>Em hãy đọc thông tin trong Hình 3 và cho biết tên chương trình truyền hình phù hợp với em?</a:t>
            </a:r>
            <a:endParaRPr sz="3000" b="1" dirty="0">
              <a:solidFill>
                <a:srgbClr val="244061"/>
              </a:solidFill>
              <a:latin typeface="Calibri"/>
              <a:ea typeface="Calibri"/>
              <a:cs typeface="Calibri"/>
              <a:sym typeface="Calibri"/>
            </a:endParaRPr>
          </a:p>
        </p:txBody>
      </p:sp>
      <p:sp>
        <p:nvSpPr>
          <p:cNvPr id="3" name="Speech Bubble: Rectangle with Corners Rounded 2">
            <a:extLst>
              <a:ext uri="{FF2B5EF4-FFF2-40B4-BE49-F238E27FC236}">
                <a16:creationId xmlns:a16="http://schemas.microsoft.com/office/drawing/2014/main" id="{A0563C28-953F-C467-0D96-0D77F28DC62A}"/>
              </a:ext>
            </a:extLst>
          </p:cNvPr>
          <p:cNvSpPr/>
          <p:nvPr/>
        </p:nvSpPr>
        <p:spPr>
          <a:xfrm>
            <a:off x="6038850" y="1844041"/>
            <a:ext cx="6038850" cy="1223010"/>
          </a:xfrm>
          <a:prstGeom prst="wedgeRoundRectCallout">
            <a:avLst>
              <a:gd name="adj1" fmla="val -55231"/>
              <a:gd name="adj2" fmla="val 29232"/>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FF0000"/>
                </a:solidFill>
                <a:latin typeface="Calibri" panose="020F0502020204030204" pitchFamily="34" charset="0"/>
                <a:cs typeface="Calibri" panose="020F0502020204030204" pitchFamily="34" charset="0"/>
              </a:rPr>
              <a:t> Bố mẹ em thường thích xem các chương trình truyền hình nào?</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D6876569-9427-AB70-0D6F-D269676D6C7C}"/>
              </a:ext>
            </a:extLst>
          </p:cNvPr>
          <p:cNvSpPr/>
          <p:nvPr/>
        </p:nvSpPr>
        <p:spPr>
          <a:xfrm>
            <a:off x="6019800" y="3529966"/>
            <a:ext cx="6038850" cy="1223010"/>
          </a:xfrm>
          <a:prstGeom prst="wedgeRoundRectCallout">
            <a:avLst>
              <a:gd name="adj1" fmla="val -55231"/>
              <a:gd name="adj2" fmla="val 29232"/>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FF0000"/>
                </a:solidFill>
                <a:latin typeface="Calibri" panose="020F0502020204030204" pitchFamily="34" charset="0"/>
                <a:cs typeface="Calibri" panose="020F0502020204030204" pitchFamily="34" charset="0"/>
              </a:rPr>
              <a:t>Chương trình đó được phát trên kênh nào? </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172151D-C916-D5C6-DFF0-4DEDF7475CB2}"/>
              </a:ext>
            </a:extLst>
          </p:cNvPr>
          <p:cNvPicPr>
            <a:picLocks noChangeAspect="1"/>
          </p:cNvPicPr>
          <p:nvPr/>
        </p:nvPicPr>
        <p:blipFill>
          <a:blip r:embed="rId2"/>
          <a:stretch>
            <a:fillRect/>
          </a:stretch>
        </p:blipFill>
        <p:spPr>
          <a:xfrm>
            <a:off x="1" y="1619250"/>
            <a:ext cx="5826842" cy="4105275"/>
          </a:xfrm>
          <a:prstGeom prst="rect">
            <a:avLst/>
          </a:prstGeom>
        </p:spPr>
      </p:pic>
    </p:spTree>
    <p:extLst>
      <p:ext uri="{BB962C8B-B14F-4D97-AF65-F5344CB8AC3E}">
        <p14:creationId xmlns:p14="http://schemas.microsoft.com/office/powerpoint/2010/main" val="989065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anim calcmode="lin" valueType="num">
                                      <p:cBhvr>
                                        <p:cTn id="8" dur="250" fill="hold"/>
                                        <p:tgtEl>
                                          <p:spTgt spid="2"/>
                                        </p:tgtEl>
                                        <p:attrNameLst>
                                          <p:attrName>ppt_x</p:attrName>
                                        </p:attrNameLst>
                                      </p:cBhvr>
                                      <p:tavLst>
                                        <p:tav tm="0">
                                          <p:val>
                                            <p:strVal val="#ppt_x"/>
                                          </p:val>
                                        </p:tav>
                                        <p:tav tm="100000">
                                          <p:val>
                                            <p:strVal val="#ppt_x"/>
                                          </p:val>
                                        </p:tav>
                                      </p:tavLst>
                                    </p:anim>
                                    <p:anim calcmode="lin" valueType="num">
                                      <p:cBhvr>
                                        <p:cTn id="9" dur="2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anim calcmode="lin" valueType="num">
                                      <p:cBhvr>
                                        <p:cTn id="15" dur="500" fill="hold"/>
                                        <p:tgtEl>
                                          <p:spTgt spid="3"/>
                                        </p:tgtEl>
                                        <p:attrNameLst>
                                          <p:attrName>ppt_x</p:attrName>
                                        </p:attrNameLst>
                                      </p:cBhvr>
                                      <p:tavLst>
                                        <p:tav tm="0">
                                          <p:val>
                                            <p:strVal val="#ppt_x"/>
                                          </p:val>
                                        </p:tav>
                                        <p:tav tm="100000">
                                          <p:val>
                                            <p:strVal val="#ppt_x"/>
                                          </p:val>
                                        </p:tav>
                                      </p:tavLst>
                                    </p:anim>
                                    <p:anim calcmode="lin" valueType="num">
                                      <p:cBhvr>
                                        <p:cTn id="16"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anim calcmode="lin" valueType="num">
                                      <p:cBhvr>
                                        <p:cTn id="22" dur="500" fill="hold"/>
                                        <p:tgtEl>
                                          <p:spTgt spid="4"/>
                                        </p:tgtEl>
                                        <p:attrNameLst>
                                          <p:attrName>ppt_x</p:attrName>
                                        </p:attrNameLst>
                                      </p:cBhvr>
                                      <p:tavLst>
                                        <p:tav tm="0">
                                          <p:val>
                                            <p:strVal val="#ppt_x"/>
                                          </p:val>
                                        </p:tav>
                                        <p:tav tm="100000">
                                          <p:val>
                                            <p:strVal val="#ppt_x"/>
                                          </p:val>
                                        </p:tav>
                                      </p:tavLst>
                                    </p:anim>
                                    <p:anim calcmode="lin" valueType="num">
                                      <p:cBhvr>
                                        <p:cTn id="23"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ldLvl="0" animBg="1"/>
      <p:bldP spid="4"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9B9109C-907F-4C34-A01B-713234983694}"/>
              </a:ext>
            </a:extLst>
          </p:cNvPr>
          <p:cNvSpPr txBox="1"/>
          <p:nvPr/>
        </p:nvSpPr>
        <p:spPr>
          <a:xfrm>
            <a:off x="2564257" y="1138923"/>
            <a:ext cx="9286010" cy="2862322"/>
          </a:xfrm>
          <a:custGeom>
            <a:avLst/>
            <a:gdLst>
              <a:gd name="connsiteX0" fmla="*/ 0 w 9286010"/>
              <a:gd name="connsiteY0" fmla="*/ 0 h 2862322"/>
              <a:gd name="connsiteX1" fmla="*/ 9286010 w 9286010"/>
              <a:gd name="connsiteY1" fmla="*/ 0 h 2862322"/>
              <a:gd name="connsiteX2" fmla="*/ 9286010 w 9286010"/>
              <a:gd name="connsiteY2" fmla="*/ 2862322 h 2862322"/>
              <a:gd name="connsiteX3" fmla="*/ 0 w 9286010"/>
              <a:gd name="connsiteY3" fmla="*/ 2862322 h 2862322"/>
              <a:gd name="connsiteX4" fmla="*/ 0 w 9286010"/>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6010" h="2862322" fill="none" extrusionOk="0">
                <a:moveTo>
                  <a:pt x="0" y="0"/>
                </a:moveTo>
                <a:cubicBezTo>
                  <a:pt x="3386047" y="5222"/>
                  <a:pt x="8048495" y="24918"/>
                  <a:pt x="9286010" y="0"/>
                </a:cubicBezTo>
                <a:cubicBezTo>
                  <a:pt x="9124765" y="942177"/>
                  <a:pt x="9242250" y="1869700"/>
                  <a:pt x="9286010" y="2862322"/>
                </a:cubicBezTo>
                <a:cubicBezTo>
                  <a:pt x="7528388" y="2697561"/>
                  <a:pt x="1732310" y="2980472"/>
                  <a:pt x="0" y="2862322"/>
                </a:cubicBezTo>
                <a:cubicBezTo>
                  <a:pt x="-55725" y="1471564"/>
                  <a:pt x="17072" y="1108071"/>
                  <a:pt x="0" y="0"/>
                </a:cubicBezTo>
                <a:close/>
              </a:path>
              <a:path w="9286010" h="2862322" stroke="0" extrusionOk="0">
                <a:moveTo>
                  <a:pt x="0" y="0"/>
                </a:moveTo>
                <a:cubicBezTo>
                  <a:pt x="2538900" y="11849"/>
                  <a:pt x="7908426" y="-161459"/>
                  <a:pt x="9286010" y="0"/>
                </a:cubicBezTo>
                <a:cubicBezTo>
                  <a:pt x="9289140" y="1124090"/>
                  <a:pt x="9184834" y="1755093"/>
                  <a:pt x="9286010" y="2862322"/>
                </a:cubicBezTo>
                <a:cubicBezTo>
                  <a:pt x="5846604" y="2716462"/>
                  <a:pt x="1811122" y="2783998"/>
                  <a:pt x="0" y="2862322"/>
                </a:cubicBezTo>
                <a:cubicBezTo>
                  <a:pt x="74291" y="2043234"/>
                  <a:pt x="168006" y="726102"/>
                  <a:pt x="0" y="0"/>
                </a:cubicBezTo>
                <a:close/>
              </a:path>
            </a:pathLst>
          </a:custGeom>
          <a:solidFill>
            <a:schemeClr val="bg1"/>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3600" b="1" i="1" dirty="0">
                <a:cs typeface="Arial" panose="020B0604020202020204" pitchFamily="34" charset="0"/>
              </a:rPr>
              <a:t>Đài truyền hình phát nhiều kênh truyền hình khác nhau. Mỗi kênh truyền hình gồm nhiều chương trình truyền hình với nội dung đa dạng, phù hợp với nhiều lứa tuổi.</a:t>
            </a:r>
            <a:endParaRPr kumimoji="0" lang="en-US" sz="3600" b="0"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F62FD85-33B4-46C2-9E46-A5B420E86C35}"/>
              </a:ext>
            </a:extLst>
          </p:cNvPr>
          <p:cNvPicPr>
            <a:picLocks noChangeAspect="1"/>
          </p:cNvPicPr>
          <p:nvPr/>
        </p:nvPicPr>
        <p:blipFill>
          <a:blip r:embed="rId3"/>
          <a:stretch>
            <a:fillRect/>
          </a:stretch>
        </p:blipFill>
        <p:spPr>
          <a:xfrm>
            <a:off x="4838541" y="0"/>
            <a:ext cx="3657917" cy="1072989"/>
          </a:xfrm>
          <a:prstGeom prst="rect">
            <a:avLst/>
          </a:prstGeom>
        </p:spPr>
      </p:pic>
    </p:spTree>
    <p:extLst>
      <p:ext uri="{BB962C8B-B14F-4D97-AF65-F5344CB8AC3E}">
        <p14:creationId xmlns:p14="http://schemas.microsoft.com/office/powerpoint/2010/main" val="3009189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0314C-D522-9527-6365-360974ED454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3B7C8A0-8D97-5A01-EC44-DA8F292658E0}"/>
              </a:ext>
            </a:extLst>
          </p:cNvPr>
          <p:cNvPicPr>
            <a:picLocks noChangeAspect="1"/>
          </p:cNvPicPr>
          <p:nvPr/>
        </p:nvPicPr>
        <p:blipFill>
          <a:blip r:embed="rId2"/>
          <a:stretch>
            <a:fillRect/>
          </a:stretch>
        </p:blipFill>
        <p:spPr>
          <a:xfrm>
            <a:off x="2577175" y="2401761"/>
            <a:ext cx="6675699" cy="1444877"/>
          </a:xfrm>
          <a:prstGeom prst="rect">
            <a:avLst/>
          </a:prstGeom>
        </p:spPr>
      </p:pic>
    </p:spTree>
    <p:extLst>
      <p:ext uri="{BB962C8B-B14F-4D97-AF65-F5344CB8AC3E}">
        <p14:creationId xmlns:p14="http://schemas.microsoft.com/office/powerpoint/2010/main" val="18976854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973;p10">
            <a:extLst>
              <a:ext uri="{FF2B5EF4-FFF2-40B4-BE49-F238E27FC236}">
                <a16:creationId xmlns:a16="http://schemas.microsoft.com/office/drawing/2014/main" id="{65E8A432-01D3-4235-B6D1-8A0E01CBD0BB}"/>
              </a:ext>
            </a:extLst>
          </p:cNvPr>
          <p:cNvSpPr/>
          <p:nvPr/>
        </p:nvSpPr>
        <p:spPr>
          <a:xfrm>
            <a:off x="180974" y="133350"/>
            <a:ext cx="11915775" cy="612889"/>
          </a:xfrm>
          <a:prstGeom prst="roundRect">
            <a:avLst>
              <a:gd name="adj" fmla="val 16667"/>
            </a:avLst>
          </a:prstGeom>
          <a:solidFill>
            <a:srgbClr val="FFFF0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r>
              <a:rPr lang="en-US" sz="3000" b="1" dirty="0" err="1">
                <a:solidFill>
                  <a:srgbClr val="244061"/>
                </a:solidFill>
                <a:latin typeface="Calibri"/>
                <a:ea typeface="Calibri"/>
                <a:cs typeface="Calibri"/>
                <a:sym typeface="Calibri"/>
              </a:rPr>
              <a:t>Nói</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với</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bạn</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về</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tên</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và</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nội</a:t>
            </a:r>
            <a:r>
              <a:rPr lang="en-US" sz="3000" b="1" dirty="0">
                <a:solidFill>
                  <a:srgbClr val="244061"/>
                </a:solidFill>
                <a:latin typeface="Calibri"/>
                <a:ea typeface="Calibri"/>
                <a:cs typeface="Calibri"/>
                <a:sym typeface="Calibri"/>
              </a:rPr>
              <a:t> dung </a:t>
            </a:r>
            <a:r>
              <a:rPr lang="en-US" sz="3000" b="1" dirty="0" err="1">
                <a:solidFill>
                  <a:srgbClr val="244061"/>
                </a:solidFill>
                <a:latin typeface="Calibri"/>
                <a:ea typeface="Calibri"/>
                <a:cs typeface="Calibri"/>
                <a:sym typeface="Calibri"/>
              </a:rPr>
              <a:t>chương</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trình</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truyền</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hình</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mà</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em</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thích</a:t>
            </a:r>
            <a:endParaRPr kumimoji="0" sz="3000" b="1" i="0" u="none" strike="noStrike" kern="1200" cap="none" spc="0" normalizeH="0" baseline="0" noProof="0" dirty="0">
              <a:ln>
                <a:noFill/>
              </a:ln>
              <a:solidFill>
                <a:srgbClr val="244061"/>
              </a:solidFill>
              <a:effectLst/>
              <a:uLnTx/>
              <a:uFillTx/>
              <a:latin typeface="Calibri"/>
              <a:ea typeface="Calibri"/>
              <a:cs typeface="Calibri"/>
              <a:sym typeface="Calibri"/>
            </a:endParaRPr>
          </a:p>
        </p:txBody>
      </p:sp>
      <p:pic>
        <p:nvPicPr>
          <p:cNvPr id="4" name="Picture 3">
            <a:extLst>
              <a:ext uri="{FF2B5EF4-FFF2-40B4-BE49-F238E27FC236}">
                <a16:creationId xmlns:a16="http://schemas.microsoft.com/office/drawing/2014/main" id="{8F9711DE-65C7-4EA2-BDA7-41F3B024602B}"/>
              </a:ext>
            </a:extLst>
          </p:cNvPr>
          <p:cNvPicPr>
            <a:picLocks noChangeAspect="1"/>
          </p:cNvPicPr>
          <p:nvPr/>
        </p:nvPicPr>
        <p:blipFill>
          <a:blip r:embed="rId3"/>
          <a:stretch>
            <a:fillRect/>
          </a:stretch>
        </p:blipFill>
        <p:spPr>
          <a:xfrm>
            <a:off x="1138237" y="1571624"/>
            <a:ext cx="7500938" cy="3160701"/>
          </a:xfrm>
          <a:prstGeom prst="rect">
            <a:avLst/>
          </a:prstGeom>
        </p:spPr>
      </p:pic>
      <p:pic>
        <p:nvPicPr>
          <p:cNvPr id="8" name="Picture 7">
            <a:extLst>
              <a:ext uri="{FF2B5EF4-FFF2-40B4-BE49-F238E27FC236}">
                <a16:creationId xmlns:a16="http://schemas.microsoft.com/office/drawing/2014/main" id="{1170C003-521B-4AD3-B718-C8EB40C73E14}"/>
              </a:ext>
            </a:extLst>
          </p:cNvPr>
          <p:cNvPicPr>
            <a:picLocks noChangeAspect="1"/>
          </p:cNvPicPr>
          <p:nvPr/>
        </p:nvPicPr>
        <p:blipFill>
          <a:blip r:embed="rId4"/>
          <a:stretch>
            <a:fillRect/>
          </a:stretch>
        </p:blipFill>
        <p:spPr>
          <a:xfrm>
            <a:off x="8961755" y="3726912"/>
            <a:ext cx="3129131" cy="2540802"/>
          </a:xfrm>
          <a:prstGeom prst="rect">
            <a:avLst/>
          </a:prstGeom>
        </p:spPr>
      </p:pic>
    </p:spTree>
    <p:extLst>
      <p:ext uri="{BB962C8B-B14F-4D97-AF65-F5344CB8AC3E}">
        <p14:creationId xmlns:p14="http://schemas.microsoft.com/office/powerpoint/2010/main" val="271420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50"/>
                                        <p:tgtEl>
                                          <p:spTgt spid="30"/>
                                        </p:tgtEl>
                                      </p:cBhvr>
                                    </p:animEffect>
                                    <p:anim calcmode="lin" valueType="num">
                                      <p:cBhvr>
                                        <p:cTn id="8" dur="250" fill="hold"/>
                                        <p:tgtEl>
                                          <p:spTgt spid="30"/>
                                        </p:tgtEl>
                                        <p:attrNameLst>
                                          <p:attrName>ppt_x</p:attrName>
                                        </p:attrNameLst>
                                      </p:cBhvr>
                                      <p:tavLst>
                                        <p:tav tm="0">
                                          <p:val>
                                            <p:strVal val="#ppt_x"/>
                                          </p:val>
                                        </p:tav>
                                        <p:tav tm="100000">
                                          <p:val>
                                            <p:strVal val="#ppt_x"/>
                                          </p:val>
                                        </p:tav>
                                      </p:tavLst>
                                    </p:anim>
                                    <p:anim calcmode="lin" valueType="num">
                                      <p:cBhvr>
                                        <p:cTn id="9" dur="2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95</Words>
  <Application>Microsoft Office PowerPoint</Application>
  <PresentationFormat>Widescreen</PresentationFormat>
  <Paragraphs>7</Paragraphs>
  <Slides>6</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黑体</vt:lpstr>
      <vt:lpstr>Arial</vt:lpstr>
      <vt:lpstr>Calibri</vt:lpstr>
      <vt:lpstr>inpin heiti</vt:lpstr>
      <vt:lpstr>字魂59号-创粗黑</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24</cp:revision>
  <dcterms:created xsi:type="dcterms:W3CDTF">2022-09-08T10:55:25Z</dcterms:created>
  <dcterms:modified xsi:type="dcterms:W3CDTF">2025-11-26T02:17:37Z</dcterms:modified>
</cp:coreProperties>
</file>