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Fredoka"/>
      <p:regular r:id="rId26"/>
      <p:bold r:id="rId27"/>
    </p:embeddedFont>
    <p:embeddedFont>
      <p:font typeface="Dancing Script"/>
      <p:regular r:id="rId28"/>
      <p:bold r:id="rId29"/>
    </p:embeddedFont>
    <p:embeddedFont>
      <p:font typeface="M PLUS Rounded 1c"/>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Z5DKOFv7V/xg2JoBlqvbRnH8+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Fredoka-regular.fntdata"/><Relationship Id="rId25" Type="http://schemas.openxmlformats.org/officeDocument/2006/relationships/slide" Target="slides/slide20.xml"/><Relationship Id="rId28" Type="http://schemas.openxmlformats.org/officeDocument/2006/relationships/font" Target="fonts/DancingScript-regular.fntdata"/><Relationship Id="rId27" Type="http://schemas.openxmlformats.org/officeDocument/2006/relationships/font" Target="fonts/Fredok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ancingScrip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PLUSRounded1c-bold.fntdata"/><Relationship Id="rId30" Type="http://schemas.openxmlformats.org/officeDocument/2006/relationships/font" Target="fonts/MPLUSRounded1c-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từng ô để hiện thị phép tính</a:t>
            </a:r>
            <a:endParaRPr/>
          </a:p>
        </p:txBody>
      </p:sp>
      <p:sp>
        <p:nvSpPr>
          <p:cNvPr id="325" name="Google Shape;32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 Id="rId4" Type="http://schemas.openxmlformats.org/officeDocument/2006/relationships/image" Target="../media/image2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 Id="rId3" Type="http://schemas.openxmlformats.org/officeDocument/2006/relationships/hyperlink" Target="https://www.facebook.com/groups/629898828017053" TargetMode="External"/><Relationship Id="rId4" Type="http://schemas.openxmlformats.org/officeDocument/2006/relationships/image" Target="../media/image17.png"/><Relationship Id="rId5" Type="http://schemas.openxmlformats.org/officeDocument/2006/relationships/image" Target="../media/image3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Bản chiếu" type="title">
  <p:cSld name="TITLE">
    <p:spTree>
      <p:nvGrpSpPr>
        <p:cNvPr id="22" name="Shape 22"/>
        <p:cNvGrpSpPr/>
        <p:nvPr/>
      </p:nvGrpSpPr>
      <p:grpSpPr>
        <a:xfrm>
          <a:off x="0" y="0"/>
          <a:ext cx="0" cy="0"/>
          <a:chOff x="0" y="0"/>
          <a:chExt cx="0" cy="0"/>
        </a:xfrm>
      </p:grpSpPr>
      <p:pic>
        <p:nvPicPr>
          <p:cNvPr id="23" name="Google Shape;23;p22"/>
          <p:cNvPicPr preferRelativeResize="0"/>
          <p:nvPr/>
        </p:nvPicPr>
        <p:blipFill rotWithShape="1">
          <a:blip r:embed="rId2">
            <a:alphaModFix/>
          </a:blip>
          <a:srcRect b="0" l="3609" r="13056" t="0"/>
          <a:stretch/>
        </p:blipFill>
        <p:spPr>
          <a:xfrm>
            <a:off x="0" y="0"/>
            <a:ext cx="12192000" cy="6858000"/>
          </a:xfrm>
          <a:prstGeom prst="rect">
            <a:avLst/>
          </a:prstGeom>
          <a:noFill/>
          <a:ln>
            <a:noFill/>
          </a:ln>
        </p:spPr>
      </p:pic>
      <p:sp>
        <p:nvSpPr>
          <p:cNvPr id="24" name="Google Shape;24;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22"/>
          <p:cNvPicPr preferRelativeResize="0"/>
          <p:nvPr/>
        </p:nvPicPr>
        <p:blipFill rotWithShape="1">
          <a:blip r:embed="rId3">
            <a:alphaModFix/>
          </a:blip>
          <a:srcRect b="0" l="0" r="0" t="0"/>
          <a:stretch/>
        </p:blipFill>
        <p:spPr>
          <a:xfrm>
            <a:off x="-571321" y="6098214"/>
            <a:ext cx="2188654" cy="890093"/>
          </a:xfrm>
          <a:prstGeom prst="rect">
            <a:avLst/>
          </a:prstGeom>
          <a:noFill/>
          <a:ln>
            <a:noFill/>
          </a:ln>
        </p:spPr>
      </p:pic>
      <p:pic>
        <p:nvPicPr>
          <p:cNvPr id="30" name="Google Shape;30;p22"/>
          <p:cNvPicPr preferRelativeResize="0"/>
          <p:nvPr/>
        </p:nvPicPr>
        <p:blipFill rotWithShape="1">
          <a:blip r:embed="rId4">
            <a:alphaModFix/>
          </a:blip>
          <a:srcRect b="0" l="0" r="0" t="0"/>
          <a:stretch/>
        </p:blipFill>
        <p:spPr>
          <a:xfrm>
            <a:off x="10881259" y="0"/>
            <a:ext cx="1542422" cy="5182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à Văn bản Dọc" type="vertTx">
  <p:cSld name="VERTICAL_TEXT">
    <p:spTree>
      <p:nvGrpSpPr>
        <p:cNvPr id="84" name="Shape 84"/>
        <p:cNvGrpSpPr/>
        <p:nvPr/>
      </p:nvGrpSpPr>
      <p:grpSpPr>
        <a:xfrm>
          <a:off x="0" y="0"/>
          <a:ext cx="0" cy="0"/>
          <a:chOff x="0" y="0"/>
          <a:chExt cx="0" cy="0"/>
        </a:xfrm>
      </p:grpSpPr>
      <p:sp>
        <p:nvSpPr>
          <p:cNvPr id="85" name="Google Shape;8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Dọc và Văn bản" type="vertTitleAndTx">
  <p:cSld name="VERTICAL_TITLE_AND_VERTICAL_TEXT">
    <p:spTree>
      <p:nvGrpSpPr>
        <p:cNvPr id="90" name="Shape 90"/>
        <p:cNvGrpSpPr/>
        <p:nvPr/>
      </p:nvGrpSpPr>
      <p:grpSpPr>
        <a:xfrm>
          <a:off x="0" y="0"/>
          <a:ext cx="0" cy="0"/>
          <a:chOff x="0" y="0"/>
          <a:chExt cx="0" cy="0"/>
        </a:xfrm>
      </p:grpSpPr>
      <p:sp>
        <p:nvSpPr>
          <p:cNvPr id="91" name="Google Shape;91;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 and three columns">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27"/>
          <p:cNvSpPr/>
          <p:nvPr/>
        </p:nvSpPr>
        <p:spPr>
          <a:xfrm>
            <a:off x="8502319" y="311468"/>
            <a:ext cx="277292" cy="277237"/>
          </a:xfrm>
          <a:custGeom>
            <a:rect b="b" l="l" r="r" t="t"/>
            <a:pathLst>
              <a:path extrusionOk="0" h="5010" w="5011">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 name="Google Shape;114;p27"/>
          <p:cNvSpPr/>
          <p:nvPr/>
        </p:nvSpPr>
        <p:spPr>
          <a:xfrm>
            <a:off x="586919" y="6035235"/>
            <a:ext cx="277292" cy="277237"/>
          </a:xfrm>
          <a:custGeom>
            <a:rect b="b" l="l" r="r" t="t"/>
            <a:pathLst>
              <a:path extrusionOk="0" h="5010" w="5011">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 name="Google Shape;115;p27"/>
          <p:cNvSpPr/>
          <p:nvPr/>
        </p:nvSpPr>
        <p:spPr>
          <a:xfrm>
            <a:off x="719202" y="311468"/>
            <a:ext cx="277292" cy="277237"/>
          </a:xfrm>
          <a:custGeom>
            <a:rect b="b" l="l" r="r" t="t"/>
            <a:pathLst>
              <a:path extrusionOk="0" h="5010" w="5011">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 name="Google Shape;116;p27"/>
          <p:cNvSpPr/>
          <p:nvPr/>
        </p:nvSpPr>
        <p:spPr>
          <a:xfrm>
            <a:off x="11432702" y="6035235"/>
            <a:ext cx="277292" cy="277237"/>
          </a:xfrm>
          <a:custGeom>
            <a:rect b="b" l="l" r="r" t="t"/>
            <a:pathLst>
              <a:path extrusionOk="0" h="5010" w="5011">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 name="Google Shape;117;p27"/>
          <p:cNvSpPr/>
          <p:nvPr/>
        </p:nvSpPr>
        <p:spPr>
          <a:xfrm>
            <a:off x="-587079" y="2253587"/>
            <a:ext cx="12802985" cy="4604412"/>
          </a:xfrm>
          <a:custGeom>
            <a:rect b="b" l="l" r="r" t="t"/>
            <a:pathLst>
              <a:path extrusionOk="0" h="5753100" w="121920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dk2">
              <a:alpha val="5764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B64C"/>
              </a:solidFill>
              <a:latin typeface="Arial"/>
              <a:ea typeface="Arial"/>
              <a:cs typeface="Arial"/>
              <a:sym typeface="Arial"/>
            </a:endParaRPr>
          </a:p>
        </p:txBody>
      </p:sp>
      <p:sp>
        <p:nvSpPr>
          <p:cNvPr id="118" name="Google Shape;118;p27"/>
          <p:cNvSpPr txBox="1"/>
          <p:nvPr/>
        </p:nvSpPr>
        <p:spPr>
          <a:xfrm>
            <a:off x="-868593" y="3389762"/>
            <a:ext cx="12969380" cy="1600439"/>
          </a:xfrm>
          <a:prstGeom prst="rect">
            <a:avLst/>
          </a:prstGeom>
          <a:noFill/>
          <a:ln>
            <a:noFill/>
          </a:ln>
        </p:spPr>
        <p:txBody>
          <a:bodyPr anchorCtr="0" anchor="b" bIns="60950" lIns="121900" spcFirstLastPara="1" rIns="121900" wrap="square" tIns="60950">
            <a:noAutofit/>
          </a:bodyPr>
          <a:lstStyle/>
          <a:p>
            <a:pPr indent="0" lvl="0" marL="0" marR="0" rtl="0" algn="ctr">
              <a:lnSpc>
                <a:spcPct val="100000"/>
              </a:lnSpc>
              <a:spcBef>
                <a:spcPts val="0"/>
              </a:spcBef>
              <a:spcAft>
                <a:spcPts val="0"/>
              </a:spcAft>
              <a:buClr>
                <a:srgbClr val="711817"/>
              </a:buClr>
              <a:buSzPts val="4667"/>
              <a:buFont typeface="Dancing Script"/>
              <a:buNone/>
            </a:pPr>
            <a:r>
              <a:rPr b="1" i="0" lang="en-US" sz="4667" u="none" cap="none" strike="noStrike">
                <a:solidFill>
                  <a:srgbClr val="711817"/>
                </a:solidFill>
                <a:latin typeface="Dancing Script"/>
                <a:ea typeface="Dancing Script"/>
                <a:cs typeface="Dancing Script"/>
                <a:sym typeface="Dancing Script"/>
              </a:rPr>
              <a:t> </a:t>
            </a:r>
            <a:r>
              <a:rPr b="1" i="0" lang="en-US" sz="4667" u="none" cap="none" strike="noStrike">
                <a:solidFill>
                  <a:srgbClr val="00B0F0"/>
                </a:solidFill>
                <a:latin typeface="Dancing Script"/>
                <a:ea typeface="Dancing Script"/>
                <a:cs typeface="Dancing Script"/>
                <a:sym typeface="Dancing Script"/>
              </a:rPr>
              <a:t>Soạn bài giảng yêu cầu các khối lớp</a:t>
            </a:r>
            <a:endParaRPr b="1" i="0" sz="4667" u="none" cap="none" strike="noStrike">
              <a:solidFill>
                <a:srgbClr val="00B0F0"/>
              </a:solidFill>
              <a:latin typeface="Dancing Script"/>
              <a:ea typeface="Dancing Script"/>
              <a:cs typeface="Dancing Script"/>
              <a:sym typeface="Dancing Script"/>
            </a:endParaRPr>
          </a:p>
          <a:p>
            <a:pPr indent="0" lvl="0" marL="0" marR="0" rtl="0" algn="ctr">
              <a:lnSpc>
                <a:spcPct val="100000"/>
              </a:lnSpc>
              <a:spcBef>
                <a:spcPts val="0"/>
              </a:spcBef>
              <a:spcAft>
                <a:spcPts val="0"/>
              </a:spcAft>
              <a:buClr>
                <a:srgbClr val="BC3259"/>
              </a:buClr>
              <a:buSzPts val="4667"/>
              <a:buFont typeface="Dancing Script"/>
              <a:buNone/>
            </a:pPr>
            <a:r>
              <a:rPr b="1" i="0" lang="en-US" sz="4667" u="none" cap="none" strike="noStrike">
                <a:solidFill>
                  <a:srgbClr val="BC3259"/>
                </a:solidFill>
                <a:latin typeface="Dancing Script"/>
                <a:ea typeface="Dancing Script"/>
                <a:cs typeface="Dancing Script"/>
                <a:sym typeface="Dancing Script"/>
              </a:rPr>
              <a:t>Thiết kế bài giảng </a:t>
            </a:r>
            <a:r>
              <a:rPr b="1" i="0" lang="en-US" sz="4667" u="none" cap="none" strike="noStrike">
                <a:solidFill>
                  <a:srgbClr val="2E9733"/>
                </a:solidFill>
                <a:latin typeface="Dancing Script"/>
                <a:ea typeface="Dancing Script"/>
                <a:cs typeface="Dancing Script"/>
                <a:sym typeface="Dancing Script"/>
              </a:rPr>
              <a:t>E – Learning</a:t>
            </a:r>
            <a:endParaRPr/>
          </a:p>
        </p:txBody>
      </p:sp>
      <p:sp>
        <p:nvSpPr>
          <p:cNvPr id="119" name="Google Shape;119;p27"/>
          <p:cNvSpPr txBox="1"/>
          <p:nvPr/>
        </p:nvSpPr>
        <p:spPr>
          <a:xfrm>
            <a:off x="1" y="5108352"/>
            <a:ext cx="10346724" cy="13236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3671B"/>
              </a:buClr>
              <a:buSzPts val="2667"/>
              <a:buFont typeface="Cambria"/>
              <a:buNone/>
            </a:pPr>
            <a:r>
              <a:rPr b="1" i="0" lang="en-US" sz="2667" u="none" cap="none" strike="noStrike">
                <a:solidFill>
                  <a:srgbClr val="43671B"/>
                </a:solidFill>
                <a:latin typeface="Cambria"/>
                <a:ea typeface="Cambria"/>
                <a:cs typeface="Cambria"/>
                <a:sym typeface="Cambria"/>
              </a:rPr>
              <a:t>MĂNG NON – TÀI LIỆU TIỂU HỌC </a:t>
            </a:r>
            <a:endParaRPr/>
          </a:p>
          <a:p>
            <a:pPr indent="0" lvl="0" marL="0" marR="0" rtl="0" algn="ctr">
              <a:lnSpc>
                <a:spcPct val="100000"/>
              </a:lnSpc>
              <a:spcBef>
                <a:spcPts val="0"/>
              </a:spcBef>
              <a:spcAft>
                <a:spcPts val="0"/>
              </a:spcAft>
              <a:buClr>
                <a:srgbClr val="002060"/>
              </a:buClr>
              <a:buSzPts val="2667"/>
              <a:buFont typeface="Cambria"/>
              <a:buNone/>
            </a:pPr>
            <a:r>
              <a:rPr b="1" i="0" lang="en-US" sz="2667" u="none" cap="none" strike="noStrike">
                <a:solidFill>
                  <a:srgbClr val="002060"/>
                </a:solidFill>
                <a:latin typeface="Cambria"/>
                <a:ea typeface="Cambria"/>
                <a:cs typeface="Cambria"/>
                <a:sym typeface="Cambria"/>
              </a:rPr>
              <a:t>Mời truy cập: </a:t>
            </a:r>
            <a:r>
              <a:rPr b="0" i="0" lang="en-US" sz="2667" u="sng" cap="none" strike="noStrike">
                <a:solidFill>
                  <a:srgbClr val="002060"/>
                </a:solidFill>
                <a:latin typeface="Cambria"/>
                <a:ea typeface="Cambria"/>
                <a:cs typeface="Cambria"/>
                <a:sym typeface="Cambria"/>
                <a:hlinkClick r:id="rId3">
                  <a:extLst>
                    <a:ext uri="{A12FA001-AC4F-418D-AE19-62706E023703}">
                      <ahyp:hlinkClr val="tx"/>
                    </a:ext>
                  </a:extLst>
                </a:hlinkClick>
              </a:rPr>
              <a:t>MĂNG NON- TÀI LIỆU TIỂU HỌC | Facebook</a:t>
            </a:r>
            <a:endParaRPr b="0" i="0" sz="2667" u="none" cap="none" strike="noStrike">
              <a:solidFill>
                <a:srgbClr val="002060"/>
              </a:solidFill>
              <a:latin typeface="Cambria"/>
              <a:ea typeface="Cambria"/>
              <a:cs typeface="Cambria"/>
              <a:sym typeface="Cambria"/>
            </a:endParaRPr>
          </a:p>
          <a:p>
            <a:pPr indent="0" lvl="0" marL="0" marR="0" rtl="0" algn="ctr">
              <a:lnSpc>
                <a:spcPct val="100000"/>
              </a:lnSpc>
              <a:spcBef>
                <a:spcPts val="0"/>
              </a:spcBef>
              <a:spcAft>
                <a:spcPts val="0"/>
              </a:spcAft>
              <a:buClr>
                <a:srgbClr val="002060"/>
              </a:buClr>
              <a:buSzPts val="2667"/>
              <a:buFont typeface="Cambria"/>
              <a:buNone/>
            </a:pPr>
            <a:r>
              <a:rPr b="1" i="0" lang="en-US" sz="2667" u="none" cap="none" strike="noStrike">
                <a:solidFill>
                  <a:srgbClr val="002060"/>
                </a:solidFill>
                <a:latin typeface="Cambria"/>
                <a:ea typeface="Cambria"/>
                <a:cs typeface="Cambria"/>
                <a:sym typeface="Cambria"/>
              </a:rPr>
              <a:t>ZALO : </a:t>
            </a:r>
            <a:r>
              <a:rPr b="1" i="0" lang="en-US" sz="2667" u="sng" cap="none" strike="noStrike">
                <a:solidFill>
                  <a:srgbClr val="AA2423"/>
                </a:solidFill>
                <a:latin typeface="Cambria"/>
                <a:ea typeface="Cambria"/>
                <a:cs typeface="Cambria"/>
                <a:sym typeface="Cambria"/>
              </a:rPr>
              <a:t>0382348780</a:t>
            </a:r>
            <a:r>
              <a:rPr b="1" i="0" lang="en-US" sz="2667" u="none" cap="none" strike="noStrike">
                <a:solidFill>
                  <a:srgbClr val="AA2423"/>
                </a:solidFill>
                <a:latin typeface="Cambria"/>
                <a:ea typeface="Cambria"/>
                <a:cs typeface="Cambria"/>
                <a:sym typeface="Cambria"/>
              </a:rPr>
              <a:t> - </a:t>
            </a:r>
            <a:r>
              <a:rPr b="1" i="0" lang="en-US" sz="2667" u="sng" cap="none" strike="noStrike">
                <a:solidFill>
                  <a:srgbClr val="AA2423"/>
                </a:solidFill>
                <a:latin typeface="Cambria"/>
                <a:ea typeface="Cambria"/>
                <a:cs typeface="Cambria"/>
                <a:sym typeface="Cambria"/>
              </a:rPr>
              <a:t>0984848929</a:t>
            </a:r>
            <a:endParaRPr b="1" i="0" sz="2667" u="none" cap="none" strike="noStrike">
              <a:solidFill>
                <a:srgbClr val="AA2423"/>
              </a:solidFill>
              <a:latin typeface="Cambria"/>
              <a:ea typeface="Cambria"/>
              <a:cs typeface="Cambria"/>
              <a:sym typeface="Cambria"/>
            </a:endParaRPr>
          </a:p>
        </p:txBody>
      </p:sp>
      <p:pic>
        <p:nvPicPr>
          <p:cNvPr id="120" name="Google Shape;120;p27"/>
          <p:cNvPicPr preferRelativeResize="0"/>
          <p:nvPr/>
        </p:nvPicPr>
        <p:blipFill rotWithShape="1">
          <a:blip r:embed="rId4">
            <a:alphaModFix/>
          </a:blip>
          <a:srcRect b="0" l="0" r="0" t="0"/>
          <a:stretch/>
        </p:blipFill>
        <p:spPr>
          <a:xfrm>
            <a:off x="401843" y="1626439"/>
            <a:ext cx="11388315" cy="1926503"/>
          </a:xfrm>
          <a:prstGeom prst="rect">
            <a:avLst/>
          </a:prstGeom>
          <a:noFill/>
          <a:ln>
            <a:noFill/>
          </a:ln>
        </p:spPr>
      </p:pic>
      <p:pic>
        <p:nvPicPr>
          <p:cNvPr id="121" name="Google Shape;121;p27"/>
          <p:cNvPicPr preferRelativeResize="0"/>
          <p:nvPr/>
        </p:nvPicPr>
        <p:blipFill rotWithShape="1">
          <a:blip r:embed="rId5">
            <a:alphaModFix/>
          </a:blip>
          <a:srcRect b="0" l="0" r="0" t="0"/>
          <a:stretch/>
        </p:blipFill>
        <p:spPr>
          <a:xfrm>
            <a:off x="-2592631" y="629695"/>
            <a:ext cx="17195357" cy="996744"/>
          </a:xfrm>
          <a:prstGeom prst="rect">
            <a:avLst/>
          </a:prstGeom>
          <a:noFill/>
          <a:ln>
            <a:noFill/>
          </a:ln>
        </p:spPr>
      </p:pic>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500"/>
                                        <p:tgtEl>
                                          <p:spTgt spid="11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18"/>
                                        </p:tgtEl>
                                        <p:attrNameLst>
                                          <p:attrName>style.visibility</p:attrName>
                                        </p:attrNameLst>
                                      </p:cBhvr>
                                      <p:to>
                                        <p:strVal val="visible"/>
                                      </p:to>
                                    </p:set>
                                    <p:animEffect filter="fade" transition="in">
                                      <p:cBhvr>
                                        <p:cTn dur="3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22" name="Shape 122"/>
        <p:cNvGrpSpPr/>
        <p:nvPr/>
      </p:nvGrpSpPr>
      <p:grpSpPr>
        <a:xfrm>
          <a:off x="0" y="0"/>
          <a:ext cx="0" cy="0"/>
          <a:chOff x="0" y="0"/>
          <a:chExt cx="0" cy="0"/>
        </a:xfrm>
      </p:grpSpPr>
    </p:spTree>
  </p:cSld>
  <p:clrMapOvr>
    <a:masterClrMapping/>
  </p:clrMapOvr>
  <p:transition spd="slow" p14:dur="1500">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i Nội dung">
  <p:cSld name="Hai Nội dung">
    <p:spTree>
      <p:nvGrpSpPr>
        <p:cNvPr id="31" name="Shape 31"/>
        <p:cNvGrpSpPr/>
        <p:nvPr/>
      </p:nvGrpSpPr>
      <p:grpSpPr>
        <a:xfrm>
          <a:off x="0" y="0"/>
          <a:ext cx="0" cy="0"/>
          <a:chOff x="0" y="0"/>
          <a:chExt cx="0" cy="0"/>
        </a:xfrm>
      </p:grpSpPr>
      <p:sp>
        <p:nvSpPr>
          <p:cNvPr id="32" name="Google Shape;32;p23"/>
          <p:cNvSpPr/>
          <p:nvPr/>
        </p:nvSpPr>
        <p:spPr>
          <a:xfrm>
            <a:off x="0" y="-1265694"/>
            <a:ext cx="12192000" cy="3139440"/>
          </a:xfrm>
          <a:custGeom>
            <a:rect b="b" l="l" r="r" t="t"/>
            <a:pathLst>
              <a:path extrusionOk="0" h="3139440" w="12192000">
                <a:moveTo>
                  <a:pt x="0" y="0"/>
                </a:moveTo>
                <a:lnTo>
                  <a:pt x="5830242" y="0"/>
                </a:lnTo>
                <a:lnTo>
                  <a:pt x="7053635" y="20718"/>
                </a:lnTo>
                <a:cubicBezTo>
                  <a:pt x="9199830" y="67152"/>
                  <a:pt x="11118742" y="138966"/>
                  <a:pt x="12064223" y="214163"/>
                </a:cubicBezTo>
                <a:lnTo>
                  <a:pt x="12192000" y="226531"/>
                </a:lnTo>
                <a:lnTo>
                  <a:pt x="12192000" y="2418138"/>
                </a:lnTo>
                <a:lnTo>
                  <a:pt x="12185415" y="2414940"/>
                </a:lnTo>
                <a:cubicBezTo>
                  <a:pt x="11930872" y="2273569"/>
                  <a:pt x="11621059" y="1906605"/>
                  <a:pt x="11374412" y="1882542"/>
                </a:cubicBezTo>
                <a:cubicBezTo>
                  <a:pt x="11045549" y="1850458"/>
                  <a:pt x="10751444" y="2286268"/>
                  <a:pt x="10443970" y="2267552"/>
                </a:cubicBezTo>
                <a:cubicBezTo>
                  <a:pt x="10136496" y="2248836"/>
                  <a:pt x="9794265" y="1780942"/>
                  <a:pt x="9529570" y="1770247"/>
                </a:cubicBezTo>
                <a:cubicBezTo>
                  <a:pt x="9264875" y="1759552"/>
                  <a:pt x="9059002" y="2184668"/>
                  <a:pt x="8855802" y="2203384"/>
                </a:cubicBezTo>
                <a:cubicBezTo>
                  <a:pt x="8652602" y="2222100"/>
                  <a:pt x="8524265" y="1919974"/>
                  <a:pt x="8310370" y="1882542"/>
                </a:cubicBezTo>
                <a:cubicBezTo>
                  <a:pt x="8096475" y="1845110"/>
                  <a:pt x="7746223" y="1786289"/>
                  <a:pt x="7572433" y="1978794"/>
                </a:cubicBezTo>
                <a:cubicBezTo>
                  <a:pt x="7398643" y="2171299"/>
                  <a:pt x="7516285" y="2861110"/>
                  <a:pt x="7267633" y="3037573"/>
                </a:cubicBezTo>
                <a:cubicBezTo>
                  <a:pt x="7205470" y="3081689"/>
                  <a:pt x="7120915" y="3114776"/>
                  <a:pt x="7023869" y="3136833"/>
                </a:cubicBezTo>
                <a:lnTo>
                  <a:pt x="7007724" y="3139440"/>
                </a:lnTo>
                <a:lnTo>
                  <a:pt x="6388274" y="3139440"/>
                </a:lnTo>
                <a:lnTo>
                  <a:pt x="6370906" y="3136833"/>
                </a:lnTo>
                <a:cubicBezTo>
                  <a:pt x="6263499" y="3114776"/>
                  <a:pt x="6163403" y="3081689"/>
                  <a:pt x="6080518" y="3037573"/>
                </a:cubicBezTo>
                <a:cubicBezTo>
                  <a:pt x="5748981" y="2861110"/>
                  <a:pt x="5519044" y="2179320"/>
                  <a:pt x="5278412" y="1978794"/>
                </a:cubicBezTo>
                <a:cubicBezTo>
                  <a:pt x="5037780" y="1778268"/>
                  <a:pt x="4986981" y="1767574"/>
                  <a:pt x="4636729" y="1834416"/>
                </a:cubicBezTo>
                <a:cubicBezTo>
                  <a:pt x="4286475" y="1901258"/>
                  <a:pt x="3471001" y="2363805"/>
                  <a:pt x="3176896" y="2379847"/>
                </a:cubicBezTo>
                <a:cubicBezTo>
                  <a:pt x="2882791" y="2395889"/>
                  <a:pt x="2989738" y="1984142"/>
                  <a:pt x="2872096" y="1930668"/>
                </a:cubicBezTo>
                <a:cubicBezTo>
                  <a:pt x="2754454" y="1877194"/>
                  <a:pt x="2626118" y="1962752"/>
                  <a:pt x="2471044" y="2059005"/>
                </a:cubicBezTo>
                <a:cubicBezTo>
                  <a:pt x="2315970" y="2155258"/>
                  <a:pt x="2168917" y="2518879"/>
                  <a:pt x="1941654" y="2508184"/>
                </a:cubicBezTo>
                <a:cubicBezTo>
                  <a:pt x="1714391" y="2497489"/>
                  <a:pt x="1281254" y="2032269"/>
                  <a:pt x="1107465" y="1994837"/>
                </a:cubicBezTo>
                <a:cubicBezTo>
                  <a:pt x="933676" y="1957405"/>
                  <a:pt x="925655" y="2131194"/>
                  <a:pt x="898918" y="2283594"/>
                </a:cubicBezTo>
                <a:cubicBezTo>
                  <a:pt x="872181" y="2435994"/>
                  <a:pt x="1029928" y="2767532"/>
                  <a:pt x="947044" y="2909237"/>
                </a:cubicBezTo>
                <a:cubicBezTo>
                  <a:pt x="864160" y="3050942"/>
                  <a:pt x="596791" y="3133826"/>
                  <a:pt x="401612" y="3133826"/>
                </a:cubicBezTo>
                <a:cubicBezTo>
                  <a:pt x="279625" y="3133826"/>
                  <a:pt x="169127" y="3127560"/>
                  <a:pt x="38785" y="3071945"/>
                </a:cubicBezTo>
                <a:lnTo>
                  <a:pt x="0" y="3052928"/>
                </a:lnTo>
                <a:close/>
              </a:path>
            </a:pathLst>
          </a:custGeom>
          <a:solidFill>
            <a:srgbClr val="3A9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3" name="Google Shape;33;p23"/>
          <p:cNvPicPr preferRelativeResize="0"/>
          <p:nvPr/>
        </p:nvPicPr>
        <p:blipFill rotWithShape="1">
          <a:blip r:embed="rId2">
            <a:alphaModFix/>
          </a:blip>
          <a:srcRect b="0" l="0" r="0" t="0"/>
          <a:stretch/>
        </p:blipFill>
        <p:spPr>
          <a:xfrm>
            <a:off x="10881259" y="0"/>
            <a:ext cx="1542422" cy="518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Đầu trang của Phần">
  <p:cSld name="Đầu trang của Phần">
    <p:spTree>
      <p:nvGrpSpPr>
        <p:cNvPr id="34" name="Shape 34"/>
        <p:cNvGrpSpPr/>
        <p:nvPr/>
      </p:nvGrpSpPr>
      <p:grpSpPr>
        <a:xfrm>
          <a:off x="0" y="0"/>
          <a:ext cx="0" cy="0"/>
          <a:chOff x="0" y="0"/>
          <a:chExt cx="0" cy="0"/>
        </a:xfrm>
      </p:grpSpPr>
      <p:sp>
        <p:nvSpPr>
          <p:cNvPr id="35" name="Google Shape;35;p24"/>
          <p:cNvSpPr/>
          <p:nvPr/>
        </p:nvSpPr>
        <p:spPr>
          <a:xfrm>
            <a:off x="1695715" y="1024725"/>
            <a:ext cx="8180308" cy="4630062"/>
          </a:xfrm>
          <a:custGeom>
            <a:rect b="b" l="l" r="r" t="t"/>
            <a:pathLst>
              <a:path extrusionOk="0" h="4630062" w="8180308">
                <a:moveTo>
                  <a:pt x="998055" y="729520"/>
                </a:moveTo>
                <a:cubicBezTo>
                  <a:pt x="1288038" y="329470"/>
                  <a:pt x="1578022" y="299837"/>
                  <a:pt x="1747355" y="183420"/>
                </a:cubicBezTo>
                <a:cubicBezTo>
                  <a:pt x="1916688" y="67003"/>
                  <a:pt x="1876472" y="-59997"/>
                  <a:pt x="2014055" y="31020"/>
                </a:cubicBezTo>
                <a:cubicBezTo>
                  <a:pt x="2151638" y="122037"/>
                  <a:pt x="2409872" y="625803"/>
                  <a:pt x="2572855" y="729520"/>
                </a:cubicBezTo>
                <a:cubicBezTo>
                  <a:pt x="2735838" y="833237"/>
                  <a:pt x="2864955" y="752803"/>
                  <a:pt x="2991955" y="653320"/>
                </a:cubicBezTo>
                <a:cubicBezTo>
                  <a:pt x="3118955" y="553837"/>
                  <a:pt x="3182455" y="215170"/>
                  <a:pt x="3334855" y="132620"/>
                </a:cubicBezTo>
                <a:cubicBezTo>
                  <a:pt x="3487255" y="50070"/>
                  <a:pt x="3681988" y="75470"/>
                  <a:pt x="3906355" y="158020"/>
                </a:cubicBezTo>
                <a:cubicBezTo>
                  <a:pt x="4130722" y="240570"/>
                  <a:pt x="4372022" y="560187"/>
                  <a:pt x="4681055" y="627920"/>
                </a:cubicBezTo>
                <a:cubicBezTo>
                  <a:pt x="4990088" y="695653"/>
                  <a:pt x="5453639" y="649087"/>
                  <a:pt x="5760555" y="564420"/>
                </a:cubicBezTo>
                <a:cubicBezTo>
                  <a:pt x="6067471" y="479753"/>
                  <a:pt x="6145788" y="67003"/>
                  <a:pt x="6522555" y="119920"/>
                </a:cubicBezTo>
                <a:cubicBezTo>
                  <a:pt x="6899322" y="172837"/>
                  <a:pt x="7750222" y="545370"/>
                  <a:pt x="8021155" y="881920"/>
                </a:cubicBezTo>
                <a:cubicBezTo>
                  <a:pt x="8292088" y="1218470"/>
                  <a:pt x="8131222" y="1705303"/>
                  <a:pt x="8148155" y="2139220"/>
                </a:cubicBezTo>
                <a:cubicBezTo>
                  <a:pt x="8165088" y="2573137"/>
                  <a:pt x="8211655" y="3076903"/>
                  <a:pt x="8122755" y="3485420"/>
                </a:cubicBezTo>
                <a:cubicBezTo>
                  <a:pt x="8033855" y="3893937"/>
                  <a:pt x="7856055" y="4437920"/>
                  <a:pt x="7614755" y="4590320"/>
                </a:cubicBezTo>
                <a:cubicBezTo>
                  <a:pt x="7373455" y="4742720"/>
                  <a:pt x="6992455" y="4408287"/>
                  <a:pt x="6674955" y="4399820"/>
                </a:cubicBezTo>
                <a:cubicBezTo>
                  <a:pt x="6357455" y="4391353"/>
                  <a:pt x="6217755" y="4507770"/>
                  <a:pt x="5709755" y="4539520"/>
                </a:cubicBezTo>
                <a:cubicBezTo>
                  <a:pt x="5201755" y="4571270"/>
                  <a:pt x="4016422" y="4647470"/>
                  <a:pt x="3626955" y="4590320"/>
                </a:cubicBezTo>
                <a:cubicBezTo>
                  <a:pt x="3237488" y="4533170"/>
                  <a:pt x="3648122" y="4268587"/>
                  <a:pt x="3372955" y="4196620"/>
                </a:cubicBezTo>
                <a:cubicBezTo>
                  <a:pt x="3097788" y="4124653"/>
                  <a:pt x="2416222" y="4202970"/>
                  <a:pt x="1975955" y="4158520"/>
                </a:cubicBezTo>
                <a:cubicBezTo>
                  <a:pt x="1535688" y="4114070"/>
                  <a:pt x="968422" y="4101370"/>
                  <a:pt x="731355" y="3929920"/>
                </a:cubicBezTo>
                <a:cubicBezTo>
                  <a:pt x="494288" y="3758470"/>
                  <a:pt x="674205" y="3354187"/>
                  <a:pt x="553555" y="3129820"/>
                </a:cubicBezTo>
                <a:cubicBezTo>
                  <a:pt x="432905" y="2905453"/>
                  <a:pt x="-66628" y="2985887"/>
                  <a:pt x="7455" y="2583720"/>
                </a:cubicBezTo>
                <a:cubicBezTo>
                  <a:pt x="81538" y="2181553"/>
                  <a:pt x="708072" y="1129570"/>
                  <a:pt x="998055" y="729520"/>
                </a:cubicBezTo>
                <a:close/>
              </a:path>
            </a:pathLst>
          </a:custGeom>
          <a:noFill/>
          <a:ln cap="flat" cmpd="sng" w="82550">
            <a:solidFill>
              <a:srgbClr val="F768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 name="Google Shape;36;p24"/>
          <p:cNvPicPr preferRelativeResize="0"/>
          <p:nvPr/>
        </p:nvPicPr>
        <p:blipFill rotWithShape="1">
          <a:blip r:embed="rId2">
            <a:alphaModFix/>
          </a:blip>
          <a:srcRect b="7355" l="13488" r="17965" t="5784"/>
          <a:stretch/>
        </p:blipFill>
        <p:spPr>
          <a:xfrm rot="1242859">
            <a:off x="878700" y="897080"/>
            <a:ext cx="3855311" cy="4885355"/>
          </a:xfrm>
          <a:prstGeom prst="rect">
            <a:avLst/>
          </a:prstGeom>
          <a:noFill/>
          <a:ln>
            <a:noFill/>
          </a:ln>
        </p:spPr>
      </p:pic>
      <p:sp>
        <p:nvSpPr>
          <p:cNvPr id="37" name="Google Shape;37;p24"/>
          <p:cNvSpPr/>
          <p:nvPr/>
        </p:nvSpPr>
        <p:spPr>
          <a:xfrm>
            <a:off x="-508663" y="-232864"/>
            <a:ext cx="5839110" cy="1337922"/>
          </a:xfrm>
          <a:custGeom>
            <a:rect b="b" l="l" r="r" t="t"/>
            <a:pathLst>
              <a:path extrusionOk="0" h="1337922" w="5839110">
                <a:moveTo>
                  <a:pt x="423603" y="881450"/>
                </a:moveTo>
                <a:cubicBezTo>
                  <a:pt x="528157" y="1090557"/>
                  <a:pt x="712454" y="1257134"/>
                  <a:pt x="838272" y="1317385"/>
                </a:cubicBezTo>
                <a:cubicBezTo>
                  <a:pt x="964091" y="1377636"/>
                  <a:pt x="1050923" y="1290803"/>
                  <a:pt x="1178514" y="1242957"/>
                </a:cubicBezTo>
                <a:cubicBezTo>
                  <a:pt x="1306105" y="1195111"/>
                  <a:pt x="1394709" y="1076380"/>
                  <a:pt x="1603816" y="1030306"/>
                </a:cubicBezTo>
                <a:cubicBezTo>
                  <a:pt x="1812923" y="984232"/>
                  <a:pt x="2231137" y="938158"/>
                  <a:pt x="2433156" y="966511"/>
                </a:cubicBezTo>
                <a:cubicBezTo>
                  <a:pt x="2635175" y="994865"/>
                  <a:pt x="2652896" y="1209288"/>
                  <a:pt x="2815928" y="1200427"/>
                </a:cubicBezTo>
                <a:cubicBezTo>
                  <a:pt x="2978961" y="1191567"/>
                  <a:pt x="3149081" y="1023218"/>
                  <a:pt x="3411351" y="913348"/>
                </a:cubicBezTo>
                <a:cubicBezTo>
                  <a:pt x="3673621" y="803478"/>
                  <a:pt x="4247780" y="518171"/>
                  <a:pt x="4389547" y="541208"/>
                </a:cubicBezTo>
                <a:cubicBezTo>
                  <a:pt x="4531315" y="564245"/>
                  <a:pt x="4168035" y="987776"/>
                  <a:pt x="4261956" y="1051571"/>
                </a:cubicBezTo>
                <a:cubicBezTo>
                  <a:pt x="4355877" y="1115366"/>
                  <a:pt x="4735105" y="986003"/>
                  <a:pt x="4953072" y="923980"/>
                </a:cubicBezTo>
                <a:cubicBezTo>
                  <a:pt x="5171039" y="861957"/>
                  <a:pt x="5422677" y="785756"/>
                  <a:pt x="5569761" y="679431"/>
                </a:cubicBezTo>
                <a:cubicBezTo>
                  <a:pt x="5716845" y="573106"/>
                  <a:pt x="5863928" y="388808"/>
                  <a:pt x="5835575" y="286027"/>
                </a:cubicBezTo>
                <a:cubicBezTo>
                  <a:pt x="5807222" y="183246"/>
                  <a:pt x="5757603" y="101729"/>
                  <a:pt x="5399640" y="62743"/>
                </a:cubicBezTo>
                <a:cubicBezTo>
                  <a:pt x="5041677" y="23757"/>
                  <a:pt x="3687798" y="52111"/>
                  <a:pt x="3687798" y="52111"/>
                </a:cubicBezTo>
                <a:cubicBezTo>
                  <a:pt x="2823017" y="52111"/>
                  <a:pt x="747895" y="-71936"/>
                  <a:pt x="210951" y="62743"/>
                </a:cubicBezTo>
                <a:cubicBezTo>
                  <a:pt x="-325993" y="197422"/>
                  <a:pt x="319049" y="672343"/>
                  <a:pt x="423603" y="881450"/>
                </a:cubicBezTo>
                <a:close/>
              </a:path>
            </a:pathLst>
          </a:custGeom>
          <a:solidFill>
            <a:srgbClr val="3A9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24"/>
          <p:cNvSpPr/>
          <p:nvPr/>
        </p:nvSpPr>
        <p:spPr>
          <a:xfrm>
            <a:off x="7879971" y="3418185"/>
            <a:ext cx="5148098" cy="3979647"/>
          </a:xfrm>
          <a:custGeom>
            <a:rect b="b" l="l" r="r" t="t"/>
            <a:pathLst>
              <a:path extrusionOk="0" h="3979647" w="5148098">
                <a:moveTo>
                  <a:pt x="4680997" y="191289"/>
                </a:moveTo>
                <a:cubicBezTo>
                  <a:pt x="4480471" y="-319385"/>
                  <a:pt x="3921671" y="330320"/>
                  <a:pt x="3718471" y="544215"/>
                </a:cubicBezTo>
                <a:cubicBezTo>
                  <a:pt x="3515271" y="758110"/>
                  <a:pt x="3555376" y="1255415"/>
                  <a:pt x="3461797" y="1474657"/>
                </a:cubicBezTo>
                <a:cubicBezTo>
                  <a:pt x="3368218" y="1693899"/>
                  <a:pt x="3296028" y="1835605"/>
                  <a:pt x="3156997" y="1859668"/>
                </a:cubicBezTo>
                <a:cubicBezTo>
                  <a:pt x="3017965" y="1883731"/>
                  <a:pt x="2755945" y="1570910"/>
                  <a:pt x="2627608" y="1619036"/>
                </a:cubicBezTo>
                <a:cubicBezTo>
                  <a:pt x="2499271" y="1667162"/>
                  <a:pt x="2419060" y="2001373"/>
                  <a:pt x="2386976" y="2148426"/>
                </a:cubicBezTo>
                <a:cubicBezTo>
                  <a:pt x="2354892" y="2295479"/>
                  <a:pt x="2456492" y="2415794"/>
                  <a:pt x="2435103" y="2501352"/>
                </a:cubicBezTo>
                <a:cubicBezTo>
                  <a:pt x="2413714" y="2586910"/>
                  <a:pt x="2419061" y="2640384"/>
                  <a:pt x="2258640" y="2661773"/>
                </a:cubicBezTo>
                <a:cubicBezTo>
                  <a:pt x="2098219" y="2683162"/>
                  <a:pt x="1659734" y="2541458"/>
                  <a:pt x="1472576" y="2629689"/>
                </a:cubicBezTo>
                <a:cubicBezTo>
                  <a:pt x="1285418" y="2717921"/>
                  <a:pt x="1261355" y="3092236"/>
                  <a:pt x="1135692" y="3191162"/>
                </a:cubicBezTo>
                <a:cubicBezTo>
                  <a:pt x="1010029" y="3290088"/>
                  <a:pt x="905755" y="3167100"/>
                  <a:pt x="718597" y="3223247"/>
                </a:cubicBezTo>
                <a:cubicBezTo>
                  <a:pt x="531439" y="3279394"/>
                  <a:pt x="-96876" y="3418426"/>
                  <a:pt x="12745" y="3528047"/>
                </a:cubicBezTo>
                <a:cubicBezTo>
                  <a:pt x="122366" y="3637668"/>
                  <a:pt x="558177" y="3867605"/>
                  <a:pt x="1376324" y="3880973"/>
                </a:cubicBezTo>
                <a:cubicBezTo>
                  <a:pt x="2194471" y="3894341"/>
                  <a:pt x="4376198" y="4220531"/>
                  <a:pt x="4921629" y="3608257"/>
                </a:cubicBezTo>
                <a:cubicBezTo>
                  <a:pt x="5467060" y="2995983"/>
                  <a:pt x="4881523" y="701963"/>
                  <a:pt x="4680997" y="191289"/>
                </a:cubicBezTo>
                <a:close/>
              </a:path>
            </a:pathLst>
          </a:custGeom>
          <a:solidFill>
            <a:srgbClr val="F768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ề và Nội dung">
  <p:cSld name="Tiêu đề và Nội dung">
    <p:spTree>
      <p:nvGrpSpPr>
        <p:cNvPr id="42" name="Shape 42"/>
        <p:cNvGrpSpPr/>
        <p:nvPr/>
      </p:nvGrpSpPr>
      <p:grpSpPr>
        <a:xfrm>
          <a:off x="0" y="0"/>
          <a:ext cx="0" cy="0"/>
          <a:chOff x="0" y="0"/>
          <a:chExt cx="0" cy="0"/>
        </a:xfrm>
      </p:grpSpPr>
      <p:sp>
        <p:nvSpPr>
          <p:cNvPr id="43" name="Google Shape;43;p25"/>
          <p:cNvSpPr/>
          <p:nvPr/>
        </p:nvSpPr>
        <p:spPr>
          <a:xfrm>
            <a:off x="-53466" y="3287040"/>
            <a:ext cx="12038463" cy="3630427"/>
          </a:xfrm>
          <a:custGeom>
            <a:rect b="b" l="l" r="r" t="t"/>
            <a:pathLst>
              <a:path extrusionOk="0" h="3630427" w="12038463">
                <a:moveTo>
                  <a:pt x="11491487" y="1592"/>
                </a:moveTo>
                <a:cubicBezTo>
                  <a:pt x="11697361" y="-27818"/>
                  <a:pt x="11633193" y="357191"/>
                  <a:pt x="11716077" y="563065"/>
                </a:cubicBezTo>
                <a:cubicBezTo>
                  <a:pt x="11798961" y="768939"/>
                  <a:pt x="11940666" y="867866"/>
                  <a:pt x="11988792" y="1236834"/>
                </a:cubicBezTo>
                <a:cubicBezTo>
                  <a:pt x="12036918" y="1605802"/>
                  <a:pt x="12063655" y="2450687"/>
                  <a:pt x="12004834" y="2776876"/>
                </a:cubicBezTo>
                <a:cubicBezTo>
                  <a:pt x="11946013" y="3103065"/>
                  <a:pt x="11828371" y="3087024"/>
                  <a:pt x="11635866" y="3193971"/>
                </a:cubicBezTo>
                <a:cubicBezTo>
                  <a:pt x="11443361" y="3300918"/>
                  <a:pt x="11424645" y="3357065"/>
                  <a:pt x="10849803" y="3418560"/>
                </a:cubicBezTo>
                <a:cubicBezTo>
                  <a:pt x="10274961" y="3480055"/>
                  <a:pt x="9301739" y="3528181"/>
                  <a:pt x="8186813" y="3562939"/>
                </a:cubicBezTo>
                <a:cubicBezTo>
                  <a:pt x="7071887" y="3597697"/>
                  <a:pt x="5481045" y="3643149"/>
                  <a:pt x="4160245" y="3627107"/>
                </a:cubicBezTo>
                <a:cubicBezTo>
                  <a:pt x="2839445" y="3611065"/>
                  <a:pt x="884981" y="3525507"/>
                  <a:pt x="262013" y="3466686"/>
                </a:cubicBezTo>
                <a:cubicBezTo>
                  <a:pt x="-360956" y="3407865"/>
                  <a:pt x="307466" y="3343697"/>
                  <a:pt x="422434" y="3274181"/>
                </a:cubicBezTo>
                <a:cubicBezTo>
                  <a:pt x="537402" y="3204665"/>
                  <a:pt x="435803" y="3199318"/>
                  <a:pt x="951824" y="3049592"/>
                </a:cubicBezTo>
                <a:cubicBezTo>
                  <a:pt x="1467845" y="2899866"/>
                  <a:pt x="3518561" y="2375823"/>
                  <a:pt x="3518561" y="2375823"/>
                </a:cubicBezTo>
                <a:cubicBezTo>
                  <a:pt x="5106729" y="1990812"/>
                  <a:pt x="9152013" y="1137907"/>
                  <a:pt x="10480834" y="739528"/>
                </a:cubicBezTo>
                <a:cubicBezTo>
                  <a:pt x="11809655" y="341149"/>
                  <a:pt x="11285613" y="31002"/>
                  <a:pt x="11491487" y="1592"/>
                </a:cubicBezTo>
                <a:close/>
              </a:path>
            </a:pathLst>
          </a:custGeom>
          <a:solidFill>
            <a:srgbClr val="F768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25"/>
          <p:cNvSpPr/>
          <p:nvPr/>
        </p:nvSpPr>
        <p:spPr>
          <a:xfrm>
            <a:off x="135175" y="-147140"/>
            <a:ext cx="11921649" cy="1777197"/>
          </a:xfrm>
          <a:custGeom>
            <a:rect b="b" l="l" r="r" t="t"/>
            <a:pathLst>
              <a:path extrusionOk="0" h="1777197" w="11921649">
                <a:moveTo>
                  <a:pt x="876450" y="1776128"/>
                </a:moveTo>
                <a:cubicBezTo>
                  <a:pt x="-225108" y="1800191"/>
                  <a:pt x="119797" y="1412507"/>
                  <a:pt x="26218" y="1182570"/>
                </a:cubicBezTo>
                <a:cubicBezTo>
                  <a:pt x="-67361" y="952633"/>
                  <a:pt x="103755" y="580991"/>
                  <a:pt x="314976" y="396507"/>
                </a:cubicBezTo>
                <a:cubicBezTo>
                  <a:pt x="526197" y="212023"/>
                  <a:pt x="1015481" y="126465"/>
                  <a:pt x="1293544" y="75665"/>
                </a:cubicBezTo>
                <a:cubicBezTo>
                  <a:pt x="1571607" y="24865"/>
                  <a:pt x="1983355" y="91707"/>
                  <a:pt x="1983355" y="91707"/>
                </a:cubicBezTo>
                <a:cubicBezTo>
                  <a:pt x="3469923" y="89033"/>
                  <a:pt x="8557944" y="-90103"/>
                  <a:pt x="10212955" y="59623"/>
                </a:cubicBezTo>
                <a:cubicBezTo>
                  <a:pt x="11867966" y="209349"/>
                  <a:pt x="11811818" y="781518"/>
                  <a:pt x="11913418" y="990065"/>
                </a:cubicBezTo>
                <a:cubicBezTo>
                  <a:pt x="12015018" y="1198612"/>
                  <a:pt x="11148744" y="1276149"/>
                  <a:pt x="10822555" y="1310907"/>
                </a:cubicBezTo>
                <a:cubicBezTo>
                  <a:pt x="10496366" y="1345665"/>
                  <a:pt x="10654113" y="1244065"/>
                  <a:pt x="9956281" y="1198613"/>
                </a:cubicBezTo>
                <a:cubicBezTo>
                  <a:pt x="9258449" y="1153161"/>
                  <a:pt x="8154218" y="944613"/>
                  <a:pt x="6635565" y="1038192"/>
                </a:cubicBezTo>
                <a:cubicBezTo>
                  <a:pt x="5116912" y="1131771"/>
                  <a:pt x="1978008" y="1752065"/>
                  <a:pt x="876450" y="1776128"/>
                </a:cubicBezTo>
                <a:close/>
              </a:path>
            </a:pathLst>
          </a:custGeom>
          <a:solidFill>
            <a:srgbClr val="3A93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25"/>
          <p:cNvSpPr/>
          <p:nvPr/>
        </p:nvSpPr>
        <p:spPr>
          <a:xfrm>
            <a:off x="297712" y="297712"/>
            <a:ext cx="11323675" cy="6262576"/>
          </a:xfrm>
          <a:prstGeom prst="roundRect">
            <a:avLst>
              <a:gd fmla="val 16667" name="adj"/>
            </a:avLst>
          </a:prstGeom>
          <a:solidFill>
            <a:schemeClr val="lt1"/>
          </a:solidFill>
          <a:ln cap="flat" cmpd="sng" w="7620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 name="Google Shape;46;p25"/>
          <p:cNvSpPr/>
          <p:nvPr/>
        </p:nvSpPr>
        <p:spPr>
          <a:xfrm>
            <a:off x="680485" y="509405"/>
            <a:ext cx="10558130" cy="5839190"/>
          </a:xfrm>
          <a:prstGeom prst="roundRect">
            <a:avLst>
              <a:gd fmla="val 16667" name="adj"/>
            </a:avLst>
          </a:prstGeom>
          <a:solidFill>
            <a:schemeClr val="lt1"/>
          </a:solidFill>
          <a:ln cap="flat" cmpd="sng" w="76200">
            <a:solidFill>
              <a:srgbClr val="F76824"/>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0" name="Google Shape;50;p25"/>
          <p:cNvPicPr preferRelativeResize="0"/>
          <p:nvPr/>
        </p:nvPicPr>
        <p:blipFill rotWithShape="1">
          <a:blip r:embed="rId2">
            <a:alphaModFix/>
          </a:blip>
          <a:srcRect b="0" l="0" r="0" t="0"/>
          <a:stretch/>
        </p:blipFill>
        <p:spPr>
          <a:xfrm>
            <a:off x="-571321" y="6098214"/>
            <a:ext cx="2188654" cy="890093"/>
          </a:xfrm>
          <a:prstGeom prst="rect">
            <a:avLst/>
          </a:prstGeom>
          <a:noFill/>
          <a:ln>
            <a:noFill/>
          </a:ln>
        </p:spPr>
      </p:pic>
      <p:pic>
        <p:nvPicPr>
          <p:cNvPr id="51" name="Google Shape;51;p25"/>
          <p:cNvPicPr preferRelativeResize="0"/>
          <p:nvPr/>
        </p:nvPicPr>
        <p:blipFill rotWithShape="1">
          <a:blip r:embed="rId3">
            <a:alphaModFix/>
          </a:blip>
          <a:srcRect b="0" l="0" r="0" t="0"/>
          <a:stretch/>
        </p:blipFill>
        <p:spPr>
          <a:xfrm>
            <a:off x="10881259" y="0"/>
            <a:ext cx="1542422" cy="518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ép so sánh" type="twoTxTwoObj">
  <p:cSld name="TWO_OBJECTS_WITH_TEXT">
    <p:spTree>
      <p:nvGrpSpPr>
        <p:cNvPr id="52" name="Shape 52"/>
        <p:cNvGrpSpPr/>
        <p:nvPr/>
      </p:nvGrpSpPr>
      <p:grpSpPr>
        <a:xfrm>
          <a:off x="0" y="0"/>
          <a:ext cx="0" cy="0"/>
          <a:chOff x="0" y="0"/>
          <a:chExt cx="0" cy="0"/>
        </a:xfrm>
      </p:grpSpPr>
      <p:sp>
        <p:nvSpPr>
          <p:cNvPr id="53" name="Google Shape;53;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 Tiêu đề" type="titleOnly">
  <p:cSld name="TITLE_ONLY">
    <p:spTree>
      <p:nvGrpSpPr>
        <p:cNvPr id="61" name="Shape 61"/>
        <p:cNvGrpSpPr/>
        <p:nvPr/>
      </p:nvGrpSpPr>
      <p:grpSpPr>
        <a:xfrm>
          <a:off x="0" y="0"/>
          <a:ext cx="0" cy="0"/>
          <a:chOff x="0" y="0"/>
          <a:chExt cx="0" cy="0"/>
        </a:xfrm>
      </p:grpSpPr>
      <p:sp>
        <p:nvSpPr>
          <p:cNvPr id="62" name="Google Shape;6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ống" type="blank">
  <p:cSld name="BLANK">
    <p:spTree>
      <p:nvGrpSpPr>
        <p:cNvPr id="66" name="Shape 66"/>
        <p:cNvGrpSpPr/>
        <p:nvPr/>
      </p:nvGrpSpPr>
      <p:grpSpPr>
        <a:xfrm>
          <a:off x="0" y="0"/>
          <a:ext cx="0" cy="0"/>
          <a:chOff x="0" y="0"/>
          <a:chExt cx="0" cy="0"/>
        </a:xfrm>
      </p:grpSpPr>
      <p:sp>
        <p:nvSpPr>
          <p:cNvPr id="67" name="Google Shape;6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ội dung với Chú thích" type="objTx">
  <p:cSld name="OBJECT_WITH_CAPTION_TEXT">
    <p:spTree>
      <p:nvGrpSpPr>
        <p:cNvPr id="70" name="Shape 70"/>
        <p:cNvGrpSpPr/>
        <p:nvPr/>
      </p:nvGrpSpPr>
      <p:grpSpPr>
        <a:xfrm>
          <a:off x="0" y="0"/>
          <a:ext cx="0" cy="0"/>
          <a:chOff x="0" y="0"/>
          <a:chExt cx="0" cy="0"/>
        </a:xfrm>
      </p:grpSpPr>
      <p:sp>
        <p:nvSpPr>
          <p:cNvPr id="71" name="Google Shape;71;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nh với Chú thích" type="picTx">
  <p:cSld name="PICTURE_WITH_CAPTION_TEXT">
    <p:spTree>
      <p:nvGrpSpPr>
        <p:cNvPr id="77" name="Shape 77"/>
        <p:cNvGrpSpPr/>
        <p:nvPr/>
      </p:nvGrpSpPr>
      <p:grpSpPr>
        <a:xfrm>
          <a:off x="0" y="0"/>
          <a:ext cx="0" cy="0"/>
          <a:chOff x="0" y="0"/>
          <a:chExt cx="0" cy="0"/>
        </a:xfrm>
      </p:grpSpPr>
      <p:sp>
        <p:nvSpPr>
          <p:cNvPr id="78" name="Google Shape;7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2"/>
          <p:cNvSpPr/>
          <p:nvPr>
            <p:ph idx="2" type="pic"/>
          </p:nvPr>
        </p:nvSpPr>
        <p:spPr>
          <a:xfrm>
            <a:off x="5183188" y="987425"/>
            <a:ext cx="6172200" cy="4873625"/>
          </a:xfrm>
          <a:prstGeom prst="rect">
            <a:avLst/>
          </a:prstGeom>
          <a:noFill/>
          <a:ln>
            <a:noFill/>
          </a:ln>
        </p:spPr>
      </p:sp>
      <p:sp>
        <p:nvSpPr>
          <p:cNvPr id="80" name="Google Shape;80;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hyperlink" Target="https://www.facebook.com/groups/629898828017053" TargetMode="Externa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5.png"/><Relationship Id="rId3" Type="http://schemas.openxmlformats.org/officeDocument/2006/relationships/hyperlink" Target="https://www.facebook.com/groups/629898828017053" TargetMode="External"/><Relationship Id="rId4" Type="http://schemas.openxmlformats.org/officeDocument/2006/relationships/image" Target="../media/image21.png"/><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1"/>
          <p:cNvSpPr txBox="1"/>
          <p:nvPr/>
        </p:nvSpPr>
        <p:spPr>
          <a:xfrm>
            <a:off x="3048000" y="9098618"/>
            <a:ext cx="622818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2C9430"/>
                </a:solidFill>
                <a:latin typeface="Cambria"/>
                <a:ea typeface="Cambria"/>
                <a:cs typeface="Cambria"/>
                <a:sym typeface="Cambria"/>
              </a:rPr>
              <a:t>MĂNG NON – TÀI LIỆU TIỂU HỌC</a:t>
            </a:r>
            <a:endParaRPr/>
          </a:p>
          <a:p>
            <a:pPr indent="0" lvl="0" marL="0" marR="0" rtl="0" algn="ctr">
              <a:lnSpc>
                <a:spcPct val="100000"/>
              </a:lnSpc>
              <a:spcBef>
                <a:spcPts val="0"/>
              </a:spcBef>
              <a:spcAft>
                <a:spcPts val="0"/>
              </a:spcAft>
              <a:buClr>
                <a:schemeClr val="dk1"/>
              </a:buClr>
              <a:buSzPts val="1800"/>
              <a:buFont typeface="Cambria"/>
              <a:buNone/>
            </a:pPr>
            <a:r>
              <a:rPr b="1" i="0" lang="en-US" sz="1800" u="none" cap="none" strike="noStrike">
                <a:solidFill>
                  <a:schemeClr val="dk1"/>
                </a:solidFill>
                <a:latin typeface="Cambria"/>
                <a:ea typeface="Cambria"/>
                <a:cs typeface="Cambria"/>
                <a:sym typeface="Cambria"/>
              </a:rPr>
              <a:t>Mời truy cập: </a:t>
            </a:r>
            <a:r>
              <a:rPr b="0" i="0" lang="en-US" sz="1800" u="sng" cap="none" strike="noStrike">
                <a:solidFill>
                  <a:srgbClr val="FF0066"/>
                </a:solidFill>
                <a:latin typeface="Cambria"/>
                <a:ea typeface="Cambria"/>
                <a:cs typeface="Cambria"/>
                <a:sym typeface="Cambria"/>
                <a:hlinkClick r:id="rId1">
                  <a:extLst>
                    <a:ext uri="{A12FA001-AC4F-418D-AE19-62706E023703}">
                      <ahyp:hlinkClr val="tx"/>
                    </a:ext>
                  </a:extLst>
                </a:hlinkClick>
              </a:rPr>
              <a:t>MĂNG NON- TÀI LIỆU TIỂU HỌC | Facebook</a:t>
            </a:r>
            <a:endParaRPr b="0" i="0" sz="1800" u="none" cap="none" strike="noStrike">
              <a:solidFill>
                <a:srgbClr val="FF0066"/>
              </a:solidFill>
              <a:latin typeface="Cambria"/>
              <a:ea typeface="Cambria"/>
              <a:cs typeface="Cambria"/>
              <a:sym typeface="Cambria"/>
            </a:endParaRPr>
          </a:p>
          <a:p>
            <a:pPr indent="0" lvl="0" marL="0" marR="0" rtl="0" algn="ctr">
              <a:spcBef>
                <a:spcPts val="0"/>
              </a:spcBef>
              <a:spcAft>
                <a:spcPts val="0"/>
              </a:spcAft>
              <a:buNone/>
            </a:pPr>
            <a:r>
              <a:rPr b="1" i="0" lang="en-US" sz="1800" u="none" cap="none" strike="noStrike">
                <a:solidFill>
                  <a:srgbClr val="0D4370"/>
                </a:solidFill>
                <a:latin typeface="Cambria"/>
                <a:ea typeface="Cambria"/>
                <a:cs typeface="Cambria"/>
                <a:sym typeface="Cambria"/>
              </a:rPr>
              <a:t>SĐT ZALO : </a:t>
            </a:r>
            <a:r>
              <a:rPr b="1" i="0" lang="en-US" sz="1800" u="sng" cap="none" strike="noStrike">
                <a:solidFill>
                  <a:srgbClr val="0D4370"/>
                </a:solidFill>
                <a:latin typeface="Cambria"/>
                <a:ea typeface="Cambria"/>
                <a:cs typeface="Cambria"/>
                <a:sym typeface="Cambria"/>
              </a:rPr>
              <a:t>0382348780</a:t>
            </a:r>
            <a:r>
              <a:rPr b="1" i="0" lang="en-US" sz="1800" u="none" cap="none" strike="noStrike">
                <a:solidFill>
                  <a:srgbClr val="0D4370"/>
                </a:solidFill>
                <a:latin typeface="Cambria"/>
                <a:ea typeface="Cambria"/>
                <a:cs typeface="Cambria"/>
                <a:sym typeface="Cambria"/>
              </a:rPr>
              <a:t> - </a:t>
            </a:r>
            <a:r>
              <a:rPr b="1" i="0" lang="en-US" sz="1800" u="sng" cap="none" strike="noStrike">
                <a:solidFill>
                  <a:srgbClr val="0D4370"/>
                </a:solidFill>
                <a:latin typeface="Cambria"/>
                <a:ea typeface="Cambria"/>
                <a:cs typeface="Cambria"/>
                <a:sym typeface="Cambria"/>
              </a:rPr>
              <a:t>0984848929</a:t>
            </a:r>
            <a:endParaRPr b="1" i="0" sz="1800" u="none" cap="none" strike="noStrike">
              <a:solidFill>
                <a:srgbClr val="0D4370"/>
              </a:solidFill>
              <a:latin typeface="Cambria"/>
              <a:ea typeface="Cambria"/>
              <a:cs typeface="Cambria"/>
              <a:sym typeface="Cambria"/>
            </a:endParaRPr>
          </a:p>
        </p:txBody>
      </p:sp>
      <p:sp>
        <p:nvSpPr>
          <p:cNvPr id="16" name="Google Shape;16;p21"/>
          <p:cNvSpPr txBox="1"/>
          <p:nvPr/>
        </p:nvSpPr>
        <p:spPr>
          <a:xfrm>
            <a:off x="9869752" y="-1466572"/>
            <a:ext cx="3565436" cy="542398"/>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385623"/>
              </a:buClr>
              <a:buSzPts val="1600"/>
              <a:buFont typeface="Arial"/>
              <a:buNone/>
            </a:pPr>
            <a:r>
              <a:rPr b="0" i="0" lang="en-US" sz="1600" u="none" cap="none" strike="noStrike">
                <a:solidFill>
                  <a:srgbClr val="385623"/>
                </a:solidFill>
                <a:latin typeface="Arial"/>
                <a:ea typeface="Arial"/>
                <a:cs typeface="Arial"/>
                <a:sym typeface="Arial"/>
              </a:rPr>
              <a:t>By Bắp</a:t>
            </a:r>
            <a:endParaRPr b="0" i="0" sz="1600" u="none" cap="none" strike="noStrike">
              <a:solidFill>
                <a:srgbClr val="385623"/>
              </a:solidFill>
              <a:latin typeface="Arial"/>
              <a:ea typeface="Arial"/>
              <a:cs typeface="Arial"/>
              <a:sym typeface="Arial"/>
            </a:endParaRPr>
          </a:p>
        </p:txBody>
      </p:sp>
      <p:pic>
        <p:nvPicPr>
          <p:cNvPr id="17" name="Google Shape;17;p21"/>
          <p:cNvPicPr preferRelativeResize="0"/>
          <p:nvPr/>
        </p:nvPicPr>
        <p:blipFill rotWithShape="1">
          <a:blip r:embed="rId2">
            <a:alphaModFix/>
          </a:blip>
          <a:srcRect b="0" l="0" r="0" t="0"/>
          <a:stretch/>
        </p:blipFill>
        <p:spPr>
          <a:xfrm>
            <a:off x="523006" y="7903349"/>
            <a:ext cx="2188654" cy="2658086"/>
          </a:xfrm>
          <a:prstGeom prst="rect">
            <a:avLst/>
          </a:prstGeom>
          <a:noFill/>
          <a:ln>
            <a:noFill/>
          </a:ln>
        </p:spPr>
      </p:pic>
      <p:pic>
        <p:nvPicPr>
          <p:cNvPr id="18" name="Google Shape;18;p21"/>
          <p:cNvPicPr preferRelativeResize="0"/>
          <p:nvPr/>
        </p:nvPicPr>
        <p:blipFill rotWithShape="1">
          <a:blip r:embed="rId2">
            <a:alphaModFix/>
          </a:blip>
          <a:srcRect b="0" l="0" r="0" t="0"/>
          <a:stretch/>
        </p:blipFill>
        <p:spPr>
          <a:xfrm>
            <a:off x="-8487112" y="-76200"/>
            <a:ext cx="2188654" cy="2658086"/>
          </a:xfrm>
          <a:prstGeom prst="rect">
            <a:avLst/>
          </a:prstGeom>
          <a:noFill/>
          <a:ln>
            <a:noFill/>
          </a:ln>
        </p:spPr>
      </p:pic>
      <p:pic>
        <p:nvPicPr>
          <p:cNvPr id="19" name="Google Shape;19;p21"/>
          <p:cNvPicPr preferRelativeResize="0"/>
          <p:nvPr/>
        </p:nvPicPr>
        <p:blipFill rotWithShape="1">
          <a:blip r:embed="rId3">
            <a:alphaModFix/>
          </a:blip>
          <a:srcRect b="0" l="0" r="0" t="0"/>
          <a:stretch/>
        </p:blipFill>
        <p:spPr>
          <a:xfrm>
            <a:off x="12354459" y="45720"/>
            <a:ext cx="1542422" cy="518205"/>
          </a:xfrm>
          <a:prstGeom prst="rect">
            <a:avLst/>
          </a:prstGeom>
          <a:noFill/>
          <a:ln>
            <a:noFill/>
          </a:ln>
        </p:spPr>
      </p:pic>
      <p:pic>
        <p:nvPicPr>
          <p:cNvPr id="20" name="Google Shape;20;p21"/>
          <p:cNvPicPr preferRelativeResize="0"/>
          <p:nvPr/>
        </p:nvPicPr>
        <p:blipFill rotWithShape="1">
          <a:blip r:embed="rId4">
            <a:alphaModFix/>
          </a:blip>
          <a:srcRect b="0" l="0" r="0" t="0"/>
          <a:stretch/>
        </p:blipFill>
        <p:spPr>
          <a:xfrm>
            <a:off x="-571321" y="6098214"/>
            <a:ext cx="2188654" cy="890093"/>
          </a:xfrm>
          <a:prstGeom prst="rect">
            <a:avLst/>
          </a:prstGeom>
          <a:noFill/>
          <a:ln>
            <a:noFill/>
          </a:ln>
        </p:spPr>
      </p:pic>
      <p:pic>
        <p:nvPicPr>
          <p:cNvPr id="21" name="Google Shape;21;p21"/>
          <p:cNvPicPr preferRelativeResize="0"/>
          <p:nvPr/>
        </p:nvPicPr>
        <p:blipFill rotWithShape="1">
          <a:blip r:embed="rId3">
            <a:alphaModFix/>
          </a:blip>
          <a:srcRect b="0" l="0" r="0" t="0"/>
          <a:stretch/>
        </p:blipFill>
        <p:spPr>
          <a:xfrm>
            <a:off x="10881259" y="0"/>
            <a:ext cx="1542422" cy="5182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1pPr>
            <a:lvl2pPr lvl="1"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2pPr>
            <a:lvl3pPr lvl="2"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3pPr>
            <a:lvl4pPr lvl="3"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4pPr>
            <a:lvl5pPr lvl="4"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5pPr>
            <a:lvl6pPr lvl="5"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6pPr>
            <a:lvl7pPr lvl="6"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7pPr>
            <a:lvl8pPr lvl="7"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8pPr>
            <a:lvl9pPr lvl="8" marR="0" rtl="0" algn="l">
              <a:lnSpc>
                <a:spcPct val="100000"/>
              </a:lnSpc>
              <a:spcBef>
                <a:spcPts val="0"/>
              </a:spcBef>
              <a:spcAft>
                <a:spcPts val="0"/>
              </a:spcAft>
              <a:buClr>
                <a:schemeClr val="dk2"/>
              </a:buClr>
              <a:buSzPts val="2800"/>
              <a:buFont typeface="Fredoka"/>
              <a:buNone/>
              <a:defRPr b="0" i="0" sz="2800" u="none" cap="none" strike="noStrike">
                <a:solidFill>
                  <a:schemeClr val="dk2"/>
                </a:solidFill>
                <a:latin typeface="Fredoka"/>
                <a:ea typeface="Fredoka"/>
                <a:cs typeface="Fredoka"/>
                <a:sym typeface="Fredoka"/>
              </a:defRPr>
            </a:lvl9pPr>
          </a:lstStyle>
          <a:p/>
        </p:txBody>
      </p:sp>
      <p:sp>
        <p:nvSpPr>
          <p:cNvPr id="98" name="Google Shape;98;p2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1pPr>
            <a:lvl2pPr indent="-317500" lvl="1" marL="914400" marR="0" rtl="0" algn="l">
              <a:lnSpc>
                <a:spcPct val="115000"/>
              </a:lnSpc>
              <a:spcBef>
                <a:spcPts val="160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2pPr>
            <a:lvl3pPr indent="-317500" lvl="2" marL="1371600" marR="0" rtl="0" algn="l">
              <a:lnSpc>
                <a:spcPct val="115000"/>
              </a:lnSpc>
              <a:spcBef>
                <a:spcPts val="160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3pPr>
            <a:lvl4pPr indent="-317500" lvl="3" marL="1828800" marR="0" rtl="0" algn="l">
              <a:lnSpc>
                <a:spcPct val="115000"/>
              </a:lnSpc>
              <a:spcBef>
                <a:spcPts val="160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4pPr>
            <a:lvl5pPr indent="-317500" lvl="4" marL="2286000" marR="0" rtl="0" algn="l">
              <a:lnSpc>
                <a:spcPct val="115000"/>
              </a:lnSpc>
              <a:spcBef>
                <a:spcPts val="160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5pPr>
            <a:lvl6pPr indent="-317500" lvl="5" marL="2743200" marR="0" rtl="0" algn="l">
              <a:lnSpc>
                <a:spcPct val="115000"/>
              </a:lnSpc>
              <a:spcBef>
                <a:spcPts val="160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6pPr>
            <a:lvl7pPr indent="-317500" lvl="6" marL="3200400" marR="0" rtl="0" algn="l">
              <a:lnSpc>
                <a:spcPct val="115000"/>
              </a:lnSpc>
              <a:spcBef>
                <a:spcPts val="160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7pPr>
            <a:lvl8pPr indent="-317500" lvl="7" marL="3657600" marR="0" rtl="0" algn="l">
              <a:lnSpc>
                <a:spcPct val="115000"/>
              </a:lnSpc>
              <a:spcBef>
                <a:spcPts val="1600"/>
              </a:spcBef>
              <a:spcAft>
                <a:spcPts val="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8pPr>
            <a:lvl9pPr indent="-317500" lvl="8" marL="4114800" marR="0" rtl="0" algn="l">
              <a:lnSpc>
                <a:spcPct val="115000"/>
              </a:lnSpc>
              <a:spcBef>
                <a:spcPts val="1600"/>
              </a:spcBef>
              <a:spcAft>
                <a:spcPts val="1600"/>
              </a:spcAft>
              <a:buClr>
                <a:schemeClr val="dk2"/>
              </a:buClr>
              <a:buSzPts val="1400"/>
              <a:buFont typeface="M PLUS Rounded 1c"/>
              <a:buChar char="■"/>
              <a:defRPr b="0" i="0" sz="1867" u="none" cap="none" strike="noStrike">
                <a:solidFill>
                  <a:schemeClr val="dk2"/>
                </a:solidFill>
                <a:latin typeface="M PLUS Rounded 1c"/>
                <a:ea typeface="M PLUS Rounded 1c"/>
                <a:cs typeface="M PLUS Rounded 1c"/>
                <a:sym typeface="M PLUS Rounded 1c"/>
              </a:defRPr>
            </a:lvl9pPr>
          </a:lstStyle>
          <a:p/>
        </p:txBody>
      </p:sp>
      <p:sp>
        <p:nvSpPr>
          <p:cNvPr id="99" name="Google Shape;99;p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sz="1333">
                <a:solidFill>
                  <a:schemeClr val="dk2"/>
                </a:solidFill>
                <a:latin typeface="Arial"/>
                <a:ea typeface="Arial"/>
                <a:cs typeface="Arial"/>
                <a:sym typeface="Arial"/>
              </a:defRPr>
            </a:lvl1pPr>
            <a:lvl2pPr indent="0" lvl="1" marL="0" marR="0" rtl="0" algn="r">
              <a:buClr>
                <a:schemeClr val="dk2"/>
              </a:buClr>
              <a:buSzPts val="1333"/>
              <a:buFont typeface="Arial"/>
              <a:buNone/>
              <a:defRPr sz="1333">
                <a:solidFill>
                  <a:schemeClr val="dk2"/>
                </a:solidFill>
                <a:latin typeface="Arial"/>
                <a:ea typeface="Arial"/>
                <a:cs typeface="Arial"/>
                <a:sym typeface="Arial"/>
              </a:defRPr>
            </a:lvl2pPr>
            <a:lvl3pPr indent="0" lvl="2" marL="0" marR="0" rtl="0" algn="r">
              <a:buClr>
                <a:schemeClr val="dk2"/>
              </a:buClr>
              <a:buSzPts val="1333"/>
              <a:buFont typeface="Arial"/>
              <a:buNone/>
              <a:defRPr sz="1333">
                <a:solidFill>
                  <a:schemeClr val="dk2"/>
                </a:solidFill>
                <a:latin typeface="Arial"/>
                <a:ea typeface="Arial"/>
                <a:cs typeface="Arial"/>
                <a:sym typeface="Arial"/>
              </a:defRPr>
            </a:lvl3pPr>
            <a:lvl4pPr indent="0" lvl="3" marL="0" marR="0" rtl="0" algn="r">
              <a:buClr>
                <a:schemeClr val="dk2"/>
              </a:buClr>
              <a:buSzPts val="1333"/>
              <a:buFont typeface="Arial"/>
              <a:buNone/>
              <a:defRPr sz="1333">
                <a:solidFill>
                  <a:schemeClr val="dk2"/>
                </a:solidFill>
                <a:latin typeface="Arial"/>
                <a:ea typeface="Arial"/>
                <a:cs typeface="Arial"/>
                <a:sym typeface="Arial"/>
              </a:defRPr>
            </a:lvl4pPr>
            <a:lvl5pPr indent="0" lvl="4" marL="0" marR="0" rtl="0" algn="r">
              <a:buClr>
                <a:schemeClr val="dk2"/>
              </a:buClr>
              <a:buSzPts val="1333"/>
              <a:buFont typeface="Arial"/>
              <a:buNone/>
              <a:defRPr sz="1333">
                <a:solidFill>
                  <a:schemeClr val="dk2"/>
                </a:solidFill>
                <a:latin typeface="Arial"/>
                <a:ea typeface="Arial"/>
                <a:cs typeface="Arial"/>
                <a:sym typeface="Arial"/>
              </a:defRPr>
            </a:lvl5pPr>
            <a:lvl6pPr indent="0" lvl="5" marL="0" marR="0" rtl="0" algn="r">
              <a:buClr>
                <a:schemeClr val="dk2"/>
              </a:buClr>
              <a:buSzPts val="1333"/>
              <a:buFont typeface="Arial"/>
              <a:buNone/>
              <a:defRPr sz="1333">
                <a:solidFill>
                  <a:schemeClr val="dk2"/>
                </a:solidFill>
                <a:latin typeface="Arial"/>
                <a:ea typeface="Arial"/>
                <a:cs typeface="Arial"/>
                <a:sym typeface="Arial"/>
              </a:defRPr>
            </a:lvl6pPr>
            <a:lvl7pPr indent="0" lvl="6" marL="0" marR="0" rtl="0" algn="r">
              <a:buClr>
                <a:schemeClr val="dk2"/>
              </a:buClr>
              <a:buSzPts val="1333"/>
              <a:buFont typeface="Arial"/>
              <a:buNone/>
              <a:defRPr sz="1333">
                <a:solidFill>
                  <a:schemeClr val="dk2"/>
                </a:solidFill>
                <a:latin typeface="Arial"/>
                <a:ea typeface="Arial"/>
                <a:cs typeface="Arial"/>
                <a:sym typeface="Arial"/>
              </a:defRPr>
            </a:lvl7pPr>
            <a:lvl8pPr indent="0" lvl="7" marL="0" marR="0" rtl="0" algn="r">
              <a:buClr>
                <a:schemeClr val="dk2"/>
              </a:buClr>
              <a:buSzPts val="1333"/>
              <a:buFont typeface="Arial"/>
              <a:buNone/>
              <a:defRPr sz="1333">
                <a:solidFill>
                  <a:schemeClr val="dk2"/>
                </a:solidFill>
                <a:latin typeface="Arial"/>
                <a:ea typeface="Arial"/>
                <a:cs typeface="Arial"/>
                <a:sym typeface="Arial"/>
              </a:defRPr>
            </a:lvl8pPr>
            <a:lvl9pPr indent="0" lvl="8" marL="0" marR="0" rt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0" name="Google Shape;100;p26"/>
          <p:cNvPicPr preferRelativeResize="0"/>
          <p:nvPr/>
        </p:nvPicPr>
        <p:blipFill rotWithShape="1">
          <a:blip r:embed="rId1">
            <a:alphaModFix/>
          </a:blip>
          <a:srcRect b="0" l="0" r="0" t="37667"/>
          <a:stretch/>
        </p:blipFill>
        <p:spPr>
          <a:xfrm>
            <a:off x="-2736274" y="-294765"/>
            <a:ext cx="2914996" cy="3089873"/>
          </a:xfrm>
          <a:prstGeom prst="rect">
            <a:avLst/>
          </a:prstGeom>
          <a:noFill/>
          <a:ln>
            <a:noFill/>
          </a:ln>
        </p:spPr>
      </p:pic>
      <p:pic>
        <p:nvPicPr>
          <p:cNvPr id="101" name="Google Shape;101;p26"/>
          <p:cNvPicPr preferRelativeResize="0"/>
          <p:nvPr/>
        </p:nvPicPr>
        <p:blipFill rotWithShape="1">
          <a:blip r:embed="rId2">
            <a:alphaModFix/>
          </a:blip>
          <a:srcRect b="0" l="0" r="0" t="38142"/>
          <a:stretch/>
        </p:blipFill>
        <p:spPr>
          <a:xfrm>
            <a:off x="415602" y="6858002"/>
            <a:ext cx="2432012" cy="2669980"/>
          </a:xfrm>
          <a:prstGeom prst="rect">
            <a:avLst/>
          </a:prstGeom>
          <a:noFill/>
          <a:ln>
            <a:noFill/>
          </a:ln>
        </p:spPr>
      </p:pic>
      <p:sp>
        <p:nvSpPr>
          <p:cNvPr id="102" name="Google Shape;102;p26"/>
          <p:cNvSpPr txBox="1"/>
          <p:nvPr/>
        </p:nvSpPr>
        <p:spPr>
          <a:xfrm>
            <a:off x="2324760" y="8600891"/>
            <a:ext cx="830424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C9430"/>
                </a:solidFill>
                <a:latin typeface="Arial"/>
                <a:ea typeface="Arial"/>
                <a:cs typeface="Arial"/>
                <a:sym typeface="Arial"/>
              </a:rPr>
              <a:t>MĂNG NON – TÀI LIỆU TIỂU HỌC</a:t>
            </a:r>
            <a:endParaRPr/>
          </a:p>
          <a:p>
            <a:pPr indent="0" lvl="0" marL="0" marR="0" rtl="0" algn="ctr">
              <a:lnSpc>
                <a:spcPct val="100000"/>
              </a:lnSpc>
              <a:spcBef>
                <a:spcPts val="0"/>
              </a:spcBef>
              <a:spcAft>
                <a:spcPts val="0"/>
              </a:spcAft>
              <a:buClr>
                <a:schemeClr val="dk1"/>
              </a:buClr>
              <a:buSzPts val="2400"/>
              <a:buFont typeface="Times New Roman"/>
              <a:buNone/>
            </a:pPr>
            <a:r>
              <a:rPr b="1" lang="en-US" sz="2400">
                <a:solidFill>
                  <a:schemeClr val="dk1"/>
                </a:solidFill>
                <a:latin typeface="Times New Roman"/>
                <a:ea typeface="Times New Roman"/>
                <a:cs typeface="Times New Roman"/>
                <a:sym typeface="Times New Roman"/>
              </a:rPr>
              <a:t>Mời truy cập: </a:t>
            </a:r>
            <a:r>
              <a:rPr lang="en-US" sz="2400" u="sng">
                <a:solidFill>
                  <a:srgbClr val="FF0066"/>
                </a:solidFill>
                <a:latin typeface="Times New Roman"/>
                <a:ea typeface="Times New Roman"/>
                <a:cs typeface="Times New Roman"/>
                <a:sym typeface="Times New Roman"/>
                <a:hlinkClick r:id="rId3">
                  <a:extLst>
                    <a:ext uri="{A12FA001-AC4F-418D-AE19-62706E023703}">
                      <ahyp:hlinkClr val="tx"/>
                    </a:ext>
                  </a:extLst>
                </a:hlinkClick>
              </a:rPr>
              <a:t>MĂNG NON- TÀI LIỆU TIỂU HỌC | Facebook</a:t>
            </a:r>
            <a:endParaRPr sz="2400">
              <a:solidFill>
                <a:srgbClr val="FF0066"/>
              </a:solidFill>
              <a:latin typeface="Arial"/>
              <a:ea typeface="Arial"/>
              <a:cs typeface="Arial"/>
              <a:sym typeface="Arial"/>
            </a:endParaRPr>
          </a:p>
          <a:p>
            <a:pPr indent="0" lvl="0" marL="0" marR="0" rtl="0" algn="ctr">
              <a:spcBef>
                <a:spcPts val="0"/>
              </a:spcBef>
              <a:spcAft>
                <a:spcPts val="0"/>
              </a:spcAft>
              <a:buNone/>
            </a:pPr>
            <a:r>
              <a:rPr b="1" lang="en-US" sz="2400">
                <a:solidFill>
                  <a:srgbClr val="0D4370"/>
                </a:solidFill>
                <a:latin typeface="Arial"/>
                <a:ea typeface="Arial"/>
                <a:cs typeface="Arial"/>
                <a:sym typeface="Arial"/>
              </a:rPr>
              <a:t>SĐT ZALO : </a:t>
            </a:r>
            <a:r>
              <a:rPr b="1" lang="en-US" sz="2400" u="sng">
                <a:solidFill>
                  <a:srgbClr val="0D4370"/>
                </a:solidFill>
                <a:latin typeface="Arial"/>
                <a:ea typeface="Arial"/>
                <a:cs typeface="Arial"/>
                <a:sym typeface="Arial"/>
              </a:rPr>
              <a:t>0382348780</a:t>
            </a:r>
            <a:r>
              <a:rPr b="1" lang="en-US" sz="2400">
                <a:solidFill>
                  <a:srgbClr val="0D4370"/>
                </a:solidFill>
                <a:latin typeface="Arial"/>
                <a:ea typeface="Arial"/>
                <a:cs typeface="Arial"/>
                <a:sym typeface="Arial"/>
              </a:rPr>
              <a:t> - </a:t>
            </a:r>
            <a:r>
              <a:rPr b="1" lang="en-US" sz="2400" u="sng">
                <a:solidFill>
                  <a:srgbClr val="0D4370"/>
                </a:solidFill>
                <a:latin typeface="Arial"/>
                <a:ea typeface="Arial"/>
                <a:cs typeface="Arial"/>
                <a:sym typeface="Arial"/>
              </a:rPr>
              <a:t>0984848929</a:t>
            </a:r>
            <a:endParaRPr b="1" sz="2400">
              <a:solidFill>
                <a:srgbClr val="0D4370"/>
              </a:solidFill>
              <a:latin typeface="Arial"/>
              <a:ea typeface="Arial"/>
              <a:cs typeface="Arial"/>
              <a:sym typeface="Arial"/>
            </a:endParaRPr>
          </a:p>
        </p:txBody>
      </p:sp>
      <p:sp>
        <p:nvSpPr>
          <p:cNvPr id="103" name="Google Shape;103;p26"/>
          <p:cNvSpPr txBox="1"/>
          <p:nvPr/>
        </p:nvSpPr>
        <p:spPr>
          <a:xfrm>
            <a:off x="9839114" y="-489500"/>
            <a:ext cx="2914996" cy="1049867"/>
          </a:xfrm>
          <a:prstGeom prst="rect">
            <a:avLst/>
          </a:prstGeom>
          <a:noFill/>
          <a:ln>
            <a:noFill/>
          </a:ln>
        </p:spPr>
        <p:txBody>
          <a:bodyPr anchorCtr="0" anchor="b" bIns="60950" lIns="121900" spcFirstLastPara="1" rIns="121900" wrap="square" tIns="60950">
            <a:normAutofit/>
          </a:bodyPr>
          <a:lstStyle/>
          <a:p>
            <a:pPr indent="0" lvl="0" marL="0" marR="0" rtl="0" algn="ctr">
              <a:lnSpc>
                <a:spcPct val="90000"/>
              </a:lnSpc>
              <a:spcBef>
                <a:spcPts val="0"/>
              </a:spcBef>
              <a:spcAft>
                <a:spcPts val="0"/>
              </a:spcAft>
              <a:buClr>
                <a:srgbClr val="FEF3D1"/>
              </a:buClr>
              <a:buSzPts val="3200"/>
              <a:buFont typeface="Arial"/>
              <a:buNone/>
            </a:pPr>
            <a:r>
              <a:rPr b="0" lang="en-US" sz="3200">
                <a:solidFill>
                  <a:srgbClr val="FEF3D1"/>
                </a:solidFill>
                <a:latin typeface="Arial"/>
                <a:ea typeface="Arial"/>
                <a:cs typeface="Arial"/>
                <a:sym typeface="Arial"/>
              </a:rPr>
              <a:t>Măng Non</a:t>
            </a:r>
            <a:endParaRPr/>
          </a:p>
        </p:txBody>
      </p:sp>
      <p:sp>
        <p:nvSpPr>
          <p:cNvPr id="104" name="Google Shape;104;p26"/>
          <p:cNvSpPr txBox="1"/>
          <p:nvPr/>
        </p:nvSpPr>
        <p:spPr>
          <a:xfrm>
            <a:off x="174111" y="9086149"/>
            <a:ext cx="2914996" cy="1049867"/>
          </a:xfrm>
          <a:prstGeom prst="rect">
            <a:avLst/>
          </a:prstGeom>
          <a:noFill/>
          <a:ln>
            <a:noFill/>
          </a:ln>
        </p:spPr>
        <p:txBody>
          <a:bodyPr anchorCtr="0" anchor="b" bIns="60950" lIns="121900" spcFirstLastPara="1" rIns="121900" wrap="square" tIns="60950">
            <a:normAutofit/>
          </a:bodyPr>
          <a:lstStyle/>
          <a:p>
            <a:pPr indent="0" lvl="0" marL="0" marR="0" rtl="0" algn="ctr">
              <a:lnSpc>
                <a:spcPct val="90000"/>
              </a:lnSpc>
              <a:spcBef>
                <a:spcPts val="0"/>
              </a:spcBef>
              <a:spcAft>
                <a:spcPts val="0"/>
              </a:spcAft>
              <a:buClr>
                <a:srgbClr val="2C9430"/>
              </a:buClr>
              <a:buSzPts val="4267"/>
              <a:buFont typeface="Arial"/>
              <a:buNone/>
            </a:pPr>
            <a:r>
              <a:rPr b="0" lang="en-US" sz="4267">
                <a:solidFill>
                  <a:srgbClr val="2C9430"/>
                </a:solidFill>
                <a:latin typeface="Arial"/>
                <a:ea typeface="Arial"/>
                <a:cs typeface="Arial"/>
                <a:sym typeface="Arial"/>
              </a:rPr>
              <a:t>Măng Non</a:t>
            </a:r>
            <a:endParaRPr b="0" sz="4267">
              <a:solidFill>
                <a:srgbClr val="2C9430"/>
              </a:solidFill>
              <a:latin typeface="Arial"/>
              <a:ea typeface="Arial"/>
              <a:cs typeface="Arial"/>
              <a:sym typeface="Arial"/>
            </a:endParaRPr>
          </a:p>
        </p:txBody>
      </p:sp>
      <p:sp>
        <p:nvSpPr>
          <p:cNvPr id="105" name="Google Shape;105;p26"/>
          <p:cNvSpPr txBox="1"/>
          <p:nvPr/>
        </p:nvSpPr>
        <p:spPr>
          <a:xfrm>
            <a:off x="-759234" y="5808133"/>
            <a:ext cx="2914996" cy="1049867"/>
          </a:xfrm>
          <a:prstGeom prst="rect">
            <a:avLst/>
          </a:prstGeom>
          <a:noFill/>
          <a:ln>
            <a:noFill/>
          </a:ln>
        </p:spPr>
        <p:txBody>
          <a:bodyPr anchorCtr="0" anchor="b" bIns="60950" lIns="121900" spcFirstLastPara="1" rIns="121900" wrap="square" tIns="60950">
            <a:normAutofit/>
          </a:bodyPr>
          <a:lstStyle/>
          <a:p>
            <a:pPr indent="0" lvl="0" marL="0" marR="0" rtl="0" algn="ctr">
              <a:lnSpc>
                <a:spcPct val="90000"/>
              </a:lnSpc>
              <a:spcBef>
                <a:spcPts val="0"/>
              </a:spcBef>
              <a:spcAft>
                <a:spcPts val="0"/>
              </a:spcAft>
              <a:buClr>
                <a:srgbClr val="FEF3D1"/>
              </a:buClr>
              <a:buSzPts val="2400"/>
              <a:buFont typeface="Arial"/>
              <a:buNone/>
            </a:pPr>
            <a:r>
              <a:rPr b="0" lang="en-US" sz="2400">
                <a:solidFill>
                  <a:srgbClr val="FEF3D1"/>
                </a:solidFill>
                <a:latin typeface="Arial"/>
                <a:ea typeface="Arial"/>
                <a:cs typeface="Arial"/>
                <a:sym typeface="Arial"/>
              </a:rPr>
              <a:t>Măng Non</a:t>
            </a:r>
            <a:endParaRPr/>
          </a:p>
        </p:txBody>
      </p:sp>
      <p:pic>
        <p:nvPicPr>
          <p:cNvPr id="106" name="Google Shape;106;p26"/>
          <p:cNvPicPr preferRelativeResize="0"/>
          <p:nvPr/>
        </p:nvPicPr>
        <p:blipFill rotWithShape="1">
          <a:blip r:embed="rId4">
            <a:alphaModFix/>
          </a:blip>
          <a:srcRect b="0" l="0" r="10050" t="30568"/>
          <a:stretch/>
        </p:blipFill>
        <p:spPr>
          <a:xfrm>
            <a:off x="-59348133" y="-25769008"/>
            <a:ext cx="4836708" cy="6348893"/>
          </a:xfrm>
          <a:prstGeom prst="rect">
            <a:avLst/>
          </a:prstGeom>
          <a:noFill/>
          <a:ln>
            <a:noFill/>
          </a:ln>
        </p:spPr>
      </p:pic>
      <p:pic>
        <p:nvPicPr>
          <p:cNvPr id="107" name="Google Shape;107;p26"/>
          <p:cNvPicPr preferRelativeResize="0"/>
          <p:nvPr/>
        </p:nvPicPr>
        <p:blipFill rotWithShape="1">
          <a:blip r:embed="rId4">
            <a:alphaModFix/>
          </a:blip>
          <a:srcRect b="0" l="0" r="10050" t="30568"/>
          <a:stretch/>
        </p:blipFill>
        <p:spPr>
          <a:xfrm>
            <a:off x="-59348133" y="31562423"/>
            <a:ext cx="4836708" cy="6348893"/>
          </a:xfrm>
          <a:prstGeom prst="rect">
            <a:avLst/>
          </a:prstGeom>
          <a:noFill/>
          <a:ln>
            <a:noFill/>
          </a:ln>
        </p:spPr>
      </p:pic>
      <p:pic>
        <p:nvPicPr>
          <p:cNvPr id="108" name="Google Shape;108;p26"/>
          <p:cNvPicPr preferRelativeResize="0"/>
          <p:nvPr/>
        </p:nvPicPr>
        <p:blipFill rotWithShape="1">
          <a:blip r:embed="rId4">
            <a:alphaModFix/>
          </a:blip>
          <a:srcRect b="0" l="0" r="10050" t="30568"/>
          <a:stretch/>
        </p:blipFill>
        <p:spPr>
          <a:xfrm>
            <a:off x="69967727" y="-25769008"/>
            <a:ext cx="4836708" cy="6348893"/>
          </a:xfrm>
          <a:prstGeom prst="rect">
            <a:avLst/>
          </a:prstGeom>
          <a:noFill/>
          <a:ln>
            <a:noFill/>
          </a:ln>
        </p:spPr>
      </p:pic>
      <p:pic>
        <p:nvPicPr>
          <p:cNvPr id="109" name="Google Shape;109;p26"/>
          <p:cNvPicPr preferRelativeResize="0"/>
          <p:nvPr/>
        </p:nvPicPr>
        <p:blipFill rotWithShape="1">
          <a:blip r:embed="rId4">
            <a:alphaModFix/>
          </a:blip>
          <a:srcRect b="0" l="0" r="10050" t="30568"/>
          <a:stretch/>
        </p:blipFill>
        <p:spPr>
          <a:xfrm>
            <a:off x="70318579" y="31562423"/>
            <a:ext cx="4836708" cy="6348893"/>
          </a:xfrm>
          <a:prstGeom prst="rect">
            <a:avLst/>
          </a:prstGeom>
          <a:noFill/>
          <a:ln>
            <a:noFill/>
          </a:ln>
        </p:spPr>
      </p:pic>
      <p:sp>
        <p:nvSpPr>
          <p:cNvPr id="110" name="Google Shape;110;p26"/>
          <p:cNvSpPr txBox="1"/>
          <p:nvPr/>
        </p:nvSpPr>
        <p:spPr>
          <a:xfrm>
            <a:off x="-3496166" y="2549368"/>
            <a:ext cx="443478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4000" cap="none">
                <a:solidFill>
                  <a:srgbClr val="B10013"/>
                </a:solidFill>
                <a:latin typeface="Arial"/>
                <a:ea typeface="Arial"/>
                <a:cs typeface="Arial"/>
                <a:sym typeface="Arial"/>
              </a:rPr>
              <a:t>Măng Non</a:t>
            </a:r>
            <a:endParaRPr b="0" sz="4000" cap="none">
              <a:solidFill>
                <a:srgbClr val="B10013"/>
              </a:solidFill>
              <a:latin typeface="Arial"/>
              <a:ea typeface="Arial"/>
              <a:cs typeface="Arial"/>
              <a:sym typeface="Arial"/>
            </a:endParaRPr>
          </a:p>
        </p:txBody>
      </p:sp>
      <p:sp>
        <p:nvSpPr>
          <p:cNvPr id="111" name="Google Shape;111;p26"/>
          <p:cNvSpPr txBox="1"/>
          <p:nvPr/>
        </p:nvSpPr>
        <p:spPr>
          <a:xfrm>
            <a:off x="605095" y="9963312"/>
            <a:ext cx="1172545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lang="en-US" sz="1800">
                <a:solidFill>
                  <a:srgbClr val="C00000"/>
                </a:solidFill>
                <a:latin typeface="Arial"/>
                <a:ea typeface="Arial"/>
                <a:cs typeface="Arial"/>
                <a:sym typeface="Arial"/>
              </a:rPr>
              <a:t>Sản phẩm của Măng Non – Tài liệu Tiểu học.</a:t>
            </a:r>
            <a:endParaRPr/>
          </a:p>
          <a:p>
            <a:pPr indent="0" lvl="0" marL="0" marR="0" rtl="0" algn="ctr">
              <a:lnSpc>
                <a:spcPct val="100000"/>
              </a:lnSpc>
              <a:spcBef>
                <a:spcPts val="0"/>
              </a:spcBef>
              <a:spcAft>
                <a:spcPts val="0"/>
              </a:spcAft>
              <a:buClr>
                <a:srgbClr val="000000"/>
              </a:buClr>
              <a:buSzPts val="1100"/>
              <a:buFont typeface="Arial"/>
              <a:buNone/>
            </a:pPr>
            <a:r>
              <a:rPr b="1" lang="en-US" sz="1800">
                <a:solidFill>
                  <a:srgbClr val="C00000"/>
                </a:solidFill>
                <a:latin typeface="Arial"/>
                <a:ea typeface="Arial"/>
                <a:cs typeface="Arial"/>
                <a:sym typeface="Arial"/>
              </a:rPr>
              <a:t> Nghiêm cấm buôn bán, sao chép và chỉnh sửa để thu lợi nhuận.</a:t>
            </a:r>
            <a:endParaRPr/>
          </a:p>
        </p:txBody>
      </p:sp>
    </p:spTree>
  </p:cSld>
  <p:clrMap accent1="accent1" accent2="accent2" accent3="accent3" accent4="accent4" accent5="accent5" accent6="accent6" bg1="lt1" bg2="dk2" tx1="dk1" tx2="lt2" folHlink="folHlink" hlink="hlink"/>
  <p:sldLayoutIdLst>
    <p:sldLayoutId id="2147483661" r:id="rId5"/>
    <p:sldLayoutId id="2147483662" r:id="rId6"/>
  </p:sldLayoutIdLst>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750"/>
                                        <p:tgtEl>
                                          <p:spTgt spid="110"/>
                                        </p:tgtEl>
                                        <p:attrNameLst>
                                          <p:attrName>ppt_w</p:attrName>
                                        </p:attrNameLst>
                                      </p:cBhvr>
                                      <p:tavLst>
                                        <p:tav fmla="" tm="0">
                                          <p:val>
                                            <p:strVal val="0"/>
                                          </p:val>
                                        </p:tav>
                                        <p:tav fmla="" tm="100000">
                                          <p:val>
                                            <p:strVal val="#ppt_w"/>
                                          </p:val>
                                        </p:tav>
                                      </p:tavLst>
                                    </p:anim>
                                    <p:anim calcmode="lin" valueType="num">
                                      <p:cBhvr additive="base">
                                        <p:cTn dur="1750"/>
                                        <p:tgtEl>
                                          <p:spTgt spid="1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6.png"/><Relationship Id="rId4" Type="http://schemas.openxmlformats.org/officeDocument/2006/relationships/image" Target="../media/image64.png"/><Relationship Id="rId5"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7.png"/><Relationship Id="rId4" Type="http://schemas.openxmlformats.org/officeDocument/2006/relationships/image" Target="../media/image62.png"/><Relationship Id="rId5"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7.png"/><Relationship Id="rId4" Type="http://schemas.openxmlformats.org/officeDocument/2006/relationships/image" Target="../media/image62.png"/><Relationship Id="rId5"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62.png"/><Relationship Id="rId5"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
          <p:cNvPicPr preferRelativeResize="0"/>
          <p:nvPr/>
        </p:nvPicPr>
        <p:blipFill rotWithShape="1">
          <a:blip r:embed="rId3">
            <a:alphaModFix/>
          </a:blip>
          <a:srcRect b="62370" l="66125" r="25073" t="30560"/>
          <a:stretch/>
        </p:blipFill>
        <p:spPr>
          <a:xfrm>
            <a:off x="7479138" y="4770009"/>
            <a:ext cx="706057" cy="567102"/>
          </a:xfrm>
          <a:prstGeom prst="rect">
            <a:avLst/>
          </a:prstGeom>
          <a:noFill/>
          <a:ln>
            <a:noFill/>
          </a:ln>
        </p:spPr>
      </p:pic>
      <p:grpSp>
        <p:nvGrpSpPr>
          <p:cNvPr id="128" name="Google Shape;128;p1"/>
          <p:cNvGrpSpPr/>
          <p:nvPr/>
        </p:nvGrpSpPr>
        <p:grpSpPr>
          <a:xfrm>
            <a:off x="353591" y="806171"/>
            <a:ext cx="4780038" cy="1784868"/>
            <a:chOff x="353591" y="806171"/>
            <a:chExt cx="4780038" cy="1784868"/>
          </a:xfrm>
        </p:grpSpPr>
        <p:pic>
          <p:nvPicPr>
            <p:cNvPr id="129" name="Google Shape;129;p1"/>
            <p:cNvPicPr preferRelativeResize="0"/>
            <p:nvPr/>
          </p:nvPicPr>
          <p:blipFill rotWithShape="1">
            <a:blip r:embed="rId3">
              <a:alphaModFix/>
            </a:blip>
            <a:srcRect b="62370" l="66125" r="25073" t="30560"/>
            <a:stretch/>
          </p:blipFill>
          <p:spPr>
            <a:xfrm>
              <a:off x="4427572" y="1829472"/>
              <a:ext cx="706057" cy="567102"/>
            </a:xfrm>
            <a:prstGeom prst="rect">
              <a:avLst/>
            </a:prstGeom>
            <a:noFill/>
            <a:ln>
              <a:noFill/>
            </a:ln>
          </p:spPr>
        </p:pic>
        <p:grpSp>
          <p:nvGrpSpPr>
            <p:cNvPr id="130" name="Google Shape;130;p1"/>
            <p:cNvGrpSpPr/>
            <p:nvPr/>
          </p:nvGrpSpPr>
          <p:grpSpPr>
            <a:xfrm>
              <a:off x="353591" y="806171"/>
              <a:ext cx="4523209" cy="1784868"/>
              <a:chOff x="302791" y="809702"/>
              <a:chExt cx="4523209" cy="1784868"/>
            </a:xfrm>
          </p:grpSpPr>
          <p:pic>
            <p:nvPicPr>
              <p:cNvPr id="131" name="Google Shape;131;p1"/>
              <p:cNvPicPr preferRelativeResize="0"/>
              <p:nvPr/>
            </p:nvPicPr>
            <p:blipFill rotWithShape="1">
              <a:blip r:embed="rId4">
                <a:alphaModFix/>
              </a:blip>
              <a:srcRect b="59853" l="7468" r="59323" t="19535"/>
              <a:stretch/>
            </p:blipFill>
            <p:spPr>
              <a:xfrm>
                <a:off x="302791" y="809702"/>
                <a:ext cx="2663929" cy="1653460"/>
              </a:xfrm>
              <a:prstGeom prst="rect">
                <a:avLst/>
              </a:prstGeom>
              <a:noFill/>
              <a:ln>
                <a:noFill/>
              </a:ln>
            </p:spPr>
          </p:pic>
          <p:pic>
            <p:nvPicPr>
              <p:cNvPr id="132" name="Google Shape;132;p1"/>
              <p:cNvPicPr preferRelativeResize="0"/>
              <p:nvPr/>
            </p:nvPicPr>
            <p:blipFill rotWithShape="1">
              <a:blip r:embed="rId4">
                <a:alphaModFix/>
              </a:blip>
              <a:srcRect b="59853" l="59928" r="28294" t="19535"/>
              <a:stretch/>
            </p:blipFill>
            <p:spPr>
              <a:xfrm>
                <a:off x="3881120" y="941110"/>
                <a:ext cx="944880" cy="1653460"/>
              </a:xfrm>
              <a:prstGeom prst="rect">
                <a:avLst/>
              </a:prstGeom>
              <a:noFill/>
              <a:ln>
                <a:noFill/>
              </a:ln>
            </p:spPr>
          </p:pic>
          <p:pic>
            <p:nvPicPr>
              <p:cNvPr id="133" name="Google Shape;133;p1"/>
              <p:cNvPicPr preferRelativeResize="0"/>
              <p:nvPr/>
            </p:nvPicPr>
            <p:blipFill rotWithShape="1">
              <a:blip r:embed="rId3">
                <a:alphaModFix/>
              </a:blip>
              <a:srcRect b="21616" l="54080" r="36969" t="72685"/>
              <a:stretch/>
            </p:blipFill>
            <p:spPr>
              <a:xfrm>
                <a:off x="3064895" y="2005962"/>
                <a:ext cx="718050" cy="457200"/>
              </a:xfrm>
              <a:prstGeom prst="rect">
                <a:avLst/>
              </a:prstGeom>
              <a:noFill/>
              <a:ln>
                <a:noFill/>
              </a:ln>
            </p:spPr>
          </p:pic>
        </p:grpSp>
      </p:grpSp>
      <p:pic>
        <p:nvPicPr>
          <p:cNvPr id="134" name="Google Shape;134;p1"/>
          <p:cNvPicPr preferRelativeResize="0"/>
          <p:nvPr/>
        </p:nvPicPr>
        <p:blipFill rotWithShape="1">
          <a:blip r:embed="rId3">
            <a:alphaModFix/>
          </a:blip>
          <a:srcRect b="19380" l="7467" r="9483" t="71442"/>
          <a:stretch/>
        </p:blipFill>
        <p:spPr>
          <a:xfrm>
            <a:off x="627911" y="5315526"/>
            <a:ext cx="6662127" cy="736303"/>
          </a:xfrm>
          <a:prstGeom prst="rect">
            <a:avLst/>
          </a:prstGeom>
          <a:noFill/>
          <a:ln>
            <a:noFill/>
          </a:ln>
        </p:spPr>
      </p:pic>
      <p:pic>
        <p:nvPicPr>
          <p:cNvPr id="135" name="Google Shape;135;p1"/>
          <p:cNvPicPr preferRelativeResize="0"/>
          <p:nvPr/>
        </p:nvPicPr>
        <p:blipFill rotWithShape="1">
          <a:blip r:embed="rId5">
            <a:alphaModFix/>
          </a:blip>
          <a:srcRect b="0" l="0" r="0" t="0"/>
          <a:stretch/>
        </p:blipFill>
        <p:spPr>
          <a:xfrm>
            <a:off x="85907" y="1925232"/>
            <a:ext cx="10455546" cy="3584759"/>
          </a:xfrm>
          <a:prstGeom prst="rect">
            <a:avLst/>
          </a:prstGeom>
          <a:noFill/>
          <a:ln>
            <a:noFill/>
          </a:ln>
        </p:spPr>
      </p:pic>
      <p:pic>
        <p:nvPicPr>
          <p:cNvPr id="136" name="Google Shape;136;p1"/>
          <p:cNvPicPr preferRelativeResize="0"/>
          <p:nvPr/>
        </p:nvPicPr>
        <p:blipFill rotWithShape="1">
          <a:blip r:embed="rId6">
            <a:alphaModFix/>
          </a:blip>
          <a:srcRect b="0" l="0" r="0" t="0"/>
          <a:stretch/>
        </p:blipFill>
        <p:spPr>
          <a:xfrm>
            <a:off x="4290798" y="1172945"/>
            <a:ext cx="2572735" cy="11827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pSp>
        <p:nvGrpSpPr>
          <p:cNvPr id="270" name="Google Shape;270;p10"/>
          <p:cNvGrpSpPr/>
          <p:nvPr/>
        </p:nvGrpSpPr>
        <p:grpSpPr>
          <a:xfrm>
            <a:off x="7641637" y="3658292"/>
            <a:ext cx="1780363" cy="1152467"/>
            <a:chOff x="4327452" y="2892057"/>
            <a:chExt cx="5092994" cy="3072809"/>
          </a:xfrm>
        </p:grpSpPr>
        <p:pic>
          <p:nvPicPr>
            <p:cNvPr id="271" name="Google Shape;271;p10"/>
            <p:cNvPicPr preferRelativeResize="0"/>
            <p:nvPr/>
          </p:nvPicPr>
          <p:blipFill rotWithShape="1">
            <a:blip r:embed="rId3">
              <a:alphaModFix/>
            </a:blip>
            <a:srcRect b="8582" l="55537" r="9096" t="33733"/>
            <a:stretch/>
          </p:blipFill>
          <p:spPr>
            <a:xfrm>
              <a:off x="4327452" y="2892057"/>
              <a:ext cx="4019106" cy="3072809"/>
            </a:xfrm>
            <a:prstGeom prst="rect">
              <a:avLst/>
            </a:prstGeom>
            <a:noFill/>
            <a:ln>
              <a:noFill/>
            </a:ln>
          </p:spPr>
        </p:pic>
        <p:pic>
          <p:nvPicPr>
            <p:cNvPr id="272" name="Google Shape;272;p10"/>
            <p:cNvPicPr preferRelativeResize="0"/>
            <p:nvPr/>
          </p:nvPicPr>
          <p:blipFill rotWithShape="1">
            <a:blip r:embed="rId3">
              <a:alphaModFix/>
            </a:blip>
            <a:srcRect b="8583" l="90903" r="-352" t="43813"/>
            <a:stretch/>
          </p:blipFill>
          <p:spPr>
            <a:xfrm>
              <a:off x="8346558" y="3429000"/>
              <a:ext cx="1073888" cy="2535866"/>
            </a:xfrm>
            <a:prstGeom prst="rect">
              <a:avLst/>
            </a:prstGeom>
            <a:noFill/>
            <a:ln>
              <a:noFill/>
            </a:ln>
          </p:spPr>
        </p:pic>
      </p:grpSp>
      <p:pic>
        <p:nvPicPr>
          <p:cNvPr id="273" name="Google Shape;273;p10"/>
          <p:cNvPicPr preferRelativeResize="0"/>
          <p:nvPr/>
        </p:nvPicPr>
        <p:blipFill rotWithShape="1">
          <a:blip r:embed="rId4">
            <a:alphaModFix/>
          </a:blip>
          <a:srcRect b="0" l="0" r="0" t="0"/>
          <a:stretch/>
        </p:blipFill>
        <p:spPr>
          <a:xfrm>
            <a:off x="3748836" y="1633572"/>
            <a:ext cx="4694327" cy="35908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25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ppt_w</p:attrName>
                                        </p:attrNameLst>
                                      </p:cBhvr>
                                      <p:tavLst>
                                        <p:tav fmla="" tm="0">
                                          <p:val>
                                            <p:strVal val="0"/>
                                          </p:val>
                                        </p:tav>
                                        <p:tav fmla="" tm="100000">
                                          <p:val>
                                            <p:strVal val="#ppt_w"/>
                                          </p:val>
                                        </p:tav>
                                      </p:tavLst>
                                    </p:anim>
                                    <p:anim calcmode="lin" valueType="num">
                                      <p:cBhvr additive="base">
                                        <p:cTn dur="500"/>
                                        <p:tgtEl>
                                          <p:spTgt spid="27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txBox="1"/>
          <p:nvPr/>
        </p:nvSpPr>
        <p:spPr>
          <a:xfrm>
            <a:off x="2041388" y="281711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24</a:t>
            </a:r>
            <a:endParaRPr/>
          </a:p>
        </p:txBody>
      </p:sp>
      <p:sp>
        <p:nvSpPr>
          <p:cNvPr id="279" name="Google Shape;279;p11"/>
          <p:cNvSpPr txBox="1"/>
          <p:nvPr/>
        </p:nvSpPr>
        <p:spPr>
          <a:xfrm>
            <a:off x="4205934" y="281711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36</a:t>
            </a:r>
            <a:endParaRPr/>
          </a:p>
        </p:txBody>
      </p:sp>
      <p:sp>
        <p:nvSpPr>
          <p:cNvPr id="280" name="Google Shape;280;p11"/>
          <p:cNvSpPr txBox="1"/>
          <p:nvPr/>
        </p:nvSpPr>
        <p:spPr>
          <a:xfrm>
            <a:off x="6369483" y="281711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48</a:t>
            </a:r>
            <a:endParaRPr/>
          </a:p>
        </p:txBody>
      </p:sp>
      <p:sp>
        <p:nvSpPr>
          <p:cNvPr id="281" name="Google Shape;281;p11"/>
          <p:cNvSpPr txBox="1"/>
          <p:nvPr/>
        </p:nvSpPr>
        <p:spPr>
          <a:xfrm>
            <a:off x="8533032" y="281711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25</a:t>
            </a:r>
            <a:endParaRPr/>
          </a:p>
        </p:txBody>
      </p:sp>
      <p:sp>
        <p:nvSpPr>
          <p:cNvPr id="282" name="Google Shape;282;p11"/>
          <p:cNvSpPr txBox="1"/>
          <p:nvPr/>
        </p:nvSpPr>
        <p:spPr>
          <a:xfrm>
            <a:off x="2041390" y="199848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17</a:t>
            </a:r>
            <a:endParaRPr/>
          </a:p>
        </p:txBody>
      </p:sp>
      <p:sp>
        <p:nvSpPr>
          <p:cNvPr id="283" name="Google Shape;283;p11"/>
          <p:cNvSpPr txBox="1"/>
          <p:nvPr/>
        </p:nvSpPr>
        <p:spPr>
          <a:xfrm>
            <a:off x="1653014" y="2329863"/>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cxnSp>
        <p:nvCxnSpPr>
          <p:cNvPr id="284" name="Google Shape;284;p11"/>
          <p:cNvCxnSpPr/>
          <p:nvPr/>
        </p:nvCxnSpPr>
        <p:spPr>
          <a:xfrm>
            <a:off x="1936924" y="3638235"/>
            <a:ext cx="1163724" cy="0"/>
          </a:xfrm>
          <a:prstGeom prst="straightConnector1">
            <a:avLst/>
          </a:prstGeom>
          <a:noFill/>
          <a:ln cap="flat" cmpd="sng" w="19050">
            <a:solidFill>
              <a:schemeClr val="dk1"/>
            </a:solidFill>
            <a:prstDash val="solid"/>
            <a:miter lim="800000"/>
            <a:headEnd len="sm" w="sm" type="none"/>
            <a:tailEnd len="sm" w="sm" type="none"/>
          </a:ln>
        </p:spPr>
      </p:cxnSp>
      <p:sp>
        <p:nvSpPr>
          <p:cNvPr id="285" name="Google Shape;285;p11"/>
          <p:cNvSpPr txBox="1"/>
          <p:nvPr/>
        </p:nvSpPr>
        <p:spPr>
          <a:xfrm>
            <a:off x="4205936" y="199848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37</a:t>
            </a:r>
            <a:endParaRPr/>
          </a:p>
        </p:txBody>
      </p:sp>
      <p:sp>
        <p:nvSpPr>
          <p:cNvPr id="286" name="Google Shape;286;p11"/>
          <p:cNvSpPr txBox="1"/>
          <p:nvPr/>
        </p:nvSpPr>
        <p:spPr>
          <a:xfrm>
            <a:off x="3817560" y="2329863"/>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sp>
        <p:nvSpPr>
          <p:cNvPr id="287" name="Google Shape;287;p11"/>
          <p:cNvSpPr txBox="1"/>
          <p:nvPr/>
        </p:nvSpPr>
        <p:spPr>
          <a:xfrm>
            <a:off x="6369485" y="199848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42</a:t>
            </a:r>
            <a:endParaRPr/>
          </a:p>
        </p:txBody>
      </p:sp>
      <p:sp>
        <p:nvSpPr>
          <p:cNvPr id="288" name="Google Shape;288;p11"/>
          <p:cNvSpPr txBox="1"/>
          <p:nvPr/>
        </p:nvSpPr>
        <p:spPr>
          <a:xfrm>
            <a:off x="5981109" y="2329863"/>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cxnSp>
        <p:nvCxnSpPr>
          <p:cNvPr id="289" name="Google Shape;289;p11"/>
          <p:cNvCxnSpPr/>
          <p:nvPr/>
        </p:nvCxnSpPr>
        <p:spPr>
          <a:xfrm>
            <a:off x="6265019" y="3638235"/>
            <a:ext cx="1163724" cy="0"/>
          </a:xfrm>
          <a:prstGeom prst="straightConnector1">
            <a:avLst/>
          </a:prstGeom>
          <a:noFill/>
          <a:ln cap="flat" cmpd="sng" w="19050">
            <a:solidFill>
              <a:schemeClr val="dk1"/>
            </a:solidFill>
            <a:prstDash val="solid"/>
            <a:miter lim="800000"/>
            <a:headEnd len="sm" w="sm" type="none"/>
            <a:tailEnd len="sm" w="sm" type="none"/>
          </a:ln>
        </p:spPr>
      </p:cxnSp>
      <p:sp>
        <p:nvSpPr>
          <p:cNvPr id="290" name="Google Shape;290;p11"/>
          <p:cNvSpPr txBox="1"/>
          <p:nvPr/>
        </p:nvSpPr>
        <p:spPr>
          <a:xfrm>
            <a:off x="8533034" y="1998482"/>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59</a:t>
            </a:r>
            <a:endParaRPr/>
          </a:p>
        </p:txBody>
      </p:sp>
      <p:sp>
        <p:nvSpPr>
          <p:cNvPr id="291" name="Google Shape;291;p11"/>
          <p:cNvSpPr txBox="1"/>
          <p:nvPr/>
        </p:nvSpPr>
        <p:spPr>
          <a:xfrm>
            <a:off x="8144658" y="2329863"/>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cxnSp>
        <p:nvCxnSpPr>
          <p:cNvPr id="292" name="Google Shape;292;p11"/>
          <p:cNvCxnSpPr/>
          <p:nvPr/>
        </p:nvCxnSpPr>
        <p:spPr>
          <a:xfrm>
            <a:off x="8428568" y="3638235"/>
            <a:ext cx="1163724" cy="0"/>
          </a:xfrm>
          <a:prstGeom prst="straightConnector1">
            <a:avLst/>
          </a:prstGeom>
          <a:noFill/>
          <a:ln cap="flat" cmpd="sng" w="19050">
            <a:solidFill>
              <a:schemeClr val="dk1"/>
            </a:solidFill>
            <a:prstDash val="solid"/>
            <a:miter lim="800000"/>
            <a:headEnd len="sm" w="sm" type="none"/>
            <a:tailEnd len="sm" w="sm" type="none"/>
          </a:ln>
        </p:spPr>
      </p:cxnSp>
      <p:sp>
        <p:nvSpPr>
          <p:cNvPr id="293" name="Google Shape;293;p11"/>
          <p:cNvSpPr txBox="1"/>
          <p:nvPr/>
        </p:nvSpPr>
        <p:spPr>
          <a:xfrm>
            <a:off x="2002911" y="3659348"/>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4</a:t>
            </a:r>
            <a:endParaRPr/>
          </a:p>
        </p:txBody>
      </p:sp>
      <p:sp>
        <p:nvSpPr>
          <p:cNvPr id="294" name="Google Shape;294;p11"/>
          <p:cNvSpPr txBox="1"/>
          <p:nvPr/>
        </p:nvSpPr>
        <p:spPr>
          <a:xfrm>
            <a:off x="2420189" y="3653365"/>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1</a:t>
            </a:r>
            <a:endParaRPr/>
          </a:p>
        </p:txBody>
      </p:sp>
      <p:sp>
        <p:nvSpPr>
          <p:cNvPr id="295" name="Google Shape;295;p11"/>
          <p:cNvSpPr txBox="1"/>
          <p:nvPr/>
        </p:nvSpPr>
        <p:spPr>
          <a:xfrm>
            <a:off x="4166460" y="3653366"/>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7</a:t>
            </a:r>
            <a:endParaRPr/>
          </a:p>
        </p:txBody>
      </p:sp>
      <p:sp>
        <p:nvSpPr>
          <p:cNvPr id="296" name="Google Shape;296;p11"/>
          <p:cNvSpPr txBox="1"/>
          <p:nvPr/>
        </p:nvSpPr>
        <p:spPr>
          <a:xfrm>
            <a:off x="4554632" y="3653365"/>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3</a:t>
            </a:r>
            <a:endParaRPr/>
          </a:p>
        </p:txBody>
      </p:sp>
      <p:sp>
        <p:nvSpPr>
          <p:cNvPr id="297" name="Google Shape;297;p11"/>
          <p:cNvSpPr txBox="1"/>
          <p:nvPr/>
        </p:nvSpPr>
        <p:spPr>
          <a:xfrm>
            <a:off x="6369482" y="3659348"/>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9</a:t>
            </a:r>
            <a:endParaRPr/>
          </a:p>
        </p:txBody>
      </p:sp>
      <p:sp>
        <p:nvSpPr>
          <p:cNvPr id="298" name="Google Shape;298;p11"/>
          <p:cNvSpPr txBox="1"/>
          <p:nvPr/>
        </p:nvSpPr>
        <p:spPr>
          <a:xfrm>
            <a:off x="6757856" y="3653365"/>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0</a:t>
            </a:r>
            <a:endParaRPr/>
          </a:p>
        </p:txBody>
      </p:sp>
      <p:sp>
        <p:nvSpPr>
          <p:cNvPr id="299" name="Google Shape;299;p11"/>
          <p:cNvSpPr txBox="1"/>
          <p:nvPr/>
        </p:nvSpPr>
        <p:spPr>
          <a:xfrm>
            <a:off x="8533031" y="3653366"/>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8</a:t>
            </a:r>
            <a:endParaRPr/>
          </a:p>
        </p:txBody>
      </p:sp>
      <p:sp>
        <p:nvSpPr>
          <p:cNvPr id="300" name="Google Shape;300;p11"/>
          <p:cNvSpPr txBox="1"/>
          <p:nvPr/>
        </p:nvSpPr>
        <p:spPr>
          <a:xfrm>
            <a:off x="8921405" y="3653365"/>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4</a:t>
            </a:r>
            <a:endParaRPr/>
          </a:p>
        </p:txBody>
      </p:sp>
      <p:pic>
        <p:nvPicPr>
          <p:cNvPr id="301" name="Google Shape;301;p11"/>
          <p:cNvPicPr preferRelativeResize="0"/>
          <p:nvPr/>
        </p:nvPicPr>
        <p:blipFill rotWithShape="1">
          <a:blip r:embed="rId3">
            <a:alphaModFix/>
          </a:blip>
          <a:srcRect b="22480" l="8088" r="8810" t="18140"/>
          <a:stretch/>
        </p:blipFill>
        <p:spPr>
          <a:xfrm>
            <a:off x="9473938" y="4899925"/>
            <a:ext cx="2872526" cy="2052570"/>
          </a:xfrm>
          <a:prstGeom prst="rect">
            <a:avLst/>
          </a:prstGeom>
          <a:noFill/>
          <a:ln>
            <a:noFill/>
          </a:ln>
        </p:spPr>
      </p:pic>
      <p:pic>
        <p:nvPicPr>
          <p:cNvPr id="302" name="Google Shape;302;p11"/>
          <p:cNvPicPr preferRelativeResize="0"/>
          <p:nvPr/>
        </p:nvPicPr>
        <p:blipFill rotWithShape="1">
          <a:blip r:embed="rId4">
            <a:alphaModFix/>
          </a:blip>
          <a:srcRect b="0" l="0" r="0" t="0"/>
          <a:stretch/>
        </p:blipFill>
        <p:spPr>
          <a:xfrm>
            <a:off x="1132302" y="759802"/>
            <a:ext cx="2030144" cy="1072989"/>
          </a:xfrm>
          <a:prstGeom prst="rect">
            <a:avLst/>
          </a:prstGeom>
          <a:noFill/>
          <a:ln>
            <a:noFill/>
          </a:ln>
        </p:spPr>
      </p:pic>
      <p:cxnSp>
        <p:nvCxnSpPr>
          <p:cNvPr id="303" name="Google Shape;303;p11"/>
          <p:cNvCxnSpPr/>
          <p:nvPr/>
        </p:nvCxnSpPr>
        <p:spPr>
          <a:xfrm>
            <a:off x="4101470" y="3638235"/>
            <a:ext cx="1163724"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2"/>
          <p:cNvPicPr preferRelativeResize="0"/>
          <p:nvPr/>
        </p:nvPicPr>
        <p:blipFill rotWithShape="1">
          <a:blip r:embed="rId3">
            <a:alphaModFix/>
          </a:blip>
          <a:srcRect b="6202" l="9813" r="15968" t="6202"/>
          <a:stretch/>
        </p:blipFill>
        <p:spPr>
          <a:xfrm>
            <a:off x="4646935" y="1440711"/>
            <a:ext cx="2773046" cy="3976577"/>
          </a:xfrm>
          <a:prstGeom prst="rect">
            <a:avLst/>
          </a:prstGeom>
          <a:noFill/>
          <a:ln>
            <a:noFill/>
          </a:ln>
        </p:spPr>
      </p:pic>
      <p:grpSp>
        <p:nvGrpSpPr>
          <p:cNvPr id="309" name="Google Shape;309;p12"/>
          <p:cNvGrpSpPr/>
          <p:nvPr/>
        </p:nvGrpSpPr>
        <p:grpSpPr>
          <a:xfrm>
            <a:off x="970961" y="2344477"/>
            <a:ext cx="3756093" cy="1573619"/>
            <a:chOff x="970961" y="2344477"/>
            <a:chExt cx="3756093" cy="1573619"/>
          </a:xfrm>
        </p:grpSpPr>
        <p:sp>
          <p:nvSpPr>
            <p:cNvPr id="310" name="Google Shape;310;p12"/>
            <p:cNvSpPr/>
            <p:nvPr/>
          </p:nvSpPr>
          <p:spPr>
            <a:xfrm>
              <a:off x="970961" y="2344477"/>
              <a:ext cx="3756093" cy="1573619"/>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CEBD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2"/>
            <p:cNvSpPr txBox="1"/>
            <p:nvPr/>
          </p:nvSpPr>
          <p:spPr>
            <a:xfrm>
              <a:off x="1798079" y="2746566"/>
              <a:ext cx="21018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23 + 67</a:t>
              </a:r>
              <a:endParaRPr/>
            </a:p>
          </p:txBody>
        </p:sp>
      </p:grpSp>
      <p:grpSp>
        <p:nvGrpSpPr>
          <p:cNvPr id="312" name="Google Shape;312;p12"/>
          <p:cNvGrpSpPr/>
          <p:nvPr/>
        </p:nvGrpSpPr>
        <p:grpSpPr>
          <a:xfrm>
            <a:off x="7253252" y="2344476"/>
            <a:ext cx="3756093" cy="1573619"/>
            <a:chOff x="7253252" y="2344476"/>
            <a:chExt cx="3756093" cy="1573619"/>
          </a:xfrm>
        </p:grpSpPr>
        <p:sp>
          <p:nvSpPr>
            <p:cNvPr id="313" name="Google Shape;313;p12"/>
            <p:cNvSpPr/>
            <p:nvPr/>
          </p:nvSpPr>
          <p:spPr>
            <a:xfrm flipH="1">
              <a:off x="7253252" y="2344476"/>
              <a:ext cx="3756093" cy="1573619"/>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93D0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2"/>
            <p:cNvSpPr txBox="1"/>
            <p:nvPr/>
          </p:nvSpPr>
          <p:spPr>
            <a:xfrm>
              <a:off x="8163734" y="2746566"/>
              <a:ext cx="21018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46 + 18</a:t>
              </a:r>
              <a:endParaRPr/>
            </a:p>
          </p:txBody>
        </p:sp>
      </p:grpSp>
      <p:grpSp>
        <p:nvGrpSpPr>
          <p:cNvPr id="315" name="Google Shape;315;p12"/>
          <p:cNvGrpSpPr/>
          <p:nvPr/>
        </p:nvGrpSpPr>
        <p:grpSpPr>
          <a:xfrm>
            <a:off x="970961" y="4386883"/>
            <a:ext cx="3756093" cy="1573619"/>
            <a:chOff x="970961" y="4386883"/>
            <a:chExt cx="3756093" cy="1573619"/>
          </a:xfrm>
        </p:grpSpPr>
        <p:sp>
          <p:nvSpPr>
            <p:cNvPr id="316" name="Google Shape;316;p12"/>
            <p:cNvSpPr/>
            <p:nvPr/>
          </p:nvSpPr>
          <p:spPr>
            <a:xfrm>
              <a:off x="970961" y="4386883"/>
              <a:ext cx="3756093" cy="1573619"/>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EBB8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2"/>
            <p:cNvSpPr txBox="1"/>
            <p:nvPr/>
          </p:nvSpPr>
          <p:spPr>
            <a:xfrm>
              <a:off x="1758020" y="4788970"/>
              <a:ext cx="21018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59 + 21</a:t>
              </a:r>
              <a:endParaRPr/>
            </a:p>
          </p:txBody>
        </p:sp>
      </p:grpSp>
      <p:grpSp>
        <p:nvGrpSpPr>
          <p:cNvPr id="318" name="Google Shape;318;p12"/>
          <p:cNvGrpSpPr/>
          <p:nvPr/>
        </p:nvGrpSpPr>
        <p:grpSpPr>
          <a:xfrm>
            <a:off x="7253252" y="4386882"/>
            <a:ext cx="3756093" cy="1573619"/>
            <a:chOff x="7253252" y="4386882"/>
            <a:chExt cx="3756093" cy="1573619"/>
          </a:xfrm>
        </p:grpSpPr>
        <p:sp>
          <p:nvSpPr>
            <p:cNvPr id="319" name="Google Shape;319;p12"/>
            <p:cNvSpPr/>
            <p:nvPr/>
          </p:nvSpPr>
          <p:spPr>
            <a:xfrm flipH="1">
              <a:off x="7253252" y="4386882"/>
              <a:ext cx="3756093" cy="1573619"/>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F3EB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2"/>
            <p:cNvSpPr txBox="1"/>
            <p:nvPr/>
          </p:nvSpPr>
          <p:spPr>
            <a:xfrm>
              <a:off x="8207039" y="4788969"/>
              <a:ext cx="210185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64 + 19</a:t>
              </a:r>
              <a:endParaRPr/>
            </a:p>
          </p:txBody>
        </p:sp>
      </p:grpSp>
      <p:pic>
        <p:nvPicPr>
          <p:cNvPr id="321" name="Google Shape;321;p12"/>
          <p:cNvPicPr preferRelativeResize="0"/>
          <p:nvPr/>
        </p:nvPicPr>
        <p:blipFill rotWithShape="1">
          <a:blip r:embed="rId4">
            <a:alphaModFix/>
          </a:blip>
          <a:srcRect b="0" l="0" r="0" t="0"/>
          <a:stretch/>
        </p:blipFill>
        <p:spPr>
          <a:xfrm>
            <a:off x="682572" y="698556"/>
            <a:ext cx="5688061" cy="9632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13"/>
          <p:cNvGrpSpPr/>
          <p:nvPr/>
        </p:nvGrpSpPr>
        <p:grpSpPr>
          <a:xfrm>
            <a:off x="312924" y="1957979"/>
            <a:ext cx="2639505" cy="879490"/>
            <a:chOff x="970961" y="2344477"/>
            <a:chExt cx="3756093" cy="1573619"/>
          </a:xfrm>
        </p:grpSpPr>
        <p:sp>
          <p:nvSpPr>
            <p:cNvPr id="328" name="Google Shape;328;p13"/>
            <p:cNvSpPr/>
            <p:nvPr/>
          </p:nvSpPr>
          <p:spPr>
            <a:xfrm>
              <a:off x="970961" y="2344477"/>
              <a:ext cx="3756093" cy="1573619"/>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CEBD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Calibri"/>
                <a:ea typeface="Calibri"/>
                <a:cs typeface="Calibri"/>
                <a:sym typeface="Calibri"/>
              </a:endParaRPr>
            </a:p>
          </p:txBody>
        </p:sp>
        <p:sp>
          <p:nvSpPr>
            <p:cNvPr id="329" name="Google Shape;329;p13"/>
            <p:cNvSpPr txBox="1"/>
            <p:nvPr/>
          </p:nvSpPr>
          <p:spPr>
            <a:xfrm>
              <a:off x="1798078" y="2746566"/>
              <a:ext cx="2271659" cy="9361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23 + 67</a:t>
              </a:r>
              <a:endParaRPr/>
            </a:p>
          </p:txBody>
        </p:sp>
      </p:grpSp>
      <p:grpSp>
        <p:nvGrpSpPr>
          <p:cNvPr id="330" name="Google Shape;330;p13"/>
          <p:cNvGrpSpPr/>
          <p:nvPr/>
        </p:nvGrpSpPr>
        <p:grpSpPr>
          <a:xfrm>
            <a:off x="3220742" y="1959069"/>
            <a:ext cx="2638800" cy="878400"/>
            <a:chOff x="7253252" y="2344476"/>
            <a:chExt cx="3756093" cy="1573619"/>
          </a:xfrm>
        </p:grpSpPr>
        <p:sp>
          <p:nvSpPr>
            <p:cNvPr id="331" name="Google Shape;331;p13"/>
            <p:cNvSpPr/>
            <p:nvPr/>
          </p:nvSpPr>
          <p:spPr>
            <a:xfrm>
              <a:off x="7253252" y="2344476"/>
              <a:ext cx="3756093" cy="1573619"/>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93D0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3"/>
            <p:cNvSpPr txBox="1"/>
            <p:nvPr/>
          </p:nvSpPr>
          <p:spPr>
            <a:xfrm>
              <a:off x="8163734" y="2746566"/>
              <a:ext cx="2003816" cy="93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46 + 18</a:t>
              </a:r>
              <a:endParaRPr/>
            </a:p>
          </p:txBody>
        </p:sp>
      </p:grpSp>
      <p:grpSp>
        <p:nvGrpSpPr>
          <p:cNvPr id="333" name="Google Shape;333;p13"/>
          <p:cNvGrpSpPr/>
          <p:nvPr/>
        </p:nvGrpSpPr>
        <p:grpSpPr>
          <a:xfrm>
            <a:off x="6127855" y="1957979"/>
            <a:ext cx="2638800" cy="878400"/>
            <a:chOff x="970961" y="4386883"/>
            <a:chExt cx="3756093" cy="1573619"/>
          </a:xfrm>
        </p:grpSpPr>
        <p:sp>
          <p:nvSpPr>
            <p:cNvPr id="334" name="Google Shape;334;p13"/>
            <p:cNvSpPr/>
            <p:nvPr/>
          </p:nvSpPr>
          <p:spPr>
            <a:xfrm>
              <a:off x="970961" y="4386883"/>
              <a:ext cx="3756093" cy="1573619"/>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EBB8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3"/>
            <p:cNvSpPr txBox="1"/>
            <p:nvPr/>
          </p:nvSpPr>
          <p:spPr>
            <a:xfrm>
              <a:off x="1758020" y="4788970"/>
              <a:ext cx="140775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59 + 21</a:t>
              </a:r>
              <a:endParaRPr/>
            </a:p>
          </p:txBody>
        </p:sp>
      </p:grpSp>
      <p:grpSp>
        <p:nvGrpSpPr>
          <p:cNvPr id="336" name="Google Shape;336;p13"/>
          <p:cNvGrpSpPr/>
          <p:nvPr/>
        </p:nvGrpSpPr>
        <p:grpSpPr>
          <a:xfrm>
            <a:off x="9034968" y="1957979"/>
            <a:ext cx="2638800" cy="878400"/>
            <a:chOff x="7253252" y="4386882"/>
            <a:chExt cx="2638800" cy="878400"/>
          </a:xfrm>
        </p:grpSpPr>
        <p:sp>
          <p:nvSpPr>
            <p:cNvPr id="337" name="Google Shape;337;p13"/>
            <p:cNvSpPr/>
            <p:nvPr/>
          </p:nvSpPr>
          <p:spPr>
            <a:xfrm>
              <a:off x="7253252" y="4386882"/>
              <a:ext cx="2638800" cy="878400"/>
            </a:xfrm>
            <a:custGeom>
              <a:rect b="b" l="l" r="r" t="t"/>
              <a:pathLst>
                <a:path extrusionOk="0" h="10000" w="10000">
                  <a:moveTo>
                    <a:pt x="1667" y="0"/>
                  </a:moveTo>
                  <a:lnTo>
                    <a:pt x="10000" y="0"/>
                  </a:lnTo>
                  <a:cubicBezTo>
                    <a:pt x="9079" y="0"/>
                    <a:pt x="8939" y="2577"/>
                    <a:pt x="8939" y="5338"/>
                  </a:cubicBezTo>
                  <a:cubicBezTo>
                    <a:pt x="8939" y="8099"/>
                    <a:pt x="9079" y="10000"/>
                    <a:pt x="10000" y="10000"/>
                  </a:cubicBezTo>
                  <a:lnTo>
                    <a:pt x="1667" y="10000"/>
                  </a:lnTo>
                  <a:cubicBezTo>
                    <a:pt x="746" y="10000"/>
                    <a:pt x="0" y="7761"/>
                    <a:pt x="0" y="5000"/>
                  </a:cubicBezTo>
                  <a:cubicBezTo>
                    <a:pt x="0" y="2239"/>
                    <a:pt x="746" y="0"/>
                    <a:pt x="1667" y="0"/>
                  </a:cubicBezTo>
                  <a:close/>
                </a:path>
              </a:pathLst>
            </a:custGeom>
            <a:solidFill>
              <a:srgbClr val="F3EB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3"/>
            <p:cNvSpPr txBox="1"/>
            <p:nvPr/>
          </p:nvSpPr>
          <p:spPr>
            <a:xfrm>
              <a:off x="7789878" y="4564472"/>
              <a:ext cx="140775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64 + 19</a:t>
              </a:r>
              <a:endParaRPr/>
            </a:p>
          </p:txBody>
        </p:sp>
      </p:grpSp>
      <p:grpSp>
        <p:nvGrpSpPr>
          <p:cNvPr id="339" name="Google Shape;339;p13"/>
          <p:cNvGrpSpPr/>
          <p:nvPr/>
        </p:nvGrpSpPr>
        <p:grpSpPr>
          <a:xfrm>
            <a:off x="637224" y="3013911"/>
            <a:ext cx="1552099" cy="1741960"/>
            <a:chOff x="637224" y="3013911"/>
            <a:chExt cx="1552099" cy="1741960"/>
          </a:xfrm>
        </p:grpSpPr>
        <p:sp>
          <p:nvSpPr>
            <p:cNvPr id="340" name="Google Shape;340;p13"/>
            <p:cNvSpPr txBox="1"/>
            <p:nvPr/>
          </p:nvSpPr>
          <p:spPr>
            <a:xfrm>
              <a:off x="1025598" y="3832541"/>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67</a:t>
              </a:r>
              <a:endParaRPr/>
            </a:p>
          </p:txBody>
        </p:sp>
        <p:sp>
          <p:nvSpPr>
            <p:cNvPr id="341" name="Google Shape;341;p13"/>
            <p:cNvSpPr txBox="1"/>
            <p:nvPr/>
          </p:nvSpPr>
          <p:spPr>
            <a:xfrm>
              <a:off x="1025600" y="3013911"/>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23</a:t>
              </a:r>
              <a:endParaRPr/>
            </a:p>
          </p:txBody>
        </p:sp>
        <p:sp>
          <p:nvSpPr>
            <p:cNvPr id="342" name="Google Shape;342;p13"/>
            <p:cNvSpPr txBox="1"/>
            <p:nvPr/>
          </p:nvSpPr>
          <p:spPr>
            <a:xfrm>
              <a:off x="637224" y="3345292"/>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cxnSp>
          <p:nvCxnSpPr>
            <p:cNvPr id="343" name="Google Shape;343;p13"/>
            <p:cNvCxnSpPr/>
            <p:nvPr/>
          </p:nvCxnSpPr>
          <p:spPr>
            <a:xfrm>
              <a:off x="921134" y="4653664"/>
              <a:ext cx="1163724" cy="0"/>
            </a:xfrm>
            <a:prstGeom prst="straightConnector1">
              <a:avLst/>
            </a:prstGeom>
            <a:noFill/>
            <a:ln cap="flat" cmpd="sng" w="19050">
              <a:solidFill>
                <a:schemeClr val="dk1"/>
              </a:solidFill>
              <a:prstDash val="solid"/>
              <a:miter lim="800000"/>
              <a:headEnd len="sm" w="sm" type="none"/>
              <a:tailEnd len="sm" w="sm" type="none"/>
            </a:ln>
          </p:spPr>
        </p:cxnSp>
      </p:grpSp>
      <p:sp>
        <p:nvSpPr>
          <p:cNvPr id="344" name="Google Shape;344;p13"/>
          <p:cNvSpPr txBox="1"/>
          <p:nvPr/>
        </p:nvSpPr>
        <p:spPr>
          <a:xfrm>
            <a:off x="987121" y="4674777"/>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9</a:t>
            </a:r>
            <a:endParaRPr/>
          </a:p>
        </p:txBody>
      </p:sp>
      <p:sp>
        <p:nvSpPr>
          <p:cNvPr id="345" name="Google Shape;345;p13"/>
          <p:cNvSpPr txBox="1"/>
          <p:nvPr/>
        </p:nvSpPr>
        <p:spPr>
          <a:xfrm>
            <a:off x="1404399" y="4668794"/>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0</a:t>
            </a:r>
            <a:endParaRPr/>
          </a:p>
        </p:txBody>
      </p:sp>
      <p:grpSp>
        <p:nvGrpSpPr>
          <p:cNvPr id="346" name="Google Shape;346;p13"/>
          <p:cNvGrpSpPr/>
          <p:nvPr/>
        </p:nvGrpSpPr>
        <p:grpSpPr>
          <a:xfrm>
            <a:off x="3716052" y="3020538"/>
            <a:ext cx="1552099" cy="1741960"/>
            <a:chOff x="3716052" y="3020538"/>
            <a:chExt cx="1552099" cy="1741960"/>
          </a:xfrm>
        </p:grpSpPr>
        <p:sp>
          <p:nvSpPr>
            <p:cNvPr id="347" name="Google Shape;347;p13"/>
            <p:cNvSpPr txBox="1"/>
            <p:nvPr/>
          </p:nvSpPr>
          <p:spPr>
            <a:xfrm>
              <a:off x="4104428" y="3020538"/>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46</a:t>
              </a:r>
              <a:endParaRPr/>
            </a:p>
          </p:txBody>
        </p:sp>
        <p:sp>
          <p:nvSpPr>
            <p:cNvPr id="348" name="Google Shape;348;p13"/>
            <p:cNvSpPr txBox="1"/>
            <p:nvPr/>
          </p:nvSpPr>
          <p:spPr>
            <a:xfrm>
              <a:off x="4104426" y="3839168"/>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18</a:t>
              </a:r>
              <a:endParaRPr/>
            </a:p>
          </p:txBody>
        </p:sp>
        <p:sp>
          <p:nvSpPr>
            <p:cNvPr id="349" name="Google Shape;349;p13"/>
            <p:cNvSpPr txBox="1"/>
            <p:nvPr/>
          </p:nvSpPr>
          <p:spPr>
            <a:xfrm>
              <a:off x="3716052" y="3351919"/>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cxnSp>
          <p:nvCxnSpPr>
            <p:cNvPr id="350" name="Google Shape;350;p13"/>
            <p:cNvCxnSpPr/>
            <p:nvPr/>
          </p:nvCxnSpPr>
          <p:spPr>
            <a:xfrm>
              <a:off x="3999962" y="4660291"/>
              <a:ext cx="1163724" cy="0"/>
            </a:xfrm>
            <a:prstGeom prst="straightConnector1">
              <a:avLst/>
            </a:prstGeom>
            <a:noFill/>
            <a:ln cap="flat" cmpd="sng" w="19050">
              <a:solidFill>
                <a:schemeClr val="dk1"/>
              </a:solidFill>
              <a:prstDash val="solid"/>
              <a:miter lim="800000"/>
              <a:headEnd len="sm" w="sm" type="none"/>
              <a:tailEnd len="sm" w="sm" type="none"/>
            </a:ln>
          </p:spPr>
        </p:cxnSp>
      </p:grpSp>
      <p:sp>
        <p:nvSpPr>
          <p:cNvPr id="351" name="Google Shape;351;p13"/>
          <p:cNvSpPr txBox="1"/>
          <p:nvPr/>
        </p:nvSpPr>
        <p:spPr>
          <a:xfrm>
            <a:off x="4065949" y="4681404"/>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6</a:t>
            </a:r>
            <a:endParaRPr/>
          </a:p>
        </p:txBody>
      </p:sp>
      <p:sp>
        <p:nvSpPr>
          <p:cNvPr id="352" name="Google Shape;352;p13"/>
          <p:cNvSpPr txBox="1"/>
          <p:nvPr/>
        </p:nvSpPr>
        <p:spPr>
          <a:xfrm>
            <a:off x="4483227" y="4675421"/>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4</a:t>
            </a:r>
            <a:endParaRPr/>
          </a:p>
        </p:txBody>
      </p:sp>
      <p:grpSp>
        <p:nvGrpSpPr>
          <p:cNvPr id="353" name="Google Shape;353;p13"/>
          <p:cNvGrpSpPr/>
          <p:nvPr/>
        </p:nvGrpSpPr>
        <p:grpSpPr>
          <a:xfrm>
            <a:off x="6690415" y="3020538"/>
            <a:ext cx="1552099" cy="1741960"/>
            <a:chOff x="6690415" y="3020538"/>
            <a:chExt cx="1552099" cy="1741960"/>
          </a:xfrm>
        </p:grpSpPr>
        <p:sp>
          <p:nvSpPr>
            <p:cNvPr id="354" name="Google Shape;354;p13"/>
            <p:cNvSpPr txBox="1"/>
            <p:nvPr/>
          </p:nvSpPr>
          <p:spPr>
            <a:xfrm>
              <a:off x="7078791" y="3020538"/>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59</a:t>
              </a:r>
              <a:endParaRPr/>
            </a:p>
          </p:txBody>
        </p:sp>
        <p:sp>
          <p:nvSpPr>
            <p:cNvPr id="355" name="Google Shape;355;p13"/>
            <p:cNvSpPr txBox="1"/>
            <p:nvPr/>
          </p:nvSpPr>
          <p:spPr>
            <a:xfrm>
              <a:off x="7078789" y="3839168"/>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21</a:t>
              </a:r>
              <a:endParaRPr/>
            </a:p>
          </p:txBody>
        </p:sp>
        <p:sp>
          <p:nvSpPr>
            <p:cNvPr id="356" name="Google Shape;356;p13"/>
            <p:cNvSpPr txBox="1"/>
            <p:nvPr/>
          </p:nvSpPr>
          <p:spPr>
            <a:xfrm>
              <a:off x="6690415" y="3351919"/>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cxnSp>
          <p:nvCxnSpPr>
            <p:cNvPr id="357" name="Google Shape;357;p13"/>
            <p:cNvCxnSpPr/>
            <p:nvPr/>
          </p:nvCxnSpPr>
          <p:spPr>
            <a:xfrm>
              <a:off x="6974325" y="4660291"/>
              <a:ext cx="1163724" cy="0"/>
            </a:xfrm>
            <a:prstGeom prst="straightConnector1">
              <a:avLst/>
            </a:prstGeom>
            <a:noFill/>
            <a:ln cap="flat" cmpd="sng" w="19050">
              <a:solidFill>
                <a:schemeClr val="dk1"/>
              </a:solidFill>
              <a:prstDash val="solid"/>
              <a:miter lim="800000"/>
              <a:headEnd len="sm" w="sm" type="none"/>
              <a:tailEnd len="sm" w="sm" type="none"/>
            </a:ln>
          </p:spPr>
        </p:cxnSp>
      </p:grpSp>
      <p:sp>
        <p:nvSpPr>
          <p:cNvPr id="358" name="Google Shape;358;p13"/>
          <p:cNvSpPr txBox="1"/>
          <p:nvPr/>
        </p:nvSpPr>
        <p:spPr>
          <a:xfrm>
            <a:off x="7040312" y="4681404"/>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8</a:t>
            </a:r>
            <a:endParaRPr/>
          </a:p>
        </p:txBody>
      </p:sp>
      <p:sp>
        <p:nvSpPr>
          <p:cNvPr id="359" name="Google Shape;359;p13"/>
          <p:cNvSpPr txBox="1"/>
          <p:nvPr/>
        </p:nvSpPr>
        <p:spPr>
          <a:xfrm>
            <a:off x="7457590" y="4675421"/>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0</a:t>
            </a:r>
            <a:endParaRPr/>
          </a:p>
        </p:txBody>
      </p:sp>
      <p:grpSp>
        <p:nvGrpSpPr>
          <p:cNvPr id="360" name="Google Shape;360;p13"/>
          <p:cNvGrpSpPr/>
          <p:nvPr/>
        </p:nvGrpSpPr>
        <p:grpSpPr>
          <a:xfrm>
            <a:off x="9600781" y="3020538"/>
            <a:ext cx="1552099" cy="1741960"/>
            <a:chOff x="9600781" y="3020538"/>
            <a:chExt cx="1552099" cy="1741960"/>
          </a:xfrm>
        </p:grpSpPr>
        <p:sp>
          <p:nvSpPr>
            <p:cNvPr id="361" name="Google Shape;361;p13"/>
            <p:cNvSpPr txBox="1"/>
            <p:nvPr/>
          </p:nvSpPr>
          <p:spPr>
            <a:xfrm>
              <a:off x="9989157" y="3020538"/>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64</a:t>
              </a:r>
              <a:endParaRPr/>
            </a:p>
          </p:txBody>
        </p:sp>
        <p:sp>
          <p:nvSpPr>
            <p:cNvPr id="362" name="Google Shape;362;p13"/>
            <p:cNvSpPr txBox="1"/>
            <p:nvPr/>
          </p:nvSpPr>
          <p:spPr>
            <a:xfrm>
              <a:off x="9989155" y="3839168"/>
              <a:ext cx="11637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19</a:t>
              </a:r>
              <a:endParaRPr/>
            </a:p>
          </p:txBody>
        </p:sp>
        <p:sp>
          <p:nvSpPr>
            <p:cNvPr id="363" name="Google Shape;363;p13"/>
            <p:cNvSpPr txBox="1"/>
            <p:nvPr/>
          </p:nvSpPr>
          <p:spPr>
            <a:xfrm>
              <a:off x="9600781" y="3351919"/>
              <a:ext cx="708049" cy="9495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mbria"/>
                  <a:ea typeface="Cambria"/>
                  <a:cs typeface="Cambria"/>
                  <a:sym typeface="Cambria"/>
                </a:rPr>
                <a:t>+</a:t>
              </a:r>
              <a:endParaRPr/>
            </a:p>
          </p:txBody>
        </p:sp>
        <p:cxnSp>
          <p:nvCxnSpPr>
            <p:cNvPr id="364" name="Google Shape;364;p13"/>
            <p:cNvCxnSpPr/>
            <p:nvPr/>
          </p:nvCxnSpPr>
          <p:spPr>
            <a:xfrm>
              <a:off x="9884691" y="4660291"/>
              <a:ext cx="1163724" cy="0"/>
            </a:xfrm>
            <a:prstGeom prst="straightConnector1">
              <a:avLst/>
            </a:prstGeom>
            <a:noFill/>
            <a:ln cap="flat" cmpd="sng" w="19050">
              <a:solidFill>
                <a:schemeClr val="dk1"/>
              </a:solidFill>
              <a:prstDash val="solid"/>
              <a:miter lim="800000"/>
              <a:headEnd len="sm" w="sm" type="none"/>
              <a:tailEnd len="sm" w="sm" type="none"/>
            </a:ln>
          </p:spPr>
        </p:cxnSp>
      </p:grpSp>
      <p:sp>
        <p:nvSpPr>
          <p:cNvPr id="365" name="Google Shape;365;p13"/>
          <p:cNvSpPr txBox="1"/>
          <p:nvPr/>
        </p:nvSpPr>
        <p:spPr>
          <a:xfrm>
            <a:off x="9950678" y="4681404"/>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8</a:t>
            </a:r>
            <a:endParaRPr/>
          </a:p>
        </p:txBody>
      </p:sp>
      <p:sp>
        <p:nvSpPr>
          <p:cNvPr id="366" name="Google Shape;366;p13"/>
          <p:cNvSpPr txBox="1"/>
          <p:nvPr/>
        </p:nvSpPr>
        <p:spPr>
          <a:xfrm>
            <a:off x="10367956" y="4675421"/>
            <a:ext cx="813205" cy="9495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3A93CD"/>
                </a:solidFill>
                <a:latin typeface="Cambria"/>
                <a:ea typeface="Cambria"/>
                <a:cs typeface="Cambria"/>
                <a:sym typeface="Cambria"/>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14"/>
          <p:cNvPicPr preferRelativeResize="0"/>
          <p:nvPr/>
        </p:nvPicPr>
        <p:blipFill rotWithShape="1">
          <a:blip r:embed="rId3">
            <a:alphaModFix/>
          </a:blip>
          <a:srcRect b="0" l="0" r="0" t="0"/>
          <a:stretch/>
        </p:blipFill>
        <p:spPr>
          <a:xfrm>
            <a:off x="68298" y="982182"/>
            <a:ext cx="1786283" cy="963251"/>
          </a:xfrm>
          <a:prstGeom prst="rect">
            <a:avLst/>
          </a:prstGeom>
          <a:noFill/>
          <a:ln>
            <a:noFill/>
          </a:ln>
        </p:spPr>
      </p:pic>
      <p:sp>
        <p:nvSpPr>
          <p:cNvPr id="372" name="Google Shape;372;p14"/>
          <p:cNvSpPr txBox="1"/>
          <p:nvPr/>
        </p:nvSpPr>
        <p:spPr>
          <a:xfrm>
            <a:off x="221933" y="1555421"/>
            <a:ext cx="11748134" cy="523220"/>
          </a:xfrm>
          <a:prstGeom prst="rect">
            <a:avLst/>
          </a:prstGeom>
          <a:solidFill>
            <a:srgbClr val="FDDECF"/>
          </a:solidFill>
          <a:ln cap="flat" cmpd="sng" w="19050">
            <a:solidFill>
              <a:srgbClr val="F76824"/>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Mỗi hình có 1 que diêm đặt sai vị trí. Em hãy đặt lại cho đúng. Biết rằng:</a:t>
            </a:r>
            <a:endParaRPr/>
          </a:p>
        </p:txBody>
      </p:sp>
      <p:sp>
        <p:nvSpPr>
          <p:cNvPr id="373" name="Google Shape;373;p14"/>
          <p:cNvSpPr txBox="1"/>
          <p:nvPr/>
        </p:nvSpPr>
        <p:spPr>
          <a:xfrm>
            <a:off x="221933" y="2404224"/>
            <a:ext cx="4796672" cy="492443"/>
          </a:xfrm>
          <a:prstGeom prst="rect">
            <a:avLst/>
          </a:prstGeom>
          <a:noFill/>
          <a:ln cap="flat" cmpd="sng" w="19050">
            <a:solidFill>
              <a:srgbClr val="F76824"/>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mbria"/>
                <a:ea typeface="Cambria"/>
                <a:cs typeface="Cambria"/>
                <a:sym typeface="Cambria"/>
              </a:rPr>
              <a:t>a) Que diêm ở kết quả đặt sai.</a:t>
            </a:r>
            <a:endParaRPr/>
          </a:p>
        </p:txBody>
      </p:sp>
      <p:sp>
        <p:nvSpPr>
          <p:cNvPr id="374" name="Google Shape;374;p14"/>
          <p:cNvSpPr txBox="1"/>
          <p:nvPr/>
        </p:nvSpPr>
        <p:spPr>
          <a:xfrm>
            <a:off x="5986021" y="2404224"/>
            <a:ext cx="5907463" cy="492443"/>
          </a:xfrm>
          <a:prstGeom prst="rect">
            <a:avLst/>
          </a:prstGeom>
          <a:noFill/>
          <a:ln cap="flat" cmpd="sng" w="19050">
            <a:solidFill>
              <a:srgbClr val="F76824"/>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mbria"/>
                <a:ea typeface="Cambria"/>
                <a:cs typeface="Cambria"/>
                <a:sym typeface="Cambria"/>
              </a:rPr>
              <a:t>b) Que diêm ở số hạng thứ hai đặt sai.</a:t>
            </a:r>
            <a:endParaRPr/>
          </a:p>
        </p:txBody>
      </p:sp>
      <p:grpSp>
        <p:nvGrpSpPr>
          <p:cNvPr id="375" name="Google Shape;375;p14"/>
          <p:cNvGrpSpPr/>
          <p:nvPr/>
        </p:nvGrpSpPr>
        <p:grpSpPr>
          <a:xfrm>
            <a:off x="286383" y="3851090"/>
            <a:ext cx="4975346" cy="1045393"/>
            <a:chOff x="482772" y="3758655"/>
            <a:chExt cx="6971415" cy="1464796"/>
          </a:xfrm>
        </p:grpSpPr>
        <p:pic>
          <p:nvPicPr>
            <p:cNvPr id="376" name="Google Shape;376;p14"/>
            <p:cNvPicPr preferRelativeResize="0"/>
            <p:nvPr/>
          </p:nvPicPr>
          <p:blipFill rotWithShape="1">
            <a:blip r:embed="rId4">
              <a:alphaModFix/>
            </a:blip>
            <a:srcRect b="65546" l="-10989" r="0" t="0"/>
            <a:stretch/>
          </p:blipFill>
          <p:spPr>
            <a:xfrm>
              <a:off x="1065229" y="4479737"/>
              <a:ext cx="106699" cy="620164"/>
            </a:xfrm>
            <a:prstGeom prst="rect">
              <a:avLst/>
            </a:prstGeom>
            <a:noFill/>
            <a:ln>
              <a:noFill/>
            </a:ln>
          </p:spPr>
        </p:pic>
        <p:pic>
          <p:nvPicPr>
            <p:cNvPr id="377" name="Google Shape;377;p14"/>
            <p:cNvPicPr preferRelativeResize="0"/>
            <p:nvPr/>
          </p:nvPicPr>
          <p:blipFill rotWithShape="1">
            <a:blip r:embed="rId4">
              <a:alphaModFix/>
            </a:blip>
            <a:srcRect b="65546" l="-10989" r="0" t="0"/>
            <a:stretch/>
          </p:blipFill>
          <p:spPr>
            <a:xfrm>
              <a:off x="1065229" y="3812006"/>
              <a:ext cx="106699" cy="620164"/>
            </a:xfrm>
            <a:prstGeom prst="rect">
              <a:avLst/>
            </a:prstGeom>
            <a:noFill/>
            <a:ln>
              <a:noFill/>
            </a:ln>
          </p:spPr>
        </p:pic>
        <p:pic>
          <p:nvPicPr>
            <p:cNvPr id="378" name="Google Shape;378;p14"/>
            <p:cNvPicPr preferRelativeResize="0"/>
            <p:nvPr/>
          </p:nvPicPr>
          <p:blipFill rotWithShape="1">
            <a:blip r:embed="rId4">
              <a:alphaModFix/>
            </a:blip>
            <a:srcRect b="65546" l="-10989" r="0" t="0"/>
            <a:stretch/>
          </p:blipFill>
          <p:spPr>
            <a:xfrm>
              <a:off x="1321961" y="4479737"/>
              <a:ext cx="106699" cy="620164"/>
            </a:xfrm>
            <a:prstGeom prst="rect">
              <a:avLst/>
            </a:prstGeom>
            <a:noFill/>
            <a:ln>
              <a:noFill/>
            </a:ln>
          </p:spPr>
        </p:pic>
        <p:pic>
          <p:nvPicPr>
            <p:cNvPr id="379" name="Google Shape;379;p14"/>
            <p:cNvPicPr preferRelativeResize="0"/>
            <p:nvPr/>
          </p:nvPicPr>
          <p:blipFill rotWithShape="1">
            <a:blip r:embed="rId4">
              <a:alphaModFix/>
            </a:blip>
            <a:srcRect b="65546" l="-10989" r="0" t="0"/>
            <a:stretch/>
          </p:blipFill>
          <p:spPr>
            <a:xfrm>
              <a:off x="1321961" y="3812006"/>
              <a:ext cx="106699" cy="620164"/>
            </a:xfrm>
            <a:prstGeom prst="rect">
              <a:avLst/>
            </a:prstGeom>
            <a:noFill/>
            <a:ln>
              <a:noFill/>
            </a:ln>
          </p:spPr>
        </p:pic>
        <p:pic>
          <p:nvPicPr>
            <p:cNvPr id="380" name="Google Shape;380;p14"/>
            <p:cNvPicPr preferRelativeResize="0"/>
            <p:nvPr/>
          </p:nvPicPr>
          <p:blipFill rotWithShape="1">
            <a:blip r:embed="rId4">
              <a:alphaModFix/>
            </a:blip>
            <a:srcRect b="65546" l="-10989" r="0" t="0"/>
            <a:stretch/>
          </p:blipFill>
          <p:spPr>
            <a:xfrm rot="5400000">
              <a:off x="739505" y="4736470"/>
              <a:ext cx="106699" cy="620164"/>
            </a:xfrm>
            <a:prstGeom prst="rect">
              <a:avLst/>
            </a:prstGeom>
            <a:noFill/>
            <a:ln>
              <a:noFill/>
            </a:ln>
          </p:spPr>
        </p:pic>
        <p:pic>
          <p:nvPicPr>
            <p:cNvPr id="381" name="Google Shape;381;p14"/>
            <p:cNvPicPr preferRelativeResize="0"/>
            <p:nvPr/>
          </p:nvPicPr>
          <p:blipFill rotWithShape="1">
            <a:blip r:embed="rId4">
              <a:alphaModFix/>
            </a:blip>
            <a:srcRect b="65546" l="-10989" r="0" t="0"/>
            <a:stretch/>
          </p:blipFill>
          <p:spPr>
            <a:xfrm rot="5400000">
              <a:off x="739505" y="4152805"/>
              <a:ext cx="106699" cy="620164"/>
            </a:xfrm>
            <a:prstGeom prst="rect">
              <a:avLst/>
            </a:prstGeom>
            <a:noFill/>
            <a:ln>
              <a:noFill/>
            </a:ln>
          </p:spPr>
        </p:pic>
        <p:pic>
          <p:nvPicPr>
            <p:cNvPr id="382" name="Google Shape;382;p14"/>
            <p:cNvPicPr preferRelativeResize="0"/>
            <p:nvPr/>
          </p:nvPicPr>
          <p:blipFill rotWithShape="1">
            <a:blip r:embed="rId4">
              <a:alphaModFix/>
            </a:blip>
            <a:srcRect b="65546" l="-10989" r="0" t="0"/>
            <a:stretch/>
          </p:blipFill>
          <p:spPr>
            <a:xfrm rot="5400000">
              <a:off x="758789" y="3501922"/>
              <a:ext cx="106699" cy="620164"/>
            </a:xfrm>
            <a:prstGeom prst="rect">
              <a:avLst/>
            </a:prstGeom>
            <a:noFill/>
            <a:ln>
              <a:noFill/>
            </a:ln>
          </p:spPr>
        </p:pic>
        <p:pic>
          <p:nvPicPr>
            <p:cNvPr id="383" name="Google Shape;383;p14"/>
            <p:cNvPicPr preferRelativeResize="0"/>
            <p:nvPr/>
          </p:nvPicPr>
          <p:blipFill rotWithShape="1">
            <a:blip r:embed="rId4">
              <a:alphaModFix/>
            </a:blip>
            <a:srcRect b="65546" l="-10989" r="0" t="0"/>
            <a:stretch/>
          </p:blipFill>
          <p:spPr>
            <a:xfrm rot="5400000">
              <a:off x="1685392" y="4789822"/>
              <a:ext cx="106699" cy="620164"/>
            </a:xfrm>
            <a:prstGeom prst="rect">
              <a:avLst/>
            </a:prstGeom>
            <a:noFill/>
            <a:ln>
              <a:noFill/>
            </a:ln>
          </p:spPr>
        </p:pic>
        <p:pic>
          <p:nvPicPr>
            <p:cNvPr id="384" name="Google Shape;384;p14"/>
            <p:cNvPicPr preferRelativeResize="0"/>
            <p:nvPr/>
          </p:nvPicPr>
          <p:blipFill rotWithShape="1">
            <a:blip r:embed="rId4">
              <a:alphaModFix/>
            </a:blip>
            <a:srcRect b="65546" l="-10989" r="0" t="0"/>
            <a:stretch/>
          </p:blipFill>
          <p:spPr>
            <a:xfrm rot="5400000">
              <a:off x="1685391" y="4169659"/>
              <a:ext cx="106699" cy="620164"/>
            </a:xfrm>
            <a:prstGeom prst="rect">
              <a:avLst/>
            </a:prstGeom>
            <a:noFill/>
            <a:ln>
              <a:noFill/>
            </a:ln>
          </p:spPr>
        </p:pic>
        <p:pic>
          <p:nvPicPr>
            <p:cNvPr id="385" name="Google Shape;385;p14"/>
            <p:cNvPicPr preferRelativeResize="0"/>
            <p:nvPr/>
          </p:nvPicPr>
          <p:blipFill rotWithShape="1">
            <a:blip r:embed="rId4">
              <a:alphaModFix/>
            </a:blip>
            <a:srcRect b="65546" l="-10989" r="0" t="0"/>
            <a:stretch/>
          </p:blipFill>
          <p:spPr>
            <a:xfrm rot="5400000">
              <a:off x="1704676" y="3555274"/>
              <a:ext cx="106699" cy="620164"/>
            </a:xfrm>
            <a:prstGeom prst="rect">
              <a:avLst/>
            </a:prstGeom>
            <a:noFill/>
            <a:ln>
              <a:noFill/>
            </a:ln>
          </p:spPr>
        </p:pic>
        <p:pic>
          <p:nvPicPr>
            <p:cNvPr id="386" name="Google Shape;386;p14"/>
            <p:cNvPicPr preferRelativeResize="0"/>
            <p:nvPr/>
          </p:nvPicPr>
          <p:blipFill rotWithShape="1">
            <a:blip r:embed="rId4">
              <a:alphaModFix/>
            </a:blip>
            <a:srcRect b="65546" l="-10989" r="0" t="0"/>
            <a:stretch/>
          </p:blipFill>
          <p:spPr>
            <a:xfrm>
              <a:off x="2014758" y="4497568"/>
              <a:ext cx="106699" cy="620164"/>
            </a:xfrm>
            <a:prstGeom prst="rect">
              <a:avLst/>
            </a:prstGeom>
            <a:noFill/>
            <a:ln>
              <a:noFill/>
            </a:ln>
          </p:spPr>
        </p:pic>
        <p:pic>
          <p:nvPicPr>
            <p:cNvPr id="387" name="Google Shape;387;p14"/>
            <p:cNvPicPr preferRelativeResize="0"/>
            <p:nvPr/>
          </p:nvPicPr>
          <p:blipFill rotWithShape="1">
            <a:blip r:embed="rId4">
              <a:alphaModFix/>
            </a:blip>
            <a:srcRect b="65546" l="-10989" r="0" t="0"/>
            <a:stretch/>
          </p:blipFill>
          <p:spPr>
            <a:xfrm rot="5400000">
              <a:off x="2562285" y="4187486"/>
              <a:ext cx="106699" cy="620164"/>
            </a:xfrm>
            <a:prstGeom prst="rect">
              <a:avLst/>
            </a:prstGeom>
            <a:noFill/>
            <a:ln>
              <a:noFill/>
            </a:ln>
          </p:spPr>
        </p:pic>
        <p:pic>
          <p:nvPicPr>
            <p:cNvPr id="388" name="Google Shape;388;p14"/>
            <p:cNvPicPr preferRelativeResize="0"/>
            <p:nvPr/>
          </p:nvPicPr>
          <p:blipFill rotWithShape="1">
            <a:blip r:embed="rId4">
              <a:alphaModFix/>
            </a:blip>
            <a:srcRect b="65546" l="-10989" r="0" t="0"/>
            <a:stretch/>
          </p:blipFill>
          <p:spPr>
            <a:xfrm>
              <a:off x="2508935" y="4187481"/>
              <a:ext cx="106699" cy="620164"/>
            </a:xfrm>
            <a:prstGeom prst="rect">
              <a:avLst/>
            </a:prstGeom>
            <a:noFill/>
            <a:ln>
              <a:noFill/>
            </a:ln>
          </p:spPr>
        </p:pic>
        <p:pic>
          <p:nvPicPr>
            <p:cNvPr id="389" name="Google Shape;389;p14"/>
            <p:cNvPicPr preferRelativeResize="0"/>
            <p:nvPr/>
          </p:nvPicPr>
          <p:blipFill rotWithShape="1">
            <a:blip r:embed="rId4">
              <a:alphaModFix/>
            </a:blip>
            <a:srcRect b="65546" l="-10989" r="0" t="0"/>
            <a:stretch/>
          </p:blipFill>
          <p:spPr>
            <a:xfrm>
              <a:off x="3658203" y="4549937"/>
              <a:ext cx="106699" cy="620164"/>
            </a:xfrm>
            <a:prstGeom prst="rect">
              <a:avLst/>
            </a:prstGeom>
            <a:noFill/>
            <a:ln>
              <a:noFill/>
            </a:ln>
          </p:spPr>
        </p:pic>
        <p:pic>
          <p:nvPicPr>
            <p:cNvPr id="390" name="Google Shape;390;p14"/>
            <p:cNvPicPr preferRelativeResize="0"/>
            <p:nvPr/>
          </p:nvPicPr>
          <p:blipFill rotWithShape="1">
            <a:blip r:embed="rId4">
              <a:alphaModFix/>
            </a:blip>
            <a:srcRect b="65546" l="-10989" r="0" t="0"/>
            <a:stretch/>
          </p:blipFill>
          <p:spPr>
            <a:xfrm>
              <a:off x="3658203" y="3882206"/>
              <a:ext cx="106699" cy="620164"/>
            </a:xfrm>
            <a:prstGeom prst="rect">
              <a:avLst/>
            </a:prstGeom>
            <a:noFill/>
            <a:ln>
              <a:noFill/>
            </a:ln>
          </p:spPr>
        </p:pic>
        <p:pic>
          <p:nvPicPr>
            <p:cNvPr id="391" name="Google Shape;391;p14"/>
            <p:cNvPicPr preferRelativeResize="0"/>
            <p:nvPr/>
          </p:nvPicPr>
          <p:blipFill rotWithShape="1">
            <a:blip r:embed="rId4">
              <a:alphaModFix/>
            </a:blip>
            <a:srcRect b="65546" l="-10989" r="0" t="0"/>
            <a:stretch/>
          </p:blipFill>
          <p:spPr>
            <a:xfrm rot="5400000">
              <a:off x="3332479" y="4223005"/>
              <a:ext cx="106699" cy="620164"/>
            </a:xfrm>
            <a:prstGeom prst="rect">
              <a:avLst/>
            </a:prstGeom>
            <a:noFill/>
            <a:ln>
              <a:noFill/>
            </a:ln>
          </p:spPr>
        </p:pic>
        <p:pic>
          <p:nvPicPr>
            <p:cNvPr id="392" name="Google Shape;392;p14"/>
            <p:cNvPicPr preferRelativeResize="0"/>
            <p:nvPr/>
          </p:nvPicPr>
          <p:blipFill rotWithShape="1">
            <a:blip r:embed="rId4">
              <a:alphaModFix/>
            </a:blip>
            <a:srcRect b="65546" l="-10989" r="0" t="0"/>
            <a:stretch/>
          </p:blipFill>
          <p:spPr>
            <a:xfrm>
              <a:off x="3018755" y="3882206"/>
              <a:ext cx="106699" cy="620164"/>
            </a:xfrm>
            <a:prstGeom prst="rect">
              <a:avLst/>
            </a:prstGeom>
            <a:noFill/>
            <a:ln>
              <a:noFill/>
            </a:ln>
          </p:spPr>
        </p:pic>
        <p:pic>
          <p:nvPicPr>
            <p:cNvPr id="393" name="Google Shape;393;p14"/>
            <p:cNvPicPr preferRelativeResize="0"/>
            <p:nvPr/>
          </p:nvPicPr>
          <p:blipFill rotWithShape="1">
            <a:blip r:embed="rId4">
              <a:alphaModFix/>
            </a:blip>
            <a:srcRect b="65546" l="-10989" r="0" t="0"/>
            <a:stretch/>
          </p:blipFill>
          <p:spPr>
            <a:xfrm>
              <a:off x="3876929" y="3882202"/>
              <a:ext cx="106699" cy="620164"/>
            </a:xfrm>
            <a:prstGeom prst="rect">
              <a:avLst/>
            </a:prstGeom>
            <a:noFill/>
            <a:ln>
              <a:noFill/>
            </a:ln>
          </p:spPr>
        </p:pic>
        <p:pic>
          <p:nvPicPr>
            <p:cNvPr id="394" name="Google Shape;394;p14"/>
            <p:cNvPicPr preferRelativeResize="0"/>
            <p:nvPr/>
          </p:nvPicPr>
          <p:blipFill rotWithShape="1">
            <a:blip r:embed="rId4">
              <a:alphaModFix/>
            </a:blip>
            <a:srcRect b="65546" l="-10989" r="0" t="0"/>
            <a:stretch/>
          </p:blipFill>
          <p:spPr>
            <a:xfrm rot="5400000">
              <a:off x="4167686" y="4860019"/>
              <a:ext cx="106699" cy="620164"/>
            </a:xfrm>
            <a:prstGeom prst="rect">
              <a:avLst/>
            </a:prstGeom>
            <a:noFill/>
            <a:ln>
              <a:noFill/>
            </a:ln>
          </p:spPr>
        </p:pic>
        <p:pic>
          <p:nvPicPr>
            <p:cNvPr id="395" name="Google Shape;395;p14"/>
            <p:cNvPicPr preferRelativeResize="0"/>
            <p:nvPr/>
          </p:nvPicPr>
          <p:blipFill rotWithShape="1">
            <a:blip r:embed="rId4">
              <a:alphaModFix/>
            </a:blip>
            <a:srcRect b="65546" l="-10989" r="0" t="0"/>
            <a:stretch/>
          </p:blipFill>
          <p:spPr>
            <a:xfrm rot="5400000">
              <a:off x="4171664" y="4229223"/>
              <a:ext cx="106699" cy="620164"/>
            </a:xfrm>
            <a:prstGeom prst="rect">
              <a:avLst/>
            </a:prstGeom>
            <a:noFill/>
            <a:ln>
              <a:noFill/>
            </a:ln>
          </p:spPr>
        </p:pic>
        <p:pic>
          <p:nvPicPr>
            <p:cNvPr id="396" name="Google Shape;396;p14"/>
            <p:cNvPicPr preferRelativeResize="0"/>
            <p:nvPr/>
          </p:nvPicPr>
          <p:blipFill rotWithShape="1">
            <a:blip r:embed="rId4">
              <a:alphaModFix/>
            </a:blip>
            <a:srcRect b="65546" l="-10989" r="0" t="0"/>
            <a:stretch/>
          </p:blipFill>
          <p:spPr>
            <a:xfrm rot="5400000">
              <a:off x="4259644" y="3625470"/>
              <a:ext cx="106699" cy="620164"/>
            </a:xfrm>
            <a:prstGeom prst="rect">
              <a:avLst/>
            </a:prstGeom>
            <a:noFill/>
            <a:ln>
              <a:noFill/>
            </a:ln>
          </p:spPr>
        </p:pic>
        <p:pic>
          <p:nvPicPr>
            <p:cNvPr id="397" name="Google Shape;397;p14"/>
            <p:cNvPicPr preferRelativeResize="0"/>
            <p:nvPr/>
          </p:nvPicPr>
          <p:blipFill rotWithShape="1">
            <a:blip r:embed="rId4">
              <a:alphaModFix/>
            </a:blip>
            <a:srcRect b="65546" l="-10989" r="0" t="0"/>
            <a:stretch/>
          </p:blipFill>
          <p:spPr>
            <a:xfrm>
              <a:off x="4504676" y="4569767"/>
              <a:ext cx="106699" cy="620164"/>
            </a:xfrm>
            <a:prstGeom prst="rect">
              <a:avLst/>
            </a:prstGeom>
            <a:noFill/>
            <a:ln>
              <a:noFill/>
            </a:ln>
          </p:spPr>
        </p:pic>
        <p:pic>
          <p:nvPicPr>
            <p:cNvPr id="398" name="Google Shape;398;p14"/>
            <p:cNvPicPr preferRelativeResize="0"/>
            <p:nvPr/>
          </p:nvPicPr>
          <p:blipFill rotWithShape="1">
            <a:blip r:embed="rId4">
              <a:alphaModFix/>
            </a:blip>
            <a:srcRect b="65546" l="-10989" r="0" t="0"/>
            <a:stretch/>
          </p:blipFill>
          <p:spPr>
            <a:xfrm rot="5400000">
              <a:off x="5320931" y="4046106"/>
              <a:ext cx="106699" cy="620164"/>
            </a:xfrm>
            <a:prstGeom prst="rect">
              <a:avLst/>
            </a:prstGeom>
            <a:noFill/>
            <a:ln>
              <a:noFill/>
            </a:ln>
          </p:spPr>
        </p:pic>
        <p:pic>
          <p:nvPicPr>
            <p:cNvPr id="399" name="Google Shape;399;p14"/>
            <p:cNvPicPr preferRelativeResize="0"/>
            <p:nvPr/>
          </p:nvPicPr>
          <p:blipFill rotWithShape="1">
            <a:blip r:embed="rId4">
              <a:alphaModFix/>
            </a:blip>
            <a:srcRect b="65546" l="-10989" r="0" t="0"/>
            <a:stretch/>
          </p:blipFill>
          <p:spPr>
            <a:xfrm rot="5400000">
              <a:off x="5320932" y="4380463"/>
              <a:ext cx="106699" cy="620164"/>
            </a:xfrm>
            <a:prstGeom prst="rect">
              <a:avLst/>
            </a:prstGeom>
            <a:noFill/>
            <a:ln>
              <a:noFill/>
            </a:ln>
          </p:spPr>
        </p:pic>
        <p:pic>
          <p:nvPicPr>
            <p:cNvPr id="400" name="Google Shape;400;p14"/>
            <p:cNvPicPr preferRelativeResize="0"/>
            <p:nvPr/>
          </p:nvPicPr>
          <p:blipFill rotWithShape="1">
            <a:blip r:embed="rId4">
              <a:alphaModFix/>
            </a:blip>
            <a:srcRect b="65546" l="-10989" r="0" t="0"/>
            <a:stretch/>
          </p:blipFill>
          <p:spPr>
            <a:xfrm>
              <a:off x="6490447" y="3929773"/>
              <a:ext cx="106699" cy="620164"/>
            </a:xfrm>
            <a:prstGeom prst="rect">
              <a:avLst/>
            </a:prstGeom>
            <a:noFill/>
            <a:ln>
              <a:noFill/>
            </a:ln>
          </p:spPr>
        </p:pic>
        <p:pic>
          <p:nvPicPr>
            <p:cNvPr id="401" name="Google Shape;401;p14"/>
            <p:cNvPicPr preferRelativeResize="0"/>
            <p:nvPr/>
          </p:nvPicPr>
          <p:blipFill rotWithShape="1">
            <a:blip r:embed="rId4">
              <a:alphaModFix/>
            </a:blip>
            <a:srcRect b="65546" l="-10989" r="0" t="0"/>
            <a:stretch/>
          </p:blipFill>
          <p:spPr>
            <a:xfrm>
              <a:off x="5797652" y="3882202"/>
              <a:ext cx="106699" cy="620164"/>
            </a:xfrm>
            <a:prstGeom prst="rect">
              <a:avLst/>
            </a:prstGeom>
            <a:noFill/>
            <a:ln>
              <a:noFill/>
            </a:ln>
          </p:spPr>
        </p:pic>
        <p:pic>
          <p:nvPicPr>
            <p:cNvPr id="402" name="Google Shape;402;p14"/>
            <p:cNvPicPr preferRelativeResize="0"/>
            <p:nvPr/>
          </p:nvPicPr>
          <p:blipFill rotWithShape="1">
            <a:blip r:embed="rId4">
              <a:alphaModFix/>
            </a:blip>
            <a:srcRect b="65546" l="-10989" r="0" t="0"/>
            <a:stretch/>
          </p:blipFill>
          <p:spPr>
            <a:xfrm rot="5400000">
              <a:off x="6161083" y="4860018"/>
              <a:ext cx="106699" cy="620164"/>
            </a:xfrm>
            <a:prstGeom prst="rect">
              <a:avLst/>
            </a:prstGeom>
            <a:noFill/>
            <a:ln>
              <a:noFill/>
            </a:ln>
          </p:spPr>
        </p:pic>
        <p:pic>
          <p:nvPicPr>
            <p:cNvPr id="403" name="Google Shape;403;p14"/>
            <p:cNvPicPr preferRelativeResize="0"/>
            <p:nvPr/>
          </p:nvPicPr>
          <p:blipFill rotWithShape="1">
            <a:blip r:embed="rId4">
              <a:alphaModFix/>
            </a:blip>
            <a:srcRect b="65546" l="-10989" r="0" t="0"/>
            <a:stretch/>
          </p:blipFill>
          <p:spPr>
            <a:xfrm rot="5400000">
              <a:off x="6153691" y="4239855"/>
              <a:ext cx="106699" cy="620164"/>
            </a:xfrm>
            <a:prstGeom prst="rect">
              <a:avLst/>
            </a:prstGeom>
            <a:noFill/>
            <a:ln>
              <a:noFill/>
            </a:ln>
          </p:spPr>
        </p:pic>
        <p:pic>
          <p:nvPicPr>
            <p:cNvPr id="404" name="Google Shape;404;p14"/>
            <p:cNvPicPr preferRelativeResize="0"/>
            <p:nvPr/>
          </p:nvPicPr>
          <p:blipFill rotWithShape="1">
            <a:blip r:embed="rId4">
              <a:alphaModFix/>
            </a:blip>
            <a:srcRect b="65546" l="-10989" r="0" t="0"/>
            <a:stretch/>
          </p:blipFill>
          <p:spPr>
            <a:xfrm rot="5400000">
              <a:off x="6180367" y="3625470"/>
              <a:ext cx="106699" cy="620164"/>
            </a:xfrm>
            <a:prstGeom prst="rect">
              <a:avLst/>
            </a:prstGeom>
            <a:noFill/>
            <a:ln>
              <a:noFill/>
            </a:ln>
          </p:spPr>
        </p:pic>
        <p:pic>
          <p:nvPicPr>
            <p:cNvPr id="405" name="Google Shape;405;p14"/>
            <p:cNvPicPr preferRelativeResize="0"/>
            <p:nvPr/>
          </p:nvPicPr>
          <p:blipFill rotWithShape="1">
            <a:blip r:embed="rId4">
              <a:alphaModFix/>
            </a:blip>
            <a:srcRect b="65546" l="-10989" r="0" t="0"/>
            <a:stretch/>
          </p:blipFill>
          <p:spPr>
            <a:xfrm>
              <a:off x="6490449" y="4567764"/>
              <a:ext cx="106699" cy="620164"/>
            </a:xfrm>
            <a:prstGeom prst="rect">
              <a:avLst/>
            </a:prstGeom>
            <a:noFill/>
            <a:ln>
              <a:noFill/>
            </a:ln>
          </p:spPr>
        </p:pic>
        <p:pic>
          <p:nvPicPr>
            <p:cNvPr id="406" name="Google Shape;406;p14"/>
            <p:cNvPicPr preferRelativeResize="0"/>
            <p:nvPr/>
          </p:nvPicPr>
          <p:blipFill rotWithShape="1">
            <a:blip r:embed="rId4">
              <a:alphaModFix/>
            </a:blip>
            <a:srcRect b="65546" l="-10989" r="0" t="0"/>
            <a:stretch/>
          </p:blipFill>
          <p:spPr>
            <a:xfrm>
              <a:off x="7347488" y="3949423"/>
              <a:ext cx="106699" cy="620164"/>
            </a:xfrm>
            <a:prstGeom prst="rect">
              <a:avLst/>
            </a:prstGeom>
            <a:noFill/>
            <a:ln>
              <a:noFill/>
            </a:ln>
          </p:spPr>
        </p:pic>
        <p:pic>
          <p:nvPicPr>
            <p:cNvPr id="407" name="Google Shape;407;p14"/>
            <p:cNvPicPr preferRelativeResize="0"/>
            <p:nvPr/>
          </p:nvPicPr>
          <p:blipFill rotWithShape="1">
            <a:blip r:embed="rId4">
              <a:alphaModFix/>
            </a:blip>
            <a:srcRect b="65546" l="-10989" r="0" t="0"/>
            <a:stretch/>
          </p:blipFill>
          <p:spPr>
            <a:xfrm rot="5400000">
              <a:off x="7083938" y="3619691"/>
              <a:ext cx="106699" cy="620164"/>
            </a:xfrm>
            <a:prstGeom prst="rect">
              <a:avLst/>
            </a:prstGeom>
            <a:noFill/>
            <a:ln>
              <a:noFill/>
            </a:ln>
          </p:spPr>
        </p:pic>
        <p:pic>
          <p:nvPicPr>
            <p:cNvPr id="408" name="Google Shape;408;p14"/>
            <p:cNvPicPr preferRelativeResize="0"/>
            <p:nvPr/>
          </p:nvPicPr>
          <p:blipFill rotWithShape="1">
            <a:blip r:embed="rId4">
              <a:alphaModFix/>
            </a:blip>
            <a:srcRect b="65546" l="-10989" r="0" t="0"/>
            <a:stretch/>
          </p:blipFill>
          <p:spPr>
            <a:xfrm>
              <a:off x="7336476" y="4583638"/>
              <a:ext cx="106699" cy="620164"/>
            </a:xfrm>
            <a:prstGeom prst="rect">
              <a:avLst/>
            </a:prstGeom>
            <a:noFill/>
            <a:ln>
              <a:noFill/>
            </a:ln>
          </p:spPr>
        </p:pic>
      </p:grpSp>
      <p:grpSp>
        <p:nvGrpSpPr>
          <p:cNvPr id="409" name="Google Shape;409;p14"/>
          <p:cNvGrpSpPr/>
          <p:nvPr/>
        </p:nvGrpSpPr>
        <p:grpSpPr>
          <a:xfrm>
            <a:off x="6268976" y="3845201"/>
            <a:ext cx="5009471" cy="967545"/>
            <a:chOff x="6268976" y="3845201"/>
            <a:chExt cx="5009471" cy="967545"/>
          </a:xfrm>
        </p:grpSpPr>
        <p:pic>
          <p:nvPicPr>
            <p:cNvPr id="410" name="Google Shape;410;p14"/>
            <p:cNvPicPr preferRelativeResize="0"/>
            <p:nvPr/>
          </p:nvPicPr>
          <p:blipFill rotWithShape="1">
            <a:blip r:embed="rId4">
              <a:alphaModFix/>
            </a:blip>
            <a:srcRect b="65546" l="-10989" r="0" t="0"/>
            <a:stretch/>
          </p:blipFill>
          <p:spPr>
            <a:xfrm>
              <a:off x="6670900" y="4365711"/>
              <a:ext cx="76149" cy="442598"/>
            </a:xfrm>
            <a:prstGeom prst="rect">
              <a:avLst/>
            </a:prstGeom>
            <a:noFill/>
            <a:ln>
              <a:noFill/>
            </a:ln>
          </p:spPr>
        </p:pic>
        <p:pic>
          <p:nvPicPr>
            <p:cNvPr id="411" name="Google Shape;411;p14"/>
            <p:cNvPicPr preferRelativeResize="0"/>
            <p:nvPr/>
          </p:nvPicPr>
          <p:blipFill rotWithShape="1">
            <a:blip r:embed="rId4">
              <a:alphaModFix/>
            </a:blip>
            <a:srcRect b="65546" l="-10989" r="0" t="0"/>
            <a:stretch/>
          </p:blipFill>
          <p:spPr>
            <a:xfrm>
              <a:off x="6670900" y="3889166"/>
              <a:ext cx="76149" cy="442598"/>
            </a:xfrm>
            <a:prstGeom prst="rect">
              <a:avLst/>
            </a:prstGeom>
            <a:noFill/>
            <a:ln>
              <a:noFill/>
            </a:ln>
          </p:spPr>
        </p:pic>
        <p:pic>
          <p:nvPicPr>
            <p:cNvPr id="412" name="Google Shape;412;p14"/>
            <p:cNvPicPr preferRelativeResize="0"/>
            <p:nvPr/>
          </p:nvPicPr>
          <p:blipFill rotWithShape="1">
            <a:blip r:embed="rId4">
              <a:alphaModFix/>
            </a:blip>
            <a:srcRect b="65546" l="-10989" r="0" t="0"/>
            <a:stretch/>
          </p:blipFill>
          <p:spPr>
            <a:xfrm>
              <a:off x="8413134" y="4332072"/>
              <a:ext cx="76149" cy="442598"/>
            </a:xfrm>
            <a:prstGeom prst="rect">
              <a:avLst/>
            </a:prstGeom>
            <a:noFill/>
            <a:ln>
              <a:noFill/>
            </a:ln>
          </p:spPr>
        </p:pic>
        <p:pic>
          <p:nvPicPr>
            <p:cNvPr id="413" name="Google Shape;413;p14"/>
            <p:cNvPicPr preferRelativeResize="0"/>
            <p:nvPr/>
          </p:nvPicPr>
          <p:blipFill rotWithShape="1">
            <a:blip r:embed="rId4">
              <a:alphaModFix/>
            </a:blip>
            <a:srcRect b="65546" l="-10989" r="0" t="0"/>
            <a:stretch/>
          </p:blipFill>
          <p:spPr>
            <a:xfrm>
              <a:off x="8413134" y="3855527"/>
              <a:ext cx="76149" cy="442598"/>
            </a:xfrm>
            <a:prstGeom prst="rect">
              <a:avLst/>
            </a:prstGeom>
            <a:noFill/>
            <a:ln>
              <a:noFill/>
            </a:ln>
          </p:spPr>
        </p:pic>
        <p:pic>
          <p:nvPicPr>
            <p:cNvPr id="414" name="Google Shape;414;p14"/>
            <p:cNvPicPr preferRelativeResize="0"/>
            <p:nvPr/>
          </p:nvPicPr>
          <p:blipFill rotWithShape="1">
            <a:blip r:embed="rId4">
              <a:alphaModFix/>
            </a:blip>
            <a:srcRect b="65546" l="-10989" r="0" t="0"/>
            <a:stretch/>
          </p:blipFill>
          <p:spPr>
            <a:xfrm rot="5400000">
              <a:off x="6452200" y="3667866"/>
              <a:ext cx="76149" cy="442597"/>
            </a:xfrm>
            <a:prstGeom prst="rect">
              <a:avLst/>
            </a:prstGeom>
            <a:noFill/>
            <a:ln>
              <a:noFill/>
            </a:ln>
          </p:spPr>
        </p:pic>
        <p:pic>
          <p:nvPicPr>
            <p:cNvPr id="415" name="Google Shape;415;p14"/>
            <p:cNvPicPr preferRelativeResize="0"/>
            <p:nvPr/>
          </p:nvPicPr>
          <p:blipFill rotWithShape="1">
            <a:blip r:embed="rId4">
              <a:alphaModFix/>
            </a:blip>
            <a:srcRect b="65546" l="-10989" r="0" t="0"/>
            <a:stretch/>
          </p:blipFill>
          <p:spPr>
            <a:xfrm rot="5400000">
              <a:off x="8672506" y="4553373"/>
              <a:ext cx="76149" cy="442597"/>
            </a:xfrm>
            <a:prstGeom prst="rect">
              <a:avLst/>
            </a:prstGeom>
            <a:noFill/>
            <a:ln>
              <a:noFill/>
            </a:ln>
          </p:spPr>
        </p:pic>
        <p:pic>
          <p:nvPicPr>
            <p:cNvPr id="416" name="Google Shape;416;p14"/>
            <p:cNvPicPr preferRelativeResize="0"/>
            <p:nvPr/>
          </p:nvPicPr>
          <p:blipFill rotWithShape="1">
            <a:blip r:embed="rId4">
              <a:alphaModFix/>
            </a:blip>
            <a:srcRect b="65546" l="-10989" r="0" t="0"/>
            <a:stretch/>
          </p:blipFill>
          <p:spPr>
            <a:xfrm rot="5400000">
              <a:off x="8672506" y="4110776"/>
              <a:ext cx="76149" cy="442597"/>
            </a:xfrm>
            <a:prstGeom prst="rect">
              <a:avLst/>
            </a:prstGeom>
            <a:noFill/>
            <a:ln>
              <a:noFill/>
            </a:ln>
          </p:spPr>
        </p:pic>
        <p:pic>
          <p:nvPicPr>
            <p:cNvPr id="417" name="Google Shape;417;p14"/>
            <p:cNvPicPr preferRelativeResize="0"/>
            <p:nvPr/>
          </p:nvPicPr>
          <p:blipFill rotWithShape="1">
            <a:blip r:embed="rId4">
              <a:alphaModFix/>
            </a:blip>
            <a:srcRect b="65546" l="-10989" r="0" t="0"/>
            <a:stretch/>
          </p:blipFill>
          <p:spPr>
            <a:xfrm rot="5400000">
              <a:off x="8686269" y="3672303"/>
              <a:ext cx="76149" cy="442597"/>
            </a:xfrm>
            <a:prstGeom prst="rect">
              <a:avLst/>
            </a:prstGeom>
            <a:noFill/>
            <a:ln>
              <a:noFill/>
            </a:ln>
          </p:spPr>
        </p:pic>
        <p:pic>
          <p:nvPicPr>
            <p:cNvPr id="418" name="Google Shape;418;p14"/>
            <p:cNvPicPr preferRelativeResize="0"/>
            <p:nvPr/>
          </p:nvPicPr>
          <p:blipFill rotWithShape="1">
            <a:blip r:embed="rId4">
              <a:alphaModFix/>
            </a:blip>
            <a:srcRect b="65546" l="-10989" r="0" t="0"/>
            <a:stretch/>
          </p:blipFill>
          <p:spPr>
            <a:xfrm>
              <a:off x="8907568" y="4344798"/>
              <a:ext cx="76149" cy="442598"/>
            </a:xfrm>
            <a:prstGeom prst="rect">
              <a:avLst/>
            </a:prstGeom>
            <a:noFill/>
            <a:ln>
              <a:noFill/>
            </a:ln>
          </p:spPr>
        </p:pic>
        <p:pic>
          <p:nvPicPr>
            <p:cNvPr id="419" name="Google Shape;419;p14"/>
            <p:cNvPicPr preferRelativeResize="0"/>
            <p:nvPr/>
          </p:nvPicPr>
          <p:blipFill rotWithShape="1">
            <a:blip r:embed="rId4">
              <a:alphaModFix/>
            </a:blip>
            <a:srcRect b="65546" l="-10989" r="0" t="0"/>
            <a:stretch/>
          </p:blipFill>
          <p:spPr>
            <a:xfrm rot="5400000">
              <a:off x="7739316" y="4157138"/>
              <a:ext cx="76149" cy="442597"/>
            </a:xfrm>
            <a:prstGeom prst="rect">
              <a:avLst/>
            </a:prstGeom>
            <a:noFill/>
            <a:ln>
              <a:noFill/>
            </a:ln>
          </p:spPr>
        </p:pic>
        <p:pic>
          <p:nvPicPr>
            <p:cNvPr id="420" name="Google Shape;420;p14"/>
            <p:cNvPicPr preferRelativeResize="0"/>
            <p:nvPr/>
          </p:nvPicPr>
          <p:blipFill rotWithShape="1">
            <a:blip r:embed="rId4">
              <a:alphaModFix/>
            </a:blip>
            <a:srcRect b="65546" l="-10989" r="0" t="0"/>
            <a:stretch/>
          </p:blipFill>
          <p:spPr>
            <a:xfrm>
              <a:off x="7701241" y="4157134"/>
              <a:ext cx="76149" cy="442598"/>
            </a:xfrm>
            <a:prstGeom prst="rect">
              <a:avLst/>
            </a:prstGeom>
            <a:noFill/>
            <a:ln>
              <a:noFill/>
            </a:ln>
          </p:spPr>
        </p:pic>
        <p:pic>
          <p:nvPicPr>
            <p:cNvPr id="421" name="Google Shape;421;p14"/>
            <p:cNvPicPr preferRelativeResize="0"/>
            <p:nvPr/>
          </p:nvPicPr>
          <p:blipFill rotWithShape="1">
            <a:blip r:embed="rId4">
              <a:alphaModFix/>
            </a:blip>
            <a:srcRect b="65546" l="-10989" r="0" t="0"/>
            <a:stretch/>
          </p:blipFill>
          <p:spPr>
            <a:xfrm>
              <a:off x="7306606" y="4359984"/>
              <a:ext cx="76149" cy="442598"/>
            </a:xfrm>
            <a:prstGeom prst="rect">
              <a:avLst/>
            </a:prstGeom>
            <a:noFill/>
            <a:ln>
              <a:noFill/>
            </a:ln>
          </p:spPr>
        </p:pic>
        <p:pic>
          <p:nvPicPr>
            <p:cNvPr id="422" name="Google Shape;422;p14"/>
            <p:cNvPicPr preferRelativeResize="0"/>
            <p:nvPr/>
          </p:nvPicPr>
          <p:blipFill rotWithShape="1">
            <a:blip r:embed="rId4">
              <a:alphaModFix/>
            </a:blip>
            <a:srcRect b="65546" l="-10989" r="0" t="0"/>
            <a:stretch/>
          </p:blipFill>
          <p:spPr>
            <a:xfrm>
              <a:off x="7306606" y="3883439"/>
              <a:ext cx="76149" cy="442598"/>
            </a:xfrm>
            <a:prstGeom prst="rect">
              <a:avLst/>
            </a:prstGeom>
            <a:noFill/>
            <a:ln>
              <a:noFill/>
            </a:ln>
          </p:spPr>
        </p:pic>
        <p:pic>
          <p:nvPicPr>
            <p:cNvPr id="423" name="Google Shape;423;p14"/>
            <p:cNvPicPr preferRelativeResize="0"/>
            <p:nvPr/>
          </p:nvPicPr>
          <p:blipFill rotWithShape="1">
            <a:blip r:embed="rId4">
              <a:alphaModFix/>
            </a:blip>
            <a:srcRect b="65546" l="-10989" r="0" t="0"/>
            <a:stretch/>
          </p:blipFill>
          <p:spPr>
            <a:xfrm rot="5400000">
              <a:off x="7074144" y="4126660"/>
              <a:ext cx="76149" cy="442597"/>
            </a:xfrm>
            <a:prstGeom prst="rect">
              <a:avLst/>
            </a:prstGeom>
            <a:noFill/>
            <a:ln>
              <a:noFill/>
            </a:ln>
          </p:spPr>
        </p:pic>
        <p:pic>
          <p:nvPicPr>
            <p:cNvPr id="424" name="Google Shape;424;p14"/>
            <p:cNvPicPr preferRelativeResize="0"/>
            <p:nvPr/>
          </p:nvPicPr>
          <p:blipFill rotWithShape="1">
            <a:blip r:embed="rId4">
              <a:alphaModFix/>
            </a:blip>
            <a:srcRect b="65546" l="-10989" r="0" t="0"/>
            <a:stretch/>
          </p:blipFill>
          <p:spPr>
            <a:xfrm>
              <a:off x="6850246" y="3883439"/>
              <a:ext cx="76149" cy="442598"/>
            </a:xfrm>
            <a:prstGeom prst="rect">
              <a:avLst/>
            </a:prstGeom>
            <a:noFill/>
            <a:ln>
              <a:noFill/>
            </a:ln>
          </p:spPr>
        </p:pic>
        <p:pic>
          <p:nvPicPr>
            <p:cNvPr id="425" name="Google Shape;425;p14"/>
            <p:cNvPicPr preferRelativeResize="0"/>
            <p:nvPr/>
          </p:nvPicPr>
          <p:blipFill rotWithShape="1">
            <a:blip r:embed="rId4">
              <a:alphaModFix/>
            </a:blip>
            <a:srcRect b="65546" l="-10989" r="0" t="0"/>
            <a:stretch/>
          </p:blipFill>
          <p:spPr>
            <a:xfrm>
              <a:off x="8199476" y="3846568"/>
              <a:ext cx="76149" cy="442598"/>
            </a:xfrm>
            <a:prstGeom prst="rect">
              <a:avLst/>
            </a:prstGeom>
            <a:noFill/>
            <a:ln>
              <a:noFill/>
            </a:ln>
          </p:spPr>
        </p:pic>
        <p:pic>
          <p:nvPicPr>
            <p:cNvPr id="426" name="Google Shape;426;p14"/>
            <p:cNvPicPr preferRelativeResize="0"/>
            <p:nvPr/>
          </p:nvPicPr>
          <p:blipFill rotWithShape="1">
            <a:blip r:embed="rId4">
              <a:alphaModFix/>
            </a:blip>
            <a:srcRect b="65546" l="-10989" r="0" t="0"/>
            <a:stretch/>
          </p:blipFill>
          <p:spPr>
            <a:xfrm>
              <a:off x="8191835" y="4298893"/>
              <a:ext cx="76149" cy="442598"/>
            </a:xfrm>
            <a:prstGeom prst="rect">
              <a:avLst/>
            </a:prstGeom>
            <a:noFill/>
            <a:ln>
              <a:noFill/>
            </a:ln>
          </p:spPr>
        </p:pic>
        <p:pic>
          <p:nvPicPr>
            <p:cNvPr id="427" name="Google Shape;427;p14"/>
            <p:cNvPicPr preferRelativeResize="0"/>
            <p:nvPr/>
          </p:nvPicPr>
          <p:blipFill rotWithShape="1">
            <a:blip r:embed="rId4">
              <a:alphaModFix/>
            </a:blip>
            <a:srcRect b="65546" l="-10989" r="0" t="0"/>
            <a:stretch/>
          </p:blipFill>
          <p:spPr>
            <a:xfrm rot="5400000">
              <a:off x="9708101" y="4056238"/>
              <a:ext cx="76149" cy="442597"/>
            </a:xfrm>
            <a:prstGeom prst="rect">
              <a:avLst/>
            </a:prstGeom>
            <a:noFill/>
            <a:ln>
              <a:noFill/>
            </a:ln>
          </p:spPr>
        </p:pic>
        <p:pic>
          <p:nvPicPr>
            <p:cNvPr id="428" name="Google Shape;428;p14"/>
            <p:cNvPicPr preferRelativeResize="0"/>
            <p:nvPr/>
          </p:nvPicPr>
          <p:blipFill rotWithShape="1">
            <a:blip r:embed="rId4">
              <a:alphaModFix/>
            </a:blip>
            <a:srcRect b="65546" l="-10989" r="0" t="0"/>
            <a:stretch/>
          </p:blipFill>
          <p:spPr>
            <a:xfrm rot="5400000">
              <a:off x="9708102" y="4294862"/>
              <a:ext cx="76149" cy="442597"/>
            </a:xfrm>
            <a:prstGeom prst="rect">
              <a:avLst/>
            </a:prstGeom>
            <a:noFill/>
            <a:ln>
              <a:noFill/>
            </a:ln>
          </p:spPr>
        </p:pic>
        <p:pic>
          <p:nvPicPr>
            <p:cNvPr id="429" name="Google Shape;429;p14"/>
            <p:cNvPicPr preferRelativeResize="0"/>
            <p:nvPr/>
          </p:nvPicPr>
          <p:blipFill rotWithShape="1">
            <a:blip r:embed="rId4">
              <a:alphaModFix/>
            </a:blip>
            <a:srcRect b="65546" l="-10989" r="0" t="0"/>
            <a:stretch/>
          </p:blipFill>
          <p:spPr>
            <a:xfrm>
              <a:off x="10585914" y="3879151"/>
              <a:ext cx="76149" cy="442598"/>
            </a:xfrm>
            <a:prstGeom prst="rect">
              <a:avLst/>
            </a:prstGeom>
            <a:noFill/>
            <a:ln>
              <a:noFill/>
            </a:ln>
          </p:spPr>
        </p:pic>
        <p:pic>
          <p:nvPicPr>
            <p:cNvPr id="430" name="Google Shape;430;p14"/>
            <p:cNvPicPr preferRelativeResize="0"/>
            <p:nvPr/>
          </p:nvPicPr>
          <p:blipFill rotWithShape="1">
            <a:blip r:embed="rId4">
              <a:alphaModFix/>
            </a:blip>
            <a:srcRect b="65546" l="-10989" r="0" t="0"/>
            <a:stretch/>
          </p:blipFill>
          <p:spPr>
            <a:xfrm>
              <a:off x="10123294" y="3921060"/>
              <a:ext cx="76149" cy="442598"/>
            </a:xfrm>
            <a:prstGeom prst="rect">
              <a:avLst/>
            </a:prstGeom>
            <a:noFill/>
            <a:ln>
              <a:noFill/>
            </a:ln>
          </p:spPr>
        </p:pic>
        <p:pic>
          <p:nvPicPr>
            <p:cNvPr id="431" name="Google Shape;431;p14"/>
            <p:cNvPicPr preferRelativeResize="0"/>
            <p:nvPr/>
          </p:nvPicPr>
          <p:blipFill rotWithShape="1">
            <a:blip r:embed="rId4">
              <a:alphaModFix/>
            </a:blip>
            <a:srcRect b="65546" l="-10989" r="0" t="0"/>
            <a:stretch/>
          </p:blipFill>
          <p:spPr>
            <a:xfrm rot="5400000">
              <a:off x="10350854" y="4543047"/>
              <a:ext cx="76149" cy="442597"/>
            </a:xfrm>
            <a:prstGeom prst="rect">
              <a:avLst/>
            </a:prstGeom>
            <a:noFill/>
            <a:ln>
              <a:noFill/>
            </a:ln>
          </p:spPr>
        </p:pic>
        <p:pic>
          <p:nvPicPr>
            <p:cNvPr id="432" name="Google Shape;432;p14"/>
            <p:cNvPicPr preferRelativeResize="0"/>
            <p:nvPr/>
          </p:nvPicPr>
          <p:blipFill rotWithShape="1">
            <a:blip r:embed="rId4">
              <a:alphaModFix/>
            </a:blip>
            <a:srcRect b="65546" l="-10989" r="0" t="0"/>
            <a:stretch/>
          </p:blipFill>
          <p:spPr>
            <a:xfrm rot="5400000">
              <a:off x="10345578" y="4100450"/>
              <a:ext cx="76149" cy="442597"/>
            </a:xfrm>
            <a:prstGeom prst="rect">
              <a:avLst/>
            </a:prstGeom>
            <a:noFill/>
            <a:ln>
              <a:noFill/>
            </a:ln>
          </p:spPr>
        </p:pic>
        <p:pic>
          <p:nvPicPr>
            <p:cNvPr id="433" name="Google Shape;433;p14"/>
            <p:cNvPicPr preferRelativeResize="0"/>
            <p:nvPr/>
          </p:nvPicPr>
          <p:blipFill rotWithShape="1">
            <a:blip r:embed="rId4">
              <a:alphaModFix/>
            </a:blip>
            <a:srcRect b="65546" l="-10989" r="0" t="0"/>
            <a:stretch/>
          </p:blipFill>
          <p:spPr>
            <a:xfrm rot="5400000">
              <a:off x="10364617" y="3661977"/>
              <a:ext cx="76149" cy="442597"/>
            </a:xfrm>
            <a:prstGeom prst="rect">
              <a:avLst/>
            </a:prstGeom>
            <a:noFill/>
            <a:ln>
              <a:noFill/>
            </a:ln>
          </p:spPr>
        </p:pic>
        <p:pic>
          <p:nvPicPr>
            <p:cNvPr id="434" name="Google Shape;434;p14"/>
            <p:cNvPicPr preferRelativeResize="0"/>
            <p:nvPr/>
          </p:nvPicPr>
          <p:blipFill rotWithShape="1">
            <a:blip r:embed="rId4">
              <a:alphaModFix/>
            </a:blip>
            <a:srcRect b="65546" l="-10989" r="0" t="0"/>
            <a:stretch/>
          </p:blipFill>
          <p:spPr>
            <a:xfrm>
              <a:off x="10585915" y="4334471"/>
              <a:ext cx="76149" cy="442598"/>
            </a:xfrm>
            <a:prstGeom prst="rect">
              <a:avLst/>
            </a:prstGeom>
            <a:noFill/>
            <a:ln>
              <a:noFill/>
            </a:ln>
          </p:spPr>
        </p:pic>
        <p:pic>
          <p:nvPicPr>
            <p:cNvPr id="435" name="Google Shape;435;p14"/>
            <p:cNvPicPr preferRelativeResize="0"/>
            <p:nvPr/>
          </p:nvPicPr>
          <p:blipFill rotWithShape="1">
            <a:blip r:embed="rId4">
              <a:alphaModFix/>
            </a:blip>
            <a:srcRect b="65546" l="-10989" r="0" t="0"/>
            <a:stretch/>
          </p:blipFill>
          <p:spPr>
            <a:xfrm>
              <a:off x="11202298" y="3873013"/>
              <a:ext cx="76149" cy="442598"/>
            </a:xfrm>
            <a:prstGeom prst="rect">
              <a:avLst/>
            </a:prstGeom>
            <a:noFill/>
            <a:ln>
              <a:noFill/>
            </a:ln>
          </p:spPr>
        </p:pic>
        <p:pic>
          <p:nvPicPr>
            <p:cNvPr id="436" name="Google Shape;436;p14"/>
            <p:cNvPicPr preferRelativeResize="0"/>
            <p:nvPr/>
          </p:nvPicPr>
          <p:blipFill rotWithShape="1">
            <a:blip r:embed="rId4">
              <a:alphaModFix/>
            </a:blip>
            <a:srcRect b="65546" l="-10989" r="0" t="0"/>
            <a:stretch/>
          </p:blipFill>
          <p:spPr>
            <a:xfrm rot="5400000">
              <a:off x="10964993" y="4138524"/>
              <a:ext cx="76149" cy="442597"/>
            </a:xfrm>
            <a:prstGeom prst="rect">
              <a:avLst/>
            </a:prstGeom>
            <a:noFill/>
            <a:ln>
              <a:noFill/>
            </a:ln>
          </p:spPr>
        </p:pic>
        <p:pic>
          <p:nvPicPr>
            <p:cNvPr id="437" name="Google Shape;437;p14"/>
            <p:cNvPicPr preferRelativeResize="0"/>
            <p:nvPr/>
          </p:nvPicPr>
          <p:blipFill rotWithShape="1">
            <a:blip r:embed="rId4">
              <a:alphaModFix/>
            </a:blip>
            <a:srcRect b="65546" l="-10989" r="0" t="0"/>
            <a:stretch/>
          </p:blipFill>
          <p:spPr>
            <a:xfrm>
              <a:off x="11189706" y="4345800"/>
              <a:ext cx="76149" cy="442598"/>
            </a:xfrm>
            <a:prstGeom prst="rect">
              <a:avLst/>
            </a:prstGeom>
            <a:noFill/>
            <a:ln>
              <a:noFill/>
            </a:ln>
          </p:spPr>
        </p:pic>
        <p:pic>
          <p:nvPicPr>
            <p:cNvPr id="438" name="Google Shape;438;p14"/>
            <p:cNvPicPr preferRelativeResize="0"/>
            <p:nvPr/>
          </p:nvPicPr>
          <p:blipFill rotWithShape="1">
            <a:blip r:embed="rId4">
              <a:alphaModFix/>
            </a:blip>
            <a:srcRect b="65546" l="-10989" r="0" t="0"/>
            <a:stretch/>
          </p:blipFill>
          <p:spPr>
            <a:xfrm>
              <a:off x="10125696" y="4309025"/>
              <a:ext cx="76149" cy="442598"/>
            </a:xfrm>
            <a:prstGeom prst="rect">
              <a:avLst/>
            </a:prstGeom>
            <a:noFill/>
            <a:ln>
              <a:noFill/>
            </a:ln>
          </p:spPr>
        </p:pic>
        <p:pic>
          <p:nvPicPr>
            <p:cNvPr id="439" name="Google Shape;439;p14"/>
            <p:cNvPicPr preferRelativeResize="0"/>
            <p:nvPr/>
          </p:nvPicPr>
          <p:blipFill rotWithShape="1">
            <a:blip r:embed="rId4">
              <a:alphaModFix/>
            </a:blip>
            <a:srcRect b="65546" l="-10989" r="0" t="0"/>
            <a:stretch/>
          </p:blipFill>
          <p:spPr>
            <a:xfrm>
              <a:off x="10776426" y="3873013"/>
              <a:ext cx="76149" cy="442598"/>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15"/>
          <p:cNvPicPr preferRelativeResize="0"/>
          <p:nvPr/>
        </p:nvPicPr>
        <p:blipFill rotWithShape="1">
          <a:blip r:embed="rId3">
            <a:alphaModFix/>
          </a:blip>
          <a:srcRect b="0" l="0" r="0" t="0"/>
          <a:stretch/>
        </p:blipFill>
        <p:spPr>
          <a:xfrm>
            <a:off x="68298" y="982182"/>
            <a:ext cx="1786283" cy="963251"/>
          </a:xfrm>
          <a:prstGeom prst="rect">
            <a:avLst/>
          </a:prstGeom>
          <a:noFill/>
          <a:ln>
            <a:noFill/>
          </a:ln>
        </p:spPr>
      </p:pic>
      <p:sp>
        <p:nvSpPr>
          <p:cNvPr id="445" name="Google Shape;445;p15"/>
          <p:cNvSpPr txBox="1"/>
          <p:nvPr/>
        </p:nvSpPr>
        <p:spPr>
          <a:xfrm>
            <a:off x="221933" y="1555421"/>
            <a:ext cx="11748134" cy="523220"/>
          </a:xfrm>
          <a:prstGeom prst="rect">
            <a:avLst/>
          </a:prstGeom>
          <a:solidFill>
            <a:srgbClr val="FDDECF"/>
          </a:solidFill>
          <a:ln cap="flat" cmpd="sng" w="19050">
            <a:solidFill>
              <a:srgbClr val="F76824"/>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Mỗi hình có 1 que diêm đặt sai vị trí. Em hãy đặt lại cho đúng. Biết rằng:</a:t>
            </a:r>
            <a:endParaRPr/>
          </a:p>
        </p:txBody>
      </p:sp>
      <p:sp>
        <p:nvSpPr>
          <p:cNvPr id="446" name="Google Shape;446;p15"/>
          <p:cNvSpPr txBox="1"/>
          <p:nvPr/>
        </p:nvSpPr>
        <p:spPr>
          <a:xfrm>
            <a:off x="221933" y="2404224"/>
            <a:ext cx="4796672" cy="492443"/>
          </a:xfrm>
          <a:prstGeom prst="rect">
            <a:avLst/>
          </a:prstGeom>
          <a:noFill/>
          <a:ln cap="flat" cmpd="sng" w="19050">
            <a:solidFill>
              <a:srgbClr val="F76824"/>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mbria"/>
                <a:ea typeface="Cambria"/>
                <a:cs typeface="Cambria"/>
                <a:sym typeface="Cambria"/>
              </a:rPr>
              <a:t>a) Que diêm ở kết quả đặt sai.</a:t>
            </a:r>
            <a:endParaRPr/>
          </a:p>
        </p:txBody>
      </p:sp>
      <p:sp>
        <p:nvSpPr>
          <p:cNvPr id="447" name="Google Shape;447;p15"/>
          <p:cNvSpPr txBox="1"/>
          <p:nvPr/>
        </p:nvSpPr>
        <p:spPr>
          <a:xfrm>
            <a:off x="5986021" y="2404224"/>
            <a:ext cx="5907463" cy="492443"/>
          </a:xfrm>
          <a:prstGeom prst="rect">
            <a:avLst/>
          </a:prstGeom>
          <a:noFill/>
          <a:ln cap="flat" cmpd="sng" w="19050">
            <a:solidFill>
              <a:srgbClr val="F76824"/>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mbria"/>
                <a:ea typeface="Cambria"/>
                <a:cs typeface="Cambria"/>
                <a:sym typeface="Cambria"/>
              </a:rPr>
              <a:t>b) Que diêm ở số hạng thứ hai đặt sai.</a:t>
            </a:r>
            <a:endParaRPr/>
          </a:p>
        </p:txBody>
      </p:sp>
      <p:grpSp>
        <p:nvGrpSpPr>
          <p:cNvPr id="448" name="Google Shape;448;p15"/>
          <p:cNvGrpSpPr/>
          <p:nvPr/>
        </p:nvGrpSpPr>
        <p:grpSpPr>
          <a:xfrm>
            <a:off x="286383" y="3851091"/>
            <a:ext cx="3712262" cy="1045393"/>
            <a:chOff x="286383" y="3851091"/>
            <a:chExt cx="3712262" cy="1045393"/>
          </a:xfrm>
        </p:grpSpPr>
        <p:grpSp>
          <p:nvGrpSpPr>
            <p:cNvPr id="449" name="Google Shape;449;p15"/>
            <p:cNvGrpSpPr/>
            <p:nvPr/>
          </p:nvGrpSpPr>
          <p:grpSpPr>
            <a:xfrm>
              <a:off x="286382" y="3851091"/>
              <a:ext cx="2954844" cy="1045393"/>
              <a:chOff x="286383" y="3851091"/>
              <a:chExt cx="2954844" cy="1045393"/>
            </a:xfrm>
          </p:grpSpPr>
          <p:pic>
            <p:nvPicPr>
              <p:cNvPr id="450" name="Google Shape;450;p15"/>
              <p:cNvPicPr preferRelativeResize="0"/>
              <p:nvPr/>
            </p:nvPicPr>
            <p:blipFill rotWithShape="1">
              <a:blip r:embed="rId4">
                <a:alphaModFix/>
              </a:blip>
              <a:srcRect b="65546" l="-10989" r="0" t="0"/>
              <a:stretch/>
            </p:blipFill>
            <p:spPr>
              <a:xfrm>
                <a:off x="702069" y="4365711"/>
                <a:ext cx="76149" cy="442598"/>
              </a:xfrm>
              <a:prstGeom prst="rect">
                <a:avLst/>
              </a:prstGeom>
              <a:noFill/>
              <a:ln>
                <a:noFill/>
              </a:ln>
            </p:spPr>
          </p:pic>
          <p:pic>
            <p:nvPicPr>
              <p:cNvPr id="451" name="Google Shape;451;p15"/>
              <p:cNvPicPr preferRelativeResize="0"/>
              <p:nvPr/>
            </p:nvPicPr>
            <p:blipFill rotWithShape="1">
              <a:blip r:embed="rId4">
                <a:alphaModFix/>
              </a:blip>
              <a:srcRect b="65546" l="-10989" r="0" t="0"/>
              <a:stretch/>
            </p:blipFill>
            <p:spPr>
              <a:xfrm>
                <a:off x="702069" y="3889166"/>
                <a:ext cx="76149" cy="442598"/>
              </a:xfrm>
              <a:prstGeom prst="rect">
                <a:avLst/>
              </a:prstGeom>
              <a:noFill/>
              <a:ln>
                <a:noFill/>
              </a:ln>
            </p:spPr>
          </p:pic>
          <p:pic>
            <p:nvPicPr>
              <p:cNvPr id="452" name="Google Shape;452;p15"/>
              <p:cNvPicPr preferRelativeResize="0"/>
              <p:nvPr/>
            </p:nvPicPr>
            <p:blipFill rotWithShape="1">
              <a:blip r:embed="rId4">
                <a:alphaModFix/>
              </a:blip>
              <a:srcRect b="65546" l="-10989" r="0" t="0"/>
              <a:stretch/>
            </p:blipFill>
            <p:spPr>
              <a:xfrm>
                <a:off x="885293" y="4365711"/>
                <a:ext cx="76149" cy="442598"/>
              </a:xfrm>
              <a:prstGeom prst="rect">
                <a:avLst/>
              </a:prstGeom>
              <a:noFill/>
              <a:ln>
                <a:noFill/>
              </a:ln>
            </p:spPr>
          </p:pic>
          <p:pic>
            <p:nvPicPr>
              <p:cNvPr id="453" name="Google Shape;453;p15"/>
              <p:cNvPicPr preferRelativeResize="0"/>
              <p:nvPr/>
            </p:nvPicPr>
            <p:blipFill rotWithShape="1">
              <a:blip r:embed="rId4">
                <a:alphaModFix/>
              </a:blip>
              <a:srcRect b="65546" l="-10989" r="0" t="0"/>
              <a:stretch/>
            </p:blipFill>
            <p:spPr>
              <a:xfrm>
                <a:off x="885293" y="3889166"/>
                <a:ext cx="76149" cy="442598"/>
              </a:xfrm>
              <a:prstGeom prst="rect">
                <a:avLst/>
              </a:prstGeom>
              <a:noFill/>
              <a:ln>
                <a:noFill/>
              </a:ln>
            </p:spPr>
          </p:pic>
          <p:pic>
            <p:nvPicPr>
              <p:cNvPr id="454" name="Google Shape;454;p15"/>
              <p:cNvPicPr preferRelativeResize="0"/>
              <p:nvPr/>
            </p:nvPicPr>
            <p:blipFill rotWithShape="1">
              <a:blip r:embed="rId4">
                <a:alphaModFix/>
              </a:blip>
              <a:srcRect b="65546" l="-10989" r="0" t="0"/>
              <a:stretch/>
            </p:blipFill>
            <p:spPr>
              <a:xfrm rot="5400000">
                <a:off x="469607" y="4548936"/>
                <a:ext cx="76149" cy="442598"/>
              </a:xfrm>
              <a:prstGeom prst="rect">
                <a:avLst/>
              </a:prstGeom>
              <a:noFill/>
              <a:ln>
                <a:noFill/>
              </a:ln>
            </p:spPr>
          </p:pic>
          <p:pic>
            <p:nvPicPr>
              <p:cNvPr id="455" name="Google Shape;455;p15"/>
              <p:cNvPicPr preferRelativeResize="0"/>
              <p:nvPr/>
            </p:nvPicPr>
            <p:blipFill rotWithShape="1">
              <a:blip r:embed="rId4">
                <a:alphaModFix/>
              </a:blip>
              <a:srcRect b="65546" l="-10989" r="0" t="0"/>
              <a:stretch/>
            </p:blipFill>
            <p:spPr>
              <a:xfrm rot="5400000">
                <a:off x="469607" y="4132387"/>
                <a:ext cx="76149" cy="442598"/>
              </a:xfrm>
              <a:prstGeom prst="rect">
                <a:avLst/>
              </a:prstGeom>
              <a:noFill/>
              <a:ln>
                <a:noFill/>
              </a:ln>
            </p:spPr>
          </p:pic>
          <p:pic>
            <p:nvPicPr>
              <p:cNvPr id="456" name="Google Shape;456;p15"/>
              <p:cNvPicPr preferRelativeResize="0"/>
              <p:nvPr/>
            </p:nvPicPr>
            <p:blipFill rotWithShape="1">
              <a:blip r:embed="rId4">
                <a:alphaModFix/>
              </a:blip>
              <a:srcRect b="65546" l="-10989" r="0" t="0"/>
              <a:stretch/>
            </p:blipFill>
            <p:spPr>
              <a:xfrm rot="5400000">
                <a:off x="483370" y="3667866"/>
                <a:ext cx="76149" cy="442598"/>
              </a:xfrm>
              <a:prstGeom prst="rect">
                <a:avLst/>
              </a:prstGeom>
              <a:noFill/>
              <a:ln>
                <a:noFill/>
              </a:ln>
            </p:spPr>
          </p:pic>
          <p:pic>
            <p:nvPicPr>
              <p:cNvPr id="457" name="Google Shape;457;p15"/>
              <p:cNvPicPr preferRelativeResize="0"/>
              <p:nvPr/>
            </p:nvPicPr>
            <p:blipFill rotWithShape="1">
              <a:blip r:embed="rId4">
                <a:alphaModFix/>
              </a:blip>
              <a:srcRect b="65546" l="-10989" r="0" t="0"/>
              <a:stretch/>
            </p:blipFill>
            <p:spPr>
              <a:xfrm rot="5400000">
                <a:off x="1144666" y="4587012"/>
                <a:ext cx="76149" cy="442598"/>
              </a:xfrm>
              <a:prstGeom prst="rect">
                <a:avLst/>
              </a:prstGeom>
              <a:noFill/>
              <a:ln>
                <a:noFill/>
              </a:ln>
            </p:spPr>
          </p:pic>
          <p:pic>
            <p:nvPicPr>
              <p:cNvPr id="458" name="Google Shape;458;p15"/>
              <p:cNvPicPr preferRelativeResize="0"/>
              <p:nvPr/>
            </p:nvPicPr>
            <p:blipFill rotWithShape="1">
              <a:blip r:embed="rId4">
                <a:alphaModFix/>
              </a:blip>
              <a:srcRect b="65546" l="-10989" r="0" t="0"/>
              <a:stretch/>
            </p:blipFill>
            <p:spPr>
              <a:xfrm rot="5400000">
                <a:off x="1144665" y="4144415"/>
                <a:ext cx="76149" cy="442598"/>
              </a:xfrm>
              <a:prstGeom prst="rect">
                <a:avLst/>
              </a:prstGeom>
              <a:noFill/>
              <a:ln>
                <a:noFill/>
              </a:ln>
            </p:spPr>
          </p:pic>
          <p:pic>
            <p:nvPicPr>
              <p:cNvPr id="459" name="Google Shape;459;p15"/>
              <p:cNvPicPr preferRelativeResize="0"/>
              <p:nvPr/>
            </p:nvPicPr>
            <p:blipFill rotWithShape="1">
              <a:blip r:embed="rId4">
                <a:alphaModFix/>
              </a:blip>
              <a:srcRect b="65546" l="-10989" r="0" t="0"/>
              <a:stretch/>
            </p:blipFill>
            <p:spPr>
              <a:xfrm rot="5400000">
                <a:off x="1158428" y="3705942"/>
                <a:ext cx="76149" cy="442598"/>
              </a:xfrm>
              <a:prstGeom prst="rect">
                <a:avLst/>
              </a:prstGeom>
              <a:noFill/>
              <a:ln>
                <a:noFill/>
              </a:ln>
            </p:spPr>
          </p:pic>
          <p:pic>
            <p:nvPicPr>
              <p:cNvPr id="460" name="Google Shape;460;p15"/>
              <p:cNvPicPr preferRelativeResize="0"/>
              <p:nvPr/>
            </p:nvPicPr>
            <p:blipFill rotWithShape="1">
              <a:blip r:embed="rId4">
                <a:alphaModFix/>
              </a:blip>
              <a:srcRect b="65546" l="-10989" r="0" t="0"/>
              <a:stretch/>
            </p:blipFill>
            <p:spPr>
              <a:xfrm>
                <a:off x="1379727" y="4378437"/>
                <a:ext cx="76149" cy="442598"/>
              </a:xfrm>
              <a:prstGeom prst="rect">
                <a:avLst/>
              </a:prstGeom>
              <a:noFill/>
              <a:ln>
                <a:noFill/>
              </a:ln>
            </p:spPr>
          </p:pic>
          <p:pic>
            <p:nvPicPr>
              <p:cNvPr id="461" name="Google Shape;461;p15"/>
              <p:cNvPicPr preferRelativeResize="0"/>
              <p:nvPr/>
            </p:nvPicPr>
            <p:blipFill rotWithShape="1">
              <a:blip r:embed="rId4">
                <a:alphaModFix/>
              </a:blip>
              <a:srcRect b="65546" l="-10989" r="0" t="0"/>
              <a:stretch/>
            </p:blipFill>
            <p:spPr>
              <a:xfrm rot="5400000">
                <a:off x="1770485" y="4157138"/>
                <a:ext cx="76149" cy="442598"/>
              </a:xfrm>
              <a:prstGeom prst="rect">
                <a:avLst/>
              </a:prstGeom>
              <a:noFill/>
              <a:ln>
                <a:noFill/>
              </a:ln>
            </p:spPr>
          </p:pic>
          <p:pic>
            <p:nvPicPr>
              <p:cNvPr id="462" name="Google Shape;462;p15"/>
              <p:cNvPicPr preferRelativeResize="0"/>
              <p:nvPr/>
            </p:nvPicPr>
            <p:blipFill rotWithShape="1">
              <a:blip r:embed="rId4">
                <a:alphaModFix/>
              </a:blip>
              <a:srcRect b="65546" l="-10989" r="0" t="0"/>
              <a:stretch/>
            </p:blipFill>
            <p:spPr>
              <a:xfrm>
                <a:off x="1732411" y="4157134"/>
                <a:ext cx="76149" cy="442598"/>
              </a:xfrm>
              <a:prstGeom prst="rect">
                <a:avLst/>
              </a:prstGeom>
              <a:noFill/>
              <a:ln>
                <a:noFill/>
              </a:ln>
            </p:spPr>
          </p:pic>
          <p:pic>
            <p:nvPicPr>
              <p:cNvPr id="463" name="Google Shape;463;p15"/>
              <p:cNvPicPr preferRelativeResize="0"/>
              <p:nvPr/>
            </p:nvPicPr>
            <p:blipFill rotWithShape="1">
              <a:blip r:embed="rId4">
                <a:alphaModFix/>
              </a:blip>
              <a:srcRect b="65546" l="-10989" r="0" t="0"/>
              <a:stretch/>
            </p:blipFill>
            <p:spPr>
              <a:xfrm>
                <a:off x="2552618" y="4415811"/>
                <a:ext cx="76149" cy="442598"/>
              </a:xfrm>
              <a:prstGeom prst="rect">
                <a:avLst/>
              </a:prstGeom>
              <a:noFill/>
              <a:ln>
                <a:noFill/>
              </a:ln>
            </p:spPr>
          </p:pic>
          <p:pic>
            <p:nvPicPr>
              <p:cNvPr id="464" name="Google Shape;464;p15"/>
              <p:cNvPicPr preferRelativeResize="0"/>
              <p:nvPr/>
            </p:nvPicPr>
            <p:blipFill rotWithShape="1">
              <a:blip r:embed="rId4">
                <a:alphaModFix/>
              </a:blip>
              <a:srcRect b="65546" l="-10989" r="0" t="0"/>
              <a:stretch/>
            </p:blipFill>
            <p:spPr>
              <a:xfrm>
                <a:off x="2552618" y="3939266"/>
                <a:ext cx="76149" cy="442598"/>
              </a:xfrm>
              <a:prstGeom prst="rect">
                <a:avLst/>
              </a:prstGeom>
              <a:noFill/>
              <a:ln>
                <a:noFill/>
              </a:ln>
            </p:spPr>
          </p:pic>
          <p:pic>
            <p:nvPicPr>
              <p:cNvPr id="465" name="Google Shape;465;p15"/>
              <p:cNvPicPr preferRelativeResize="0"/>
              <p:nvPr/>
            </p:nvPicPr>
            <p:blipFill rotWithShape="1">
              <a:blip r:embed="rId4">
                <a:alphaModFix/>
              </a:blip>
              <a:srcRect b="65546" l="-10989" r="0" t="0"/>
              <a:stretch/>
            </p:blipFill>
            <p:spPr>
              <a:xfrm rot="5400000">
                <a:off x="2320156" y="4182487"/>
                <a:ext cx="76149" cy="442598"/>
              </a:xfrm>
              <a:prstGeom prst="rect">
                <a:avLst/>
              </a:prstGeom>
              <a:noFill/>
              <a:ln>
                <a:noFill/>
              </a:ln>
            </p:spPr>
          </p:pic>
          <p:pic>
            <p:nvPicPr>
              <p:cNvPr id="466" name="Google Shape;466;p15"/>
              <p:cNvPicPr preferRelativeResize="0"/>
              <p:nvPr/>
            </p:nvPicPr>
            <p:blipFill rotWithShape="1">
              <a:blip r:embed="rId4">
                <a:alphaModFix/>
              </a:blip>
              <a:srcRect b="65546" l="-10989" r="0" t="0"/>
              <a:stretch/>
            </p:blipFill>
            <p:spPr>
              <a:xfrm>
                <a:off x="2096258" y="3939266"/>
                <a:ext cx="76149" cy="442598"/>
              </a:xfrm>
              <a:prstGeom prst="rect">
                <a:avLst/>
              </a:prstGeom>
              <a:noFill/>
              <a:ln>
                <a:noFill/>
              </a:ln>
            </p:spPr>
          </p:pic>
          <p:pic>
            <p:nvPicPr>
              <p:cNvPr id="467" name="Google Shape;467;p15"/>
              <p:cNvPicPr preferRelativeResize="0"/>
              <p:nvPr/>
            </p:nvPicPr>
            <p:blipFill rotWithShape="1">
              <a:blip r:embed="rId4">
                <a:alphaModFix/>
              </a:blip>
              <a:srcRect b="65546" l="-10989" r="0" t="0"/>
              <a:stretch/>
            </p:blipFill>
            <p:spPr>
              <a:xfrm>
                <a:off x="2708718" y="3939264"/>
                <a:ext cx="76149" cy="442598"/>
              </a:xfrm>
              <a:prstGeom prst="rect">
                <a:avLst/>
              </a:prstGeom>
              <a:noFill/>
              <a:ln>
                <a:noFill/>
              </a:ln>
            </p:spPr>
          </p:pic>
          <p:pic>
            <p:nvPicPr>
              <p:cNvPr id="468" name="Google Shape;468;p15"/>
              <p:cNvPicPr preferRelativeResize="0"/>
              <p:nvPr/>
            </p:nvPicPr>
            <p:blipFill rotWithShape="1">
              <a:blip r:embed="rId4">
                <a:alphaModFix/>
              </a:blip>
              <a:srcRect b="65546" l="-10989" r="0" t="0"/>
              <a:stretch/>
            </p:blipFill>
            <p:spPr>
              <a:xfrm rot="5400000">
                <a:off x="2916225" y="4637110"/>
                <a:ext cx="76149" cy="442598"/>
              </a:xfrm>
              <a:prstGeom prst="rect">
                <a:avLst/>
              </a:prstGeom>
              <a:noFill/>
              <a:ln>
                <a:noFill/>
              </a:ln>
            </p:spPr>
          </p:pic>
          <p:pic>
            <p:nvPicPr>
              <p:cNvPr id="469" name="Google Shape;469;p15"/>
              <p:cNvPicPr preferRelativeResize="0"/>
              <p:nvPr/>
            </p:nvPicPr>
            <p:blipFill rotWithShape="1">
              <a:blip r:embed="rId4">
                <a:alphaModFix/>
              </a:blip>
              <a:srcRect b="65546" l="-10989" r="0" t="0"/>
              <a:stretch/>
            </p:blipFill>
            <p:spPr>
              <a:xfrm rot="5400000">
                <a:off x="2919064" y="4186925"/>
                <a:ext cx="76149" cy="442598"/>
              </a:xfrm>
              <a:prstGeom prst="rect">
                <a:avLst/>
              </a:prstGeom>
              <a:noFill/>
              <a:ln>
                <a:noFill/>
              </a:ln>
            </p:spPr>
          </p:pic>
          <p:pic>
            <p:nvPicPr>
              <p:cNvPr id="470" name="Google Shape;470;p15"/>
              <p:cNvPicPr preferRelativeResize="0"/>
              <p:nvPr/>
            </p:nvPicPr>
            <p:blipFill rotWithShape="1">
              <a:blip r:embed="rId4">
                <a:alphaModFix/>
              </a:blip>
              <a:srcRect b="65546" l="-10989" r="0" t="0"/>
              <a:stretch/>
            </p:blipFill>
            <p:spPr>
              <a:xfrm rot="5400000">
                <a:off x="2981853" y="3756039"/>
                <a:ext cx="76149" cy="442598"/>
              </a:xfrm>
              <a:prstGeom prst="rect">
                <a:avLst/>
              </a:prstGeom>
              <a:noFill/>
              <a:ln>
                <a:noFill/>
              </a:ln>
            </p:spPr>
          </p:pic>
          <p:pic>
            <p:nvPicPr>
              <p:cNvPr id="471" name="Google Shape;471;p15"/>
              <p:cNvPicPr preferRelativeResize="0"/>
              <p:nvPr/>
            </p:nvPicPr>
            <p:blipFill rotWithShape="1">
              <a:blip r:embed="rId4">
                <a:alphaModFix/>
              </a:blip>
              <a:srcRect b="65546" l="-10989" r="0" t="0"/>
              <a:stretch/>
            </p:blipFill>
            <p:spPr>
              <a:xfrm>
                <a:off x="3156727" y="4429964"/>
                <a:ext cx="76149" cy="442598"/>
              </a:xfrm>
              <a:prstGeom prst="rect">
                <a:avLst/>
              </a:prstGeom>
              <a:noFill/>
              <a:ln>
                <a:noFill/>
              </a:ln>
            </p:spPr>
          </p:pic>
        </p:grpSp>
        <p:grpSp>
          <p:nvGrpSpPr>
            <p:cNvPr id="472" name="Google Shape;472;p15"/>
            <p:cNvGrpSpPr/>
            <p:nvPr/>
          </p:nvGrpSpPr>
          <p:grpSpPr>
            <a:xfrm>
              <a:off x="3556047" y="4239463"/>
              <a:ext cx="442598" cy="314773"/>
              <a:chOff x="3556047" y="4239463"/>
              <a:chExt cx="442598" cy="314773"/>
            </a:xfrm>
          </p:grpSpPr>
          <p:pic>
            <p:nvPicPr>
              <p:cNvPr id="473" name="Google Shape;473;p15"/>
              <p:cNvPicPr preferRelativeResize="0"/>
              <p:nvPr/>
            </p:nvPicPr>
            <p:blipFill rotWithShape="1">
              <a:blip r:embed="rId4">
                <a:alphaModFix/>
              </a:blip>
              <a:srcRect b="65546" l="-10989" r="0" t="0"/>
              <a:stretch/>
            </p:blipFill>
            <p:spPr>
              <a:xfrm rot="5400000">
                <a:off x="3739271" y="4056238"/>
                <a:ext cx="76149" cy="442598"/>
              </a:xfrm>
              <a:prstGeom prst="rect">
                <a:avLst/>
              </a:prstGeom>
              <a:noFill/>
              <a:ln>
                <a:noFill/>
              </a:ln>
            </p:spPr>
          </p:pic>
          <p:pic>
            <p:nvPicPr>
              <p:cNvPr id="474" name="Google Shape;474;p15"/>
              <p:cNvPicPr preferRelativeResize="0"/>
              <p:nvPr/>
            </p:nvPicPr>
            <p:blipFill rotWithShape="1">
              <a:blip r:embed="rId4">
                <a:alphaModFix/>
              </a:blip>
              <a:srcRect b="65546" l="-10989" r="0" t="0"/>
              <a:stretch/>
            </p:blipFill>
            <p:spPr>
              <a:xfrm rot="5400000">
                <a:off x="3739271" y="4294862"/>
                <a:ext cx="76149" cy="442598"/>
              </a:xfrm>
              <a:prstGeom prst="rect">
                <a:avLst/>
              </a:prstGeom>
              <a:noFill/>
              <a:ln>
                <a:noFill/>
              </a:ln>
            </p:spPr>
          </p:pic>
        </p:grpSp>
      </p:grpSp>
      <p:pic>
        <p:nvPicPr>
          <p:cNvPr id="475" name="Google Shape;475;p15"/>
          <p:cNvPicPr preferRelativeResize="0"/>
          <p:nvPr/>
        </p:nvPicPr>
        <p:blipFill rotWithShape="1">
          <a:blip r:embed="rId4">
            <a:alphaModFix/>
          </a:blip>
          <a:srcRect b="65546" l="-10989" r="0" t="0"/>
          <a:stretch/>
        </p:blipFill>
        <p:spPr>
          <a:xfrm>
            <a:off x="4573929" y="3973214"/>
            <a:ext cx="76149" cy="442598"/>
          </a:xfrm>
          <a:prstGeom prst="rect">
            <a:avLst/>
          </a:prstGeom>
          <a:noFill/>
          <a:ln>
            <a:noFill/>
          </a:ln>
        </p:spPr>
      </p:pic>
      <p:pic>
        <p:nvPicPr>
          <p:cNvPr id="476" name="Google Shape;476;p15"/>
          <p:cNvPicPr preferRelativeResize="0"/>
          <p:nvPr/>
        </p:nvPicPr>
        <p:blipFill rotWithShape="1">
          <a:blip r:embed="rId4">
            <a:alphaModFix/>
          </a:blip>
          <a:srcRect b="65546" l="-10989" r="0" t="0"/>
          <a:stretch/>
        </p:blipFill>
        <p:spPr>
          <a:xfrm>
            <a:off x="4079496" y="3939264"/>
            <a:ext cx="76149" cy="442598"/>
          </a:xfrm>
          <a:prstGeom prst="rect">
            <a:avLst/>
          </a:prstGeom>
          <a:noFill/>
          <a:ln>
            <a:noFill/>
          </a:ln>
        </p:spPr>
      </p:pic>
      <p:pic>
        <p:nvPicPr>
          <p:cNvPr id="477" name="Google Shape;477;p15"/>
          <p:cNvPicPr preferRelativeResize="0"/>
          <p:nvPr/>
        </p:nvPicPr>
        <p:blipFill rotWithShape="1">
          <a:blip r:embed="rId4">
            <a:alphaModFix/>
          </a:blip>
          <a:srcRect b="65546" l="-10989" r="0" t="0"/>
          <a:stretch/>
        </p:blipFill>
        <p:spPr>
          <a:xfrm rot="5400000">
            <a:off x="4338869" y="4637110"/>
            <a:ext cx="76149" cy="442598"/>
          </a:xfrm>
          <a:prstGeom prst="rect">
            <a:avLst/>
          </a:prstGeom>
          <a:noFill/>
          <a:ln>
            <a:noFill/>
          </a:ln>
        </p:spPr>
      </p:pic>
      <p:pic>
        <p:nvPicPr>
          <p:cNvPr id="478" name="Google Shape;478;p15"/>
          <p:cNvPicPr preferRelativeResize="0"/>
          <p:nvPr/>
        </p:nvPicPr>
        <p:blipFill rotWithShape="1">
          <a:blip r:embed="rId4">
            <a:alphaModFix/>
          </a:blip>
          <a:srcRect b="65546" l="-10989" r="0" t="0"/>
          <a:stretch/>
        </p:blipFill>
        <p:spPr>
          <a:xfrm rot="5400000">
            <a:off x="4333593" y="4194513"/>
            <a:ext cx="76149" cy="442598"/>
          </a:xfrm>
          <a:prstGeom prst="rect">
            <a:avLst/>
          </a:prstGeom>
          <a:noFill/>
          <a:ln>
            <a:noFill/>
          </a:ln>
        </p:spPr>
      </p:pic>
      <p:pic>
        <p:nvPicPr>
          <p:cNvPr id="479" name="Google Shape;479;p15"/>
          <p:cNvPicPr preferRelativeResize="0"/>
          <p:nvPr/>
        </p:nvPicPr>
        <p:blipFill rotWithShape="1">
          <a:blip r:embed="rId4">
            <a:alphaModFix/>
          </a:blip>
          <a:srcRect b="65546" l="-10989" r="0" t="0"/>
          <a:stretch/>
        </p:blipFill>
        <p:spPr>
          <a:xfrm rot="5400000">
            <a:off x="4352631" y="3756039"/>
            <a:ext cx="76149" cy="442598"/>
          </a:xfrm>
          <a:prstGeom prst="rect">
            <a:avLst/>
          </a:prstGeom>
          <a:noFill/>
          <a:ln>
            <a:noFill/>
          </a:ln>
        </p:spPr>
      </p:pic>
      <p:pic>
        <p:nvPicPr>
          <p:cNvPr id="480" name="Google Shape;480;p15"/>
          <p:cNvPicPr preferRelativeResize="0"/>
          <p:nvPr/>
        </p:nvPicPr>
        <p:blipFill rotWithShape="1">
          <a:blip r:embed="rId4">
            <a:alphaModFix/>
          </a:blip>
          <a:srcRect b="65546" l="-10989" r="0" t="0"/>
          <a:stretch/>
        </p:blipFill>
        <p:spPr>
          <a:xfrm>
            <a:off x="4573930" y="4428534"/>
            <a:ext cx="76149" cy="442598"/>
          </a:xfrm>
          <a:prstGeom prst="rect">
            <a:avLst/>
          </a:prstGeom>
          <a:noFill/>
          <a:ln>
            <a:noFill/>
          </a:ln>
        </p:spPr>
      </p:pic>
      <p:pic>
        <p:nvPicPr>
          <p:cNvPr id="481" name="Google Shape;481;p15"/>
          <p:cNvPicPr preferRelativeResize="0"/>
          <p:nvPr/>
        </p:nvPicPr>
        <p:blipFill rotWithShape="1">
          <a:blip r:embed="rId4">
            <a:alphaModFix/>
          </a:blip>
          <a:srcRect b="65546" l="-10989" r="0" t="0"/>
          <a:stretch/>
        </p:blipFill>
        <p:spPr>
          <a:xfrm>
            <a:off x="5185580" y="3987238"/>
            <a:ext cx="76149" cy="442598"/>
          </a:xfrm>
          <a:prstGeom prst="rect">
            <a:avLst/>
          </a:prstGeom>
          <a:noFill/>
          <a:ln>
            <a:noFill/>
          </a:ln>
        </p:spPr>
      </p:pic>
      <p:pic>
        <p:nvPicPr>
          <p:cNvPr id="482" name="Google Shape;482;p15"/>
          <p:cNvPicPr preferRelativeResize="0"/>
          <p:nvPr/>
        </p:nvPicPr>
        <p:blipFill rotWithShape="1">
          <a:blip r:embed="rId4">
            <a:alphaModFix/>
          </a:blip>
          <a:srcRect b="65546" l="-10989" r="0" t="0"/>
          <a:stretch/>
        </p:blipFill>
        <p:spPr>
          <a:xfrm rot="5400000">
            <a:off x="4997490" y="3751915"/>
            <a:ext cx="76149" cy="442598"/>
          </a:xfrm>
          <a:prstGeom prst="rect">
            <a:avLst/>
          </a:prstGeom>
          <a:noFill/>
          <a:ln>
            <a:noFill/>
          </a:ln>
        </p:spPr>
      </p:pic>
      <p:pic>
        <p:nvPicPr>
          <p:cNvPr id="483" name="Google Shape;483;p15"/>
          <p:cNvPicPr preferRelativeResize="0"/>
          <p:nvPr/>
        </p:nvPicPr>
        <p:blipFill rotWithShape="1">
          <a:blip r:embed="rId4">
            <a:alphaModFix/>
          </a:blip>
          <a:srcRect b="65546" l="-10989" r="0" t="0"/>
          <a:stretch/>
        </p:blipFill>
        <p:spPr>
          <a:xfrm>
            <a:off x="5177721" y="4439863"/>
            <a:ext cx="76149" cy="442598"/>
          </a:xfrm>
          <a:prstGeom prst="rect">
            <a:avLst/>
          </a:prstGeom>
          <a:noFill/>
          <a:ln>
            <a:noFill/>
          </a:ln>
        </p:spPr>
      </p:pic>
      <p:pic>
        <p:nvPicPr>
          <p:cNvPr id="484" name="Google Shape;484;p15"/>
          <p:cNvPicPr preferRelativeResize="0"/>
          <p:nvPr/>
        </p:nvPicPr>
        <p:blipFill rotWithShape="1">
          <a:blip r:embed="rId4">
            <a:alphaModFix/>
          </a:blip>
          <a:srcRect b="65546" l="-10989" r="0" t="0"/>
          <a:stretch/>
        </p:blipFill>
        <p:spPr>
          <a:xfrm>
            <a:off x="8413134" y="4332072"/>
            <a:ext cx="76149" cy="442598"/>
          </a:xfrm>
          <a:prstGeom prst="rect">
            <a:avLst/>
          </a:prstGeom>
          <a:noFill/>
          <a:ln>
            <a:noFill/>
          </a:ln>
        </p:spPr>
      </p:pic>
      <p:pic>
        <p:nvPicPr>
          <p:cNvPr id="485" name="Google Shape;485;p15"/>
          <p:cNvPicPr preferRelativeResize="0"/>
          <p:nvPr/>
        </p:nvPicPr>
        <p:blipFill rotWithShape="1">
          <a:blip r:embed="rId4">
            <a:alphaModFix/>
          </a:blip>
          <a:srcRect b="65546" l="-10989" r="0" t="0"/>
          <a:stretch/>
        </p:blipFill>
        <p:spPr>
          <a:xfrm>
            <a:off x="8413134" y="3855527"/>
            <a:ext cx="76149" cy="442598"/>
          </a:xfrm>
          <a:prstGeom prst="rect">
            <a:avLst/>
          </a:prstGeom>
          <a:noFill/>
          <a:ln>
            <a:noFill/>
          </a:ln>
        </p:spPr>
      </p:pic>
      <p:pic>
        <p:nvPicPr>
          <p:cNvPr id="486" name="Google Shape;486;p15"/>
          <p:cNvPicPr preferRelativeResize="0"/>
          <p:nvPr/>
        </p:nvPicPr>
        <p:blipFill rotWithShape="1">
          <a:blip r:embed="rId4">
            <a:alphaModFix/>
          </a:blip>
          <a:srcRect b="65546" l="-10989" r="0" t="0"/>
          <a:stretch/>
        </p:blipFill>
        <p:spPr>
          <a:xfrm rot="5400000">
            <a:off x="8672506" y="4553373"/>
            <a:ext cx="76149" cy="442597"/>
          </a:xfrm>
          <a:prstGeom prst="rect">
            <a:avLst/>
          </a:prstGeom>
          <a:noFill/>
          <a:ln>
            <a:noFill/>
          </a:ln>
        </p:spPr>
      </p:pic>
      <p:pic>
        <p:nvPicPr>
          <p:cNvPr id="487" name="Google Shape;487;p15"/>
          <p:cNvPicPr preferRelativeResize="0"/>
          <p:nvPr/>
        </p:nvPicPr>
        <p:blipFill rotWithShape="1">
          <a:blip r:embed="rId4">
            <a:alphaModFix/>
          </a:blip>
          <a:srcRect b="65546" l="-10989" r="0" t="0"/>
          <a:stretch/>
        </p:blipFill>
        <p:spPr>
          <a:xfrm rot="5400000">
            <a:off x="8672506" y="4110776"/>
            <a:ext cx="76149" cy="442597"/>
          </a:xfrm>
          <a:prstGeom prst="rect">
            <a:avLst/>
          </a:prstGeom>
          <a:noFill/>
          <a:ln>
            <a:noFill/>
          </a:ln>
        </p:spPr>
      </p:pic>
      <p:pic>
        <p:nvPicPr>
          <p:cNvPr id="488" name="Google Shape;488;p15"/>
          <p:cNvPicPr preferRelativeResize="0"/>
          <p:nvPr/>
        </p:nvPicPr>
        <p:blipFill rotWithShape="1">
          <a:blip r:embed="rId4">
            <a:alphaModFix/>
          </a:blip>
          <a:srcRect b="65546" l="-10989" r="0" t="0"/>
          <a:stretch/>
        </p:blipFill>
        <p:spPr>
          <a:xfrm rot="5400000">
            <a:off x="8686269" y="3672303"/>
            <a:ext cx="76149" cy="442597"/>
          </a:xfrm>
          <a:prstGeom prst="rect">
            <a:avLst/>
          </a:prstGeom>
          <a:noFill/>
          <a:ln>
            <a:noFill/>
          </a:ln>
        </p:spPr>
      </p:pic>
      <p:pic>
        <p:nvPicPr>
          <p:cNvPr id="489" name="Google Shape;489;p15"/>
          <p:cNvPicPr preferRelativeResize="0"/>
          <p:nvPr/>
        </p:nvPicPr>
        <p:blipFill rotWithShape="1">
          <a:blip r:embed="rId4">
            <a:alphaModFix/>
          </a:blip>
          <a:srcRect b="65546" l="-10989" r="0" t="0"/>
          <a:stretch/>
        </p:blipFill>
        <p:spPr>
          <a:xfrm>
            <a:off x="8907568" y="4344798"/>
            <a:ext cx="76149" cy="442598"/>
          </a:xfrm>
          <a:prstGeom prst="rect">
            <a:avLst/>
          </a:prstGeom>
          <a:noFill/>
          <a:ln>
            <a:noFill/>
          </a:ln>
        </p:spPr>
      </p:pic>
      <p:grpSp>
        <p:nvGrpSpPr>
          <p:cNvPr id="490" name="Google Shape;490;p15"/>
          <p:cNvGrpSpPr/>
          <p:nvPr/>
        </p:nvGrpSpPr>
        <p:grpSpPr>
          <a:xfrm>
            <a:off x="6268976" y="3851090"/>
            <a:ext cx="1729713" cy="957219"/>
            <a:chOff x="6268976" y="3851090"/>
            <a:chExt cx="1729713" cy="957219"/>
          </a:xfrm>
        </p:grpSpPr>
        <p:pic>
          <p:nvPicPr>
            <p:cNvPr id="491" name="Google Shape;491;p15"/>
            <p:cNvPicPr preferRelativeResize="0"/>
            <p:nvPr/>
          </p:nvPicPr>
          <p:blipFill rotWithShape="1">
            <a:blip r:embed="rId4">
              <a:alphaModFix/>
            </a:blip>
            <a:srcRect b="65546" l="-10989" r="0" t="0"/>
            <a:stretch/>
          </p:blipFill>
          <p:spPr>
            <a:xfrm>
              <a:off x="6670900" y="4365711"/>
              <a:ext cx="76149" cy="442598"/>
            </a:xfrm>
            <a:prstGeom prst="rect">
              <a:avLst/>
            </a:prstGeom>
            <a:noFill/>
            <a:ln>
              <a:noFill/>
            </a:ln>
          </p:spPr>
        </p:pic>
        <p:pic>
          <p:nvPicPr>
            <p:cNvPr id="492" name="Google Shape;492;p15"/>
            <p:cNvPicPr preferRelativeResize="0"/>
            <p:nvPr/>
          </p:nvPicPr>
          <p:blipFill rotWithShape="1">
            <a:blip r:embed="rId4">
              <a:alphaModFix/>
            </a:blip>
            <a:srcRect b="65546" l="-10989" r="0" t="0"/>
            <a:stretch/>
          </p:blipFill>
          <p:spPr>
            <a:xfrm>
              <a:off x="6670900" y="3889166"/>
              <a:ext cx="76149" cy="442598"/>
            </a:xfrm>
            <a:prstGeom prst="rect">
              <a:avLst/>
            </a:prstGeom>
            <a:noFill/>
            <a:ln>
              <a:noFill/>
            </a:ln>
          </p:spPr>
        </p:pic>
        <p:pic>
          <p:nvPicPr>
            <p:cNvPr id="493" name="Google Shape;493;p15"/>
            <p:cNvPicPr preferRelativeResize="0"/>
            <p:nvPr/>
          </p:nvPicPr>
          <p:blipFill rotWithShape="1">
            <a:blip r:embed="rId4">
              <a:alphaModFix/>
            </a:blip>
            <a:srcRect b="65546" l="-10989" r="0" t="0"/>
            <a:stretch/>
          </p:blipFill>
          <p:spPr>
            <a:xfrm rot="5400000">
              <a:off x="6452200" y="3667866"/>
              <a:ext cx="76149" cy="442597"/>
            </a:xfrm>
            <a:prstGeom prst="rect">
              <a:avLst/>
            </a:prstGeom>
            <a:noFill/>
            <a:ln>
              <a:noFill/>
            </a:ln>
          </p:spPr>
        </p:pic>
        <p:pic>
          <p:nvPicPr>
            <p:cNvPr id="494" name="Google Shape;494;p15"/>
            <p:cNvPicPr preferRelativeResize="0"/>
            <p:nvPr/>
          </p:nvPicPr>
          <p:blipFill rotWithShape="1">
            <a:blip r:embed="rId4">
              <a:alphaModFix/>
            </a:blip>
            <a:srcRect b="65546" l="-10989" r="0" t="0"/>
            <a:stretch/>
          </p:blipFill>
          <p:spPr>
            <a:xfrm rot="5400000">
              <a:off x="7739316" y="4157138"/>
              <a:ext cx="76149" cy="442597"/>
            </a:xfrm>
            <a:prstGeom prst="rect">
              <a:avLst/>
            </a:prstGeom>
            <a:noFill/>
            <a:ln>
              <a:noFill/>
            </a:ln>
          </p:spPr>
        </p:pic>
        <p:pic>
          <p:nvPicPr>
            <p:cNvPr id="495" name="Google Shape;495;p15"/>
            <p:cNvPicPr preferRelativeResize="0"/>
            <p:nvPr/>
          </p:nvPicPr>
          <p:blipFill rotWithShape="1">
            <a:blip r:embed="rId4">
              <a:alphaModFix/>
            </a:blip>
            <a:srcRect b="65546" l="-10989" r="0" t="0"/>
            <a:stretch/>
          </p:blipFill>
          <p:spPr>
            <a:xfrm>
              <a:off x="7701241" y="4157134"/>
              <a:ext cx="76149" cy="442598"/>
            </a:xfrm>
            <a:prstGeom prst="rect">
              <a:avLst/>
            </a:prstGeom>
            <a:noFill/>
            <a:ln>
              <a:noFill/>
            </a:ln>
          </p:spPr>
        </p:pic>
        <p:pic>
          <p:nvPicPr>
            <p:cNvPr id="496" name="Google Shape;496;p15"/>
            <p:cNvPicPr preferRelativeResize="0"/>
            <p:nvPr/>
          </p:nvPicPr>
          <p:blipFill rotWithShape="1">
            <a:blip r:embed="rId4">
              <a:alphaModFix/>
            </a:blip>
            <a:srcRect b="65546" l="-10989" r="0" t="0"/>
            <a:stretch/>
          </p:blipFill>
          <p:spPr>
            <a:xfrm>
              <a:off x="7306606" y="4359984"/>
              <a:ext cx="76149" cy="442598"/>
            </a:xfrm>
            <a:prstGeom prst="rect">
              <a:avLst/>
            </a:prstGeom>
            <a:noFill/>
            <a:ln>
              <a:noFill/>
            </a:ln>
          </p:spPr>
        </p:pic>
        <p:pic>
          <p:nvPicPr>
            <p:cNvPr id="497" name="Google Shape;497;p15"/>
            <p:cNvPicPr preferRelativeResize="0"/>
            <p:nvPr/>
          </p:nvPicPr>
          <p:blipFill rotWithShape="1">
            <a:blip r:embed="rId4">
              <a:alphaModFix/>
            </a:blip>
            <a:srcRect b="65546" l="-10989" r="0" t="0"/>
            <a:stretch/>
          </p:blipFill>
          <p:spPr>
            <a:xfrm>
              <a:off x="7306606" y="3883439"/>
              <a:ext cx="76149" cy="442598"/>
            </a:xfrm>
            <a:prstGeom prst="rect">
              <a:avLst/>
            </a:prstGeom>
            <a:noFill/>
            <a:ln>
              <a:noFill/>
            </a:ln>
          </p:spPr>
        </p:pic>
        <p:pic>
          <p:nvPicPr>
            <p:cNvPr id="498" name="Google Shape;498;p15"/>
            <p:cNvPicPr preferRelativeResize="0"/>
            <p:nvPr/>
          </p:nvPicPr>
          <p:blipFill rotWithShape="1">
            <a:blip r:embed="rId4">
              <a:alphaModFix/>
            </a:blip>
            <a:srcRect b="65546" l="-10989" r="0" t="0"/>
            <a:stretch/>
          </p:blipFill>
          <p:spPr>
            <a:xfrm rot="5400000">
              <a:off x="7074144" y="4126660"/>
              <a:ext cx="76149" cy="442597"/>
            </a:xfrm>
            <a:prstGeom prst="rect">
              <a:avLst/>
            </a:prstGeom>
            <a:noFill/>
            <a:ln>
              <a:noFill/>
            </a:ln>
          </p:spPr>
        </p:pic>
        <p:pic>
          <p:nvPicPr>
            <p:cNvPr id="499" name="Google Shape;499;p15"/>
            <p:cNvPicPr preferRelativeResize="0"/>
            <p:nvPr/>
          </p:nvPicPr>
          <p:blipFill rotWithShape="1">
            <a:blip r:embed="rId4">
              <a:alphaModFix/>
            </a:blip>
            <a:srcRect b="65546" l="-10989" r="0" t="0"/>
            <a:stretch/>
          </p:blipFill>
          <p:spPr>
            <a:xfrm>
              <a:off x="6850246" y="3883439"/>
              <a:ext cx="76149" cy="442598"/>
            </a:xfrm>
            <a:prstGeom prst="rect">
              <a:avLst/>
            </a:prstGeom>
            <a:noFill/>
            <a:ln>
              <a:noFill/>
            </a:ln>
          </p:spPr>
        </p:pic>
      </p:grpSp>
      <p:pic>
        <p:nvPicPr>
          <p:cNvPr id="500" name="Google Shape;500;p15"/>
          <p:cNvPicPr preferRelativeResize="0"/>
          <p:nvPr/>
        </p:nvPicPr>
        <p:blipFill rotWithShape="1">
          <a:blip r:embed="rId4">
            <a:alphaModFix/>
          </a:blip>
          <a:srcRect b="65546" l="-10989" r="0" t="0"/>
          <a:stretch/>
        </p:blipFill>
        <p:spPr>
          <a:xfrm>
            <a:off x="8199476" y="3846568"/>
            <a:ext cx="76149" cy="442598"/>
          </a:xfrm>
          <a:prstGeom prst="rect">
            <a:avLst/>
          </a:prstGeom>
          <a:noFill/>
          <a:ln>
            <a:noFill/>
          </a:ln>
        </p:spPr>
      </p:pic>
      <p:pic>
        <p:nvPicPr>
          <p:cNvPr id="501" name="Google Shape;501;p15"/>
          <p:cNvPicPr preferRelativeResize="0"/>
          <p:nvPr/>
        </p:nvPicPr>
        <p:blipFill rotWithShape="1">
          <a:blip r:embed="rId4">
            <a:alphaModFix/>
          </a:blip>
          <a:srcRect b="65546" l="-10989" r="0" t="0"/>
          <a:stretch/>
        </p:blipFill>
        <p:spPr>
          <a:xfrm>
            <a:off x="8191835" y="4298893"/>
            <a:ext cx="76149" cy="442598"/>
          </a:xfrm>
          <a:prstGeom prst="rect">
            <a:avLst/>
          </a:prstGeom>
          <a:noFill/>
          <a:ln>
            <a:noFill/>
          </a:ln>
        </p:spPr>
      </p:pic>
      <p:grpSp>
        <p:nvGrpSpPr>
          <p:cNvPr id="502" name="Google Shape;502;p15"/>
          <p:cNvGrpSpPr/>
          <p:nvPr/>
        </p:nvGrpSpPr>
        <p:grpSpPr>
          <a:xfrm>
            <a:off x="9524877" y="3845201"/>
            <a:ext cx="1753570" cy="957219"/>
            <a:chOff x="9524877" y="3845201"/>
            <a:chExt cx="1753570" cy="957219"/>
          </a:xfrm>
        </p:grpSpPr>
        <p:pic>
          <p:nvPicPr>
            <p:cNvPr id="503" name="Google Shape;503;p15"/>
            <p:cNvPicPr preferRelativeResize="0"/>
            <p:nvPr/>
          </p:nvPicPr>
          <p:blipFill rotWithShape="1">
            <a:blip r:embed="rId4">
              <a:alphaModFix/>
            </a:blip>
            <a:srcRect b="65546" l="-10989" r="0" t="0"/>
            <a:stretch/>
          </p:blipFill>
          <p:spPr>
            <a:xfrm rot="5400000">
              <a:off x="9708101" y="4056238"/>
              <a:ext cx="76149" cy="442597"/>
            </a:xfrm>
            <a:prstGeom prst="rect">
              <a:avLst/>
            </a:prstGeom>
            <a:noFill/>
            <a:ln>
              <a:noFill/>
            </a:ln>
          </p:spPr>
        </p:pic>
        <p:pic>
          <p:nvPicPr>
            <p:cNvPr id="504" name="Google Shape;504;p15"/>
            <p:cNvPicPr preferRelativeResize="0"/>
            <p:nvPr/>
          </p:nvPicPr>
          <p:blipFill rotWithShape="1">
            <a:blip r:embed="rId4">
              <a:alphaModFix/>
            </a:blip>
            <a:srcRect b="65546" l="-10989" r="0" t="0"/>
            <a:stretch/>
          </p:blipFill>
          <p:spPr>
            <a:xfrm rot="5400000">
              <a:off x="9708102" y="4294862"/>
              <a:ext cx="76149" cy="442597"/>
            </a:xfrm>
            <a:prstGeom prst="rect">
              <a:avLst/>
            </a:prstGeom>
            <a:noFill/>
            <a:ln>
              <a:noFill/>
            </a:ln>
          </p:spPr>
        </p:pic>
        <p:pic>
          <p:nvPicPr>
            <p:cNvPr id="505" name="Google Shape;505;p15"/>
            <p:cNvPicPr preferRelativeResize="0"/>
            <p:nvPr/>
          </p:nvPicPr>
          <p:blipFill rotWithShape="1">
            <a:blip r:embed="rId4">
              <a:alphaModFix/>
            </a:blip>
            <a:srcRect b="65546" l="-10989" r="0" t="0"/>
            <a:stretch/>
          </p:blipFill>
          <p:spPr>
            <a:xfrm>
              <a:off x="10585914" y="3879151"/>
              <a:ext cx="76149" cy="442598"/>
            </a:xfrm>
            <a:prstGeom prst="rect">
              <a:avLst/>
            </a:prstGeom>
            <a:noFill/>
            <a:ln>
              <a:noFill/>
            </a:ln>
          </p:spPr>
        </p:pic>
        <p:pic>
          <p:nvPicPr>
            <p:cNvPr id="506" name="Google Shape;506;p15"/>
            <p:cNvPicPr preferRelativeResize="0"/>
            <p:nvPr/>
          </p:nvPicPr>
          <p:blipFill rotWithShape="1">
            <a:blip r:embed="rId4">
              <a:alphaModFix/>
            </a:blip>
            <a:srcRect b="65546" l="-10989" r="0" t="0"/>
            <a:stretch/>
          </p:blipFill>
          <p:spPr>
            <a:xfrm>
              <a:off x="10123294" y="3921060"/>
              <a:ext cx="76149" cy="442598"/>
            </a:xfrm>
            <a:prstGeom prst="rect">
              <a:avLst/>
            </a:prstGeom>
            <a:noFill/>
            <a:ln>
              <a:noFill/>
            </a:ln>
          </p:spPr>
        </p:pic>
        <p:pic>
          <p:nvPicPr>
            <p:cNvPr id="507" name="Google Shape;507;p15"/>
            <p:cNvPicPr preferRelativeResize="0"/>
            <p:nvPr/>
          </p:nvPicPr>
          <p:blipFill rotWithShape="1">
            <a:blip r:embed="rId4">
              <a:alphaModFix/>
            </a:blip>
            <a:srcRect b="65546" l="-10989" r="0" t="0"/>
            <a:stretch/>
          </p:blipFill>
          <p:spPr>
            <a:xfrm rot="5400000">
              <a:off x="10350854" y="4543047"/>
              <a:ext cx="76149" cy="442597"/>
            </a:xfrm>
            <a:prstGeom prst="rect">
              <a:avLst/>
            </a:prstGeom>
            <a:noFill/>
            <a:ln>
              <a:noFill/>
            </a:ln>
          </p:spPr>
        </p:pic>
        <p:pic>
          <p:nvPicPr>
            <p:cNvPr id="508" name="Google Shape;508;p15"/>
            <p:cNvPicPr preferRelativeResize="0"/>
            <p:nvPr/>
          </p:nvPicPr>
          <p:blipFill rotWithShape="1">
            <a:blip r:embed="rId4">
              <a:alphaModFix/>
            </a:blip>
            <a:srcRect b="65546" l="-10989" r="0" t="0"/>
            <a:stretch/>
          </p:blipFill>
          <p:spPr>
            <a:xfrm rot="5400000">
              <a:off x="10345578" y="4100450"/>
              <a:ext cx="76149" cy="442597"/>
            </a:xfrm>
            <a:prstGeom prst="rect">
              <a:avLst/>
            </a:prstGeom>
            <a:noFill/>
            <a:ln>
              <a:noFill/>
            </a:ln>
          </p:spPr>
        </p:pic>
        <p:pic>
          <p:nvPicPr>
            <p:cNvPr id="509" name="Google Shape;509;p15"/>
            <p:cNvPicPr preferRelativeResize="0"/>
            <p:nvPr/>
          </p:nvPicPr>
          <p:blipFill rotWithShape="1">
            <a:blip r:embed="rId4">
              <a:alphaModFix/>
            </a:blip>
            <a:srcRect b="65546" l="-10989" r="0" t="0"/>
            <a:stretch/>
          </p:blipFill>
          <p:spPr>
            <a:xfrm rot="5400000">
              <a:off x="10364617" y="3661977"/>
              <a:ext cx="76149" cy="442597"/>
            </a:xfrm>
            <a:prstGeom prst="rect">
              <a:avLst/>
            </a:prstGeom>
            <a:noFill/>
            <a:ln>
              <a:noFill/>
            </a:ln>
          </p:spPr>
        </p:pic>
        <p:pic>
          <p:nvPicPr>
            <p:cNvPr id="510" name="Google Shape;510;p15"/>
            <p:cNvPicPr preferRelativeResize="0"/>
            <p:nvPr/>
          </p:nvPicPr>
          <p:blipFill rotWithShape="1">
            <a:blip r:embed="rId4">
              <a:alphaModFix/>
            </a:blip>
            <a:srcRect b="65546" l="-10989" r="0" t="0"/>
            <a:stretch/>
          </p:blipFill>
          <p:spPr>
            <a:xfrm>
              <a:off x="10585915" y="4334471"/>
              <a:ext cx="76149" cy="442598"/>
            </a:xfrm>
            <a:prstGeom prst="rect">
              <a:avLst/>
            </a:prstGeom>
            <a:noFill/>
            <a:ln>
              <a:noFill/>
            </a:ln>
          </p:spPr>
        </p:pic>
        <p:pic>
          <p:nvPicPr>
            <p:cNvPr id="511" name="Google Shape;511;p15"/>
            <p:cNvPicPr preferRelativeResize="0"/>
            <p:nvPr/>
          </p:nvPicPr>
          <p:blipFill rotWithShape="1">
            <a:blip r:embed="rId4">
              <a:alphaModFix/>
            </a:blip>
            <a:srcRect b="65546" l="-10989" r="0" t="0"/>
            <a:stretch/>
          </p:blipFill>
          <p:spPr>
            <a:xfrm>
              <a:off x="11202298" y="3873013"/>
              <a:ext cx="76149" cy="442598"/>
            </a:xfrm>
            <a:prstGeom prst="rect">
              <a:avLst/>
            </a:prstGeom>
            <a:noFill/>
            <a:ln>
              <a:noFill/>
            </a:ln>
          </p:spPr>
        </p:pic>
        <p:pic>
          <p:nvPicPr>
            <p:cNvPr id="512" name="Google Shape;512;p15"/>
            <p:cNvPicPr preferRelativeResize="0"/>
            <p:nvPr/>
          </p:nvPicPr>
          <p:blipFill rotWithShape="1">
            <a:blip r:embed="rId4">
              <a:alphaModFix/>
            </a:blip>
            <a:srcRect b="65546" l="-10989" r="0" t="0"/>
            <a:stretch/>
          </p:blipFill>
          <p:spPr>
            <a:xfrm rot="5400000">
              <a:off x="10964993" y="4138524"/>
              <a:ext cx="76149" cy="442597"/>
            </a:xfrm>
            <a:prstGeom prst="rect">
              <a:avLst/>
            </a:prstGeom>
            <a:noFill/>
            <a:ln>
              <a:noFill/>
            </a:ln>
          </p:spPr>
        </p:pic>
        <p:pic>
          <p:nvPicPr>
            <p:cNvPr id="513" name="Google Shape;513;p15"/>
            <p:cNvPicPr preferRelativeResize="0"/>
            <p:nvPr/>
          </p:nvPicPr>
          <p:blipFill rotWithShape="1">
            <a:blip r:embed="rId4">
              <a:alphaModFix/>
            </a:blip>
            <a:srcRect b="65546" l="-10989" r="0" t="0"/>
            <a:stretch/>
          </p:blipFill>
          <p:spPr>
            <a:xfrm>
              <a:off x="11189706" y="4345800"/>
              <a:ext cx="76149" cy="442598"/>
            </a:xfrm>
            <a:prstGeom prst="rect">
              <a:avLst/>
            </a:prstGeom>
            <a:noFill/>
            <a:ln>
              <a:noFill/>
            </a:ln>
          </p:spPr>
        </p:pic>
        <p:pic>
          <p:nvPicPr>
            <p:cNvPr id="514" name="Google Shape;514;p15"/>
            <p:cNvPicPr preferRelativeResize="0"/>
            <p:nvPr/>
          </p:nvPicPr>
          <p:blipFill rotWithShape="1">
            <a:blip r:embed="rId4">
              <a:alphaModFix/>
            </a:blip>
            <a:srcRect b="65546" l="-10989" r="0" t="0"/>
            <a:stretch/>
          </p:blipFill>
          <p:spPr>
            <a:xfrm>
              <a:off x="10125696" y="4309025"/>
              <a:ext cx="76149" cy="442598"/>
            </a:xfrm>
            <a:prstGeom prst="rect">
              <a:avLst/>
            </a:prstGeom>
            <a:noFill/>
            <a:ln>
              <a:noFill/>
            </a:ln>
          </p:spPr>
        </p:pic>
        <p:pic>
          <p:nvPicPr>
            <p:cNvPr id="515" name="Google Shape;515;p15"/>
            <p:cNvPicPr preferRelativeResize="0"/>
            <p:nvPr/>
          </p:nvPicPr>
          <p:blipFill rotWithShape="1">
            <a:blip r:embed="rId4">
              <a:alphaModFix/>
            </a:blip>
            <a:srcRect b="65546" l="-10989" r="0" t="0"/>
            <a:stretch/>
          </p:blipFill>
          <p:spPr>
            <a:xfrm>
              <a:off x="10776426" y="3873013"/>
              <a:ext cx="76149" cy="442598"/>
            </a:xfrm>
            <a:prstGeom prst="rect">
              <a:avLst/>
            </a:prstGeom>
            <a:noFill/>
            <a:ln>
              <a:noFill/>
            </a:ln>
          </p:spPr>
        </p:pic>
      </p:grpSp>
      <p:pic>
        <p:nvPicPr>
          <p:cNvPr id="516" name="Google Shape;516;p15"/>
          <p:cNvPicPr preferRelativeResize="0"/>
          <p:nvPr/>
        </p:nvPicPr>
        <p:blipFill rotWithShape="1">
          <a:blip r:embed="rId4">
            <a:alphaModFix/>
          </a:blip>
          <a:srcRect b="65546" l="-10989" r="0" t="0"/>
          <a:stretch/>
        </p:blipFill>
        <p:spPr>
          <a:xfrm>
            <a:off x="4082738" y="4387578"/>
            <a:ext cx="76149" cy="442598"/>
          </a:xfrm>
          <a:prstGeom prst="rect">
            <a:avLst/>
          </a:prstGeom>
          <a:noFill/>
          <a:ln>
            <a:noFill/>
          </a:ln>
        </p:spPr>
      </p:pic>
      <p:pic>
        <p:nvPicPr>
          <p:cNvPr id="517" name="Google Shape;517;p15"/>
          <p:cNvPicPr preferRelativeResize="0"/>
          <p:nvPr/>
        </p:nvPicPr>
        <p:blipFill rotWithShape="1">
          <a:blip r:embed="rId4">
            <a:alphaModFix/>
          </a:blip>
          <a:srcRect b="65546" l="-10989" r="0" t="0"/>
          <a:stretch/>
        </p:blipFill>
        <p:spPr>
          <a:xfrm>
            <a:off x="8924633" y="3874293"/>
            <a:ext cx="76149" cy="4425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2"/>
                                        </p:tgtEl>
                                      </p:cBhvr>
                                    </p:animEffect>
                                    <p:set>
                                      <p:cBhvr>
                                        <p:cTn dur="1" fill="hold">
                                          <p:stCondLst>
                                            <p:cond delay="500"/>
                                          </p:stCondLst>
                                        </p:cTn>
                                        <p:tgtEl>
                                          <p:spTgt spid="48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7"/>
                                        </p:tgtEl>
                                      </p:cBhvr>
                                    </p:animEffect>
                                    <p:set>
                                      <p:cBhvr>
                                        <p:cTn dur="1" fill="hold">
                                          <p:stCondLst>
                                            <p:cond delay="500"/>
                                          </p:stCondLst>
                                        </p:cTn>
                                        <p:tgtEl>
                                          <p:spTgt spid="48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grpSp>
        <p:nvGrpSpPr>
          <p:cNvPr id="522" name="Google Shape;522;p16"/>
          <p:cNvGrpSpPr/>
          <p:nvPr/>
        </p:nvGrpSpPr>
        <p:grpSpPr>
          <a:xfrm>
            <a:off x="7743237" y="2022879"/>
            <a:ext cx="1780363" cy="1152467"/>
            <a:chOff x="4327452" y="2892057"/>
            <a:chExt cx="5092994" cy="3072809"/>
          </a:xfrm>
        </p:grpSpPr>
        <p:pic>
          <p:nvPicPr>
            <p:cNvPr id="523" name="Google Shape;523;p16"/>
            <p:cNvPicPr preferRelativeResize="0"/>
            <p:nvPr/>
          </p:nvPicPr>
          <p:blipFill rotWithShape="1">
            <a:blip r:embed="rId3">
              <a:alphaModFix/>
            </a:blip>
            <a:srcRect b="8582" l="55537" r="9096" t="33733"/>
            <a:stretch/>
          </p:blipFill>
          <p:spPr>
            <a:xfrm>
              <a:off x="4327452" y="2892057"/>
              <a:ext cx="4019106" cy="3072809"/>
            </a:xfrm>
            <a:prstGeom prst="rect">
              <a:avLst/>
            </a:prstGeom>
            <a:noFill/>
            <a:ln>
              <a:noFill/>
            </a:ln>
          </p:spPr>
        </p:pic>
        <p:pic>
          <p:nvPicPr>
            <p:cNvPr id="524" name="Google Shape;524;p16"/>
            <p:cNvPicPr preferRelativeResize="0"/>
            <p:nvPr/>
          </p:nvPicPr>
          <p:blipFill rotWithShape="1">
            <a:blip r:embed="rId3">
              <a:alphaModFix/>
            </a:blip>
            <a:srcRect b="8583" l="90903" r="-352" t="43813"/>
            <a:stretch/>
          </p:blipFill>
          <p:spPr>
            <a:xfrm>
              <a:off x="8346558" y="3429000"/>
              <a:ext cx="1073888" cy="2535866"/>
            </a:xfrm>
            <a:prstGeom prst="rect">
              <a:avLst/>
            </a:prstGeom>
            <a:noFill/>
            <a:ln>
              <a:noFill/>
            </a:ln>
          </p:spPr>
        </p:pic>
      </p:grpSp>
      <p:pic>
        <p:nvPicPr>
          <p:cNvPr id="525" name="Google Shape;525;p16"/>
          <p:cNvPicPr preferRelativeResize="0"/>
          <p:nvPr/>
        </p:nvPicPr>
        <p:blipFill rotWithShape="1">
          <a:blip r:embed="rId4">
            <a:alphaModFix/>
          </a:blip>
          <a:srcRect b="0" l="0" r="0" t="0"/>
          <a:stretch/>
        </p:blipFill>
        <p:spPr>
          <a:xfrm>
            <a:off x="3974408" y="1633572"/>
            <a:ext cx="4243184" cy="35908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ppt_w</p:attrName>
                                        </p:attrNameLst>
                                      </p:cBhvr>
                                      <p:tavLst>
                                        <p:tav fmla="" tm="0">
                                          <p:val>
                                            <p:strVal val="0"/>
                                          </p:val>
                                        </p:tav>
                                        <p:tav fmla="" tm="100000">
                                          <p:val>
                                            <p:strVal val="#ppt_w"/>
                                          </p:val>
                                        </p:tav>
                                      </p:tavLst>
                                    </p:anim>
                                    <p:anim calcmode="lin" valueType="num">
                                      <p:cBhvr additive="base">
                                        <p:cTn dur="500"/>
                                        <p:tgtEl>
                                          <p:spTgt spid="5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7"/>
          <p:cNvSpPr txBox="1"/>
          <p:nvPr/>
        </p:nvSpPr>
        <p:spPr>
          <a:xfrm>
            <a:off x="1014153" y="1064030"/>
            <a:ext cx="9792392" cy="1384995"/>
          </a:xfrm>
          <a:prstGeom prst="rect">
            <a:avLst/>
          </a:prstGeom>
          <a:solidFill>
            <a:srgbClr val="E3F1DB"/>
          </a:solidFill>
          <a:ln cap="flat" cmpd="sng" w="28575">
            <a:solidFill>
              <a:srgbClr val="89C563"/>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Nhà bạn Hoa nuôi một đàn thỏ có 18 con. Mùa hè vừa rồi, đàn thỏ đẻ thêm 12 con thỏ nữa. Hỏi nhà bạn Hoa có tất cả bao nhiêu con thỏ?</a:t>
            </a:r>
            <a:endParaRPr/>
          </a:p>
        </p:txBody>
      </p:sp>
      <p:sp>
        <p:nvSpPr>
          <p:cNvPr id="531" name="Google Shape;531;p17"/>
          <p:cNvSpPr txBox="1"/>
          <p:nvPr/>
        </p:nvSpPr>
        <p:spPr>
          <a:xfrm>
            <a:off x="1014153" y="3003462"/>
            <a:ext cx="5920403" cy="181588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mbria"/>
                <a:ea typeface="Cambria"/>
                <a:cs typeface="Cambria"/>
                <a:sym typeface="Cambria"/>
              </a:rPr>
              <a:t>Bài giải</a:t>
            </a:r>
            <a:endParaRPr b="1" sz="2800">
              <a:solidFill>
                <a:schemeClr val="dk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dk1"/>
                </a:solidFill>
                <a:latin typeface="Cambria"/>
                <a:ea typeface="Cambria"/>
                <a:cs typeface="Cambria"/>
                <a:sym typeface="Cambria"/>
              </a:rPr>
              <a:t>Nhà bạn Hoa có tất cả số con thỏ là:</a:t>
            </a:r>
            <a:endParaRPr/>
          </a:p>
          <a:p>
            <a:pPr indent="0" lvl="0" marL="0" marR="0" rtl="0" algn="ctr">
              <a:spcBef>
                <a:spcPts val="0"/>
              </a:spcBef>
              <a:spcAft>
                <a:spcPts val="0"/>
              </a:spcAft>
              <a:buNone/>
            </a:pPr>
            <a:r>
              <a:rPr b="1" lang="en-US" sz="2800">
                <a:solidFill>
                  <a:schemeClr val="dk1"/>
                </a:solidFill>
                <a:latin typeface="Cambria"/>
                <a:ea typeface="Cambria"/>
                <a:cs typeface="Cambria"/>
                <a:sym typeface="Cambria"/>
              </a:rPr>
              <a:t>18 + 12 = 30 (con)</a:t>
            </a:r>
            <a:endParaRPr/>
          </a:p>
          <a:p>
            <a:pPr indent="0" lvl="0" marL="0" marR="0" rtl="0" algn="ctr">
              <a:spcBef>
                <a:spcPts val="0"/>
              </a:spcBef>
              <a:spcAft>
                <a:spcPts val="0"/>
              </a:spcAft>
              <a:buNone/>
            </a:pPr>
            <a:r>
              <a:rPr b="1" lang="en-US" sz="2800">
                <a:solidFill>
                  <a:schemeClr val="dk1"/>
                </a:solidFill>
                <a:latin typeface="Cambria"/>
                <a:ea typeface="Cambria"/>
                <a:cs typeface="Cambria"/>
                <a:sym typeface="Cambria"/>
              </a:rPr>
              <a:t>Đáp số: 30 con thỏ</a:t>
            </a:r>
            <a:endParaRPr b="1" sz="2800">
              <a:solidFill>
                <a:schemeClr val="dk1"/>
              </a:solidFill>
              <a:latin typeface="Cambria"/>
              <a:ea typeface="Cambria"/>
              <a:cs typeface="Cambria"/>
              <a:sym typeface="Cambria"/>
            </a:endParaRPr>
          </a:p>
        </p:txBody>
      </p:sp>
      <p:pic>
        <p:nvPicPr>
          <p:cNvPr id="532" name="Google Shape;532;p17"/>
          <p:cNvPicPr preferRelativeResize="0"/>
          <p:nvPr/>
        </p:nvPicPr>
        <p:blipFill rotWithShape="1">
          <a:blip r:embed="rId3">
            <a:alphaModFix/>
          </a:blip>
          <a:srcRect b="47636" l="8384" r="49999" t="0"/>
          <a:stretch/>
        </p:blipFill>
        <p:spPr>
          <a:xfrm>
            <a:off x="7365077" y="2449025"/>
            <a:ext cx="2854036" cy="35910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xEl>
                                              <p:pRg end="0" st="0"/>
                                            </p:txEl>
                                          </p:spTgt>
                                        </p:tgtEl>
                                        <p:attrNameLst>
                                          <p:attrName>style.visibility</p:attrName>
                                        </p:attrNameLst>
                                      </p:cBhvr>
                                      <p:to>
                                        <p:strVal val="visible"/>
                                      </p:to>
                                    </p:set>
                                    <p:animEffect filter="fade" transition="in">
                                      <p:cBhvr>
                                        <p:cTn dur="500"/>
                                        <p:tgtEl>
                                          <p:spTgt spid="5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xEl>
                                              <p:pRg end="1" st="1"/>
                                            </p:txEl>
                                          </p:spTgt>
                                        </p:tgtEl>
                                        <p:attrNameLst>
                                          <p:attrName>style.visibility</p:attrName>
                                        </p:attrNameLst>
                                      </p:cBhvr>
                                      <p:to>
                                        <p:strVal val="visible"/>
                                      </p:to>
                                    </p:set>
                                    <p:animEffect filter="fade" transition="in">
                                      <p:cBhvr>
                                        <p:cTn dur="500"/>
                                        <p:tgtEl>
                                          <p:spTgt spid="5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xEl>
                                              <p:pRg end="2" st="2"/>
                                            </p:txEl>
                                          </p:spTgt>
                                        </p:tgtEl>
                                        <p:attrNameLst>
                                          <p:attrName>style.visibility</p:attrName>
                                        </p:attrNameLst>
                                      </p:cBhvr>
                                      <p:to>
                                        <p:strVal val="visible"/>
                                      </p:to>
                                    </p:set>
                                    <p:animEffect filter="fade" transition="in">
                                      <p:cBhvr>
                                        <p:cTn dur="500"/>
                                        <p:tgtEl>
                                          <p:spTgt spid="5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xEl>
                                              <p:pRg end="3" st="3"/>
                                            </p:txEl>
                                          </p:spTgt>
                                        </p:tgtEl>
                                        <p:attrNameLst>
                                          <p:attrName>style.visibility</p:attrName>
                                        </p:attrNameLst>
                                      </p:cBhvr>
                                      <p:to>
                                        <p:strVal val="visible"/>
                                      </p:to>
                                    </p:set>
                                    <p:animEffect filter="fade" transition="in">
                                      <p:cBhvr>
                                        <p:cTn dur="500"/>
                                        <p:tgtEl>
                                          <p:spTgt spid="53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18"/>
          <p:cNvPicPr preferRelativeResize="0"/>
          <p:nvPr/>
        </p:nvPicPr>
        <p:blipFill rotWithShape="1">
          <a:blip r:embed="rId3">
            <a:alphaModFix/>
          </a:blip>
          <a:srcRect b="15814" l="9792" r="6486" t="10076"/>
          <a:stretch/>
        </p:blipFill>
        <p:spPr>
          <a:xfrm>
            <a:off x="1419334" y="3364442"/>
            <a:ext cx="3859675" cy="3416527"/>
          </a:xfrm>
          <a:prstGeom prst="rect">
            <a:avLst/>
          </a:prstGeom>
          <a:noFill/>
          <a:ln>
            <a:noFill/>
          </a:ln>
        </p:spPr>
      </p:pic>
      <p:grpSp>
        <p:nvGrpSpPr>
          <p:cNvPr id="538" name="Google Shape;538;p18"/>
          <p:cNvGrpSpPr/>
          <p:nvPr/>
        </p:nvGrpSpPr>
        <p:grpSpPr>
          <a:xfrm>
            <a:off x="5988375" y="1777590"/>
            <a:ext cx="265814" cy="5071730"/>
            <a:chOff x="6540706" y="1885215"/>
            <a:chExt cx="265814" cy="5071730"/>
          </a:xfrm>
        </p:grpSpPr>
        <p:cxnSp>
          <p:nvCxnSpPr>
            <p:cNvPr id="539" name="Google Shape;539;p18"/>
            <p:cNvCxnSpPr/>
            <p:nvPr/>
          </p:nvCxnSpPr>
          <p:spPr>
            <a:xfrm>
              <a:off x="6673613" y="1885215"/>
              <a:ext cx="0" cy="5071730"/>
            </a:xfrm>
            <a:prstGeom prst="straightConnector1">
              <a:avLst/>
            </a:prstGeom>
            <a:noFill/>
            <a:ln cap="flat" cmpd="sng" w="19050">
              <a:solidFill>
                <a:srgbClr val="757070"/>
              </a:solidFill>
              <a:prstDash val="solid"/>
              <a:miter lim="800000"/>
              <a:headEnd len="sm" w="sm" type="none"/>
              <a:tailEnd len="sm" w="sm" type="none"/>
            </a:ln>
          </p:spPr>
        </p:cxnSp>
        <p:sp>
          <p:nvSpPr>
            <p:cNvPr id="540" name="Google Shape;540;p18"/>
            <p:cNvSpPr/>
            <p:nvPr/>
          </p:nvSpPr>
          <p:spPr>
            <a:xfrm>
              <a:off x="6540706" y="3403718"/>
              <a:ext cx="265814" cy="265814"/>
            </a:xfrm>
            <a:prstGeom prst="ellipse">
              <a:avLst/>
            </a:prstGeom>
            <a:solidFill>
              <a:srgbClr val="7570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18"/>
            <p:cNvSpPr/>
            <p:nvPr/>
          </p:nvSpPr>
          <p:spPr>
            <a:xfrm>
              <a:off x="6540706" y="5180331"/>
              <a:ext cx="265814" cy="265814"/>
            </a:xfrm>
            <a:prstGeom prst="ellipse">
              <a:avLst/>
            </a:prstGeom>
            <a:solidFill>
              <a:srgbClr val="7570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18"/>
          <p:cNvSpPr txBox="1"/>
          <p:nvPr/>
        </p:nvSpPr>
        <p:spPr>
          <a:xfrm>
            <a:off x="6254189" y="3123860"/>
            <a:ext cx="589616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mbria"/>
                <a:ea typeface="Cambria"/>
                <a:cs typeface="Cambria"/>
                <a:sym typeface="Cambria"/>
              </a:rPr>
              <a:t>Ôn tập lại các kiến thức đã học</a:t>
            </a:r>
            <a:endParaRPr b="1" sz="3200">
              <a:solidFill>
                <a:schemeClr val="dk1"/>
              </a:solidFill>
              <a:latin typeface="Cambria"/>
              <a:ea typeface="Cambria"/>
              <a:cs typeface="Cambria"/>
              <a:sym typeface="Cambria"/>
            </a:endParaRPr>
          </a:p>
        </p:txBody>
      </p:sp>
      <p:sp>
        <p:nvSpPr>
          <p:cNvPr id="543" name="Google Shape;543;p18"/>
          <p:cNvSpPr txBox="1"/>
          <p:nvPr/>
        </p:nvSpPr>
        <p:spPr>
          <a:xfrm>
            <a:off x="6254189" y="4913225"/>
            <a:ext cx="512993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mbria"/>
                <a:ea typeface="Cambria"/>
                <a:cs typeface="Cambria"/>
                <a:sym typeface="Cambria"/>
              </a:rPr>
              <a:t>Chuẩn bị nội dung bài mới</a:t>
            </a:r>
            <a:endParaRPr b="1" sz="3200">
              <a:solidFill>
                <a:schemeClr val="dk1"/>
              </a:solidFill>
              <a:latin typeface="Cambria"/>
              <a:ea typeface="Cambria"/>
              <a:cs typeface="Cambria"/>
              <a:sym typeface="Cambria"/>
            </a:endParaRPr>
          </a:p>
        </p:txBody>
      </p:sp>
      <p:pic>
        <p:nvPicPr>
          <p:cNvPr id="544" name="Google Shape;544;p18"/>
          <p:cNvPicPr preferRelativeResize="0"/>
          <p:nvPr/>
        </p:nvPicPr>
        <p:blipFill rotWithShape="1">
          <a:blip r:embed="rId4">
            <a:alphaModFix/>
          </a:blip>
          <a:srcRect b="0" l="0" r="0" t="0"/>
          <a:stretch/>
        </p:blipFill>
        <p:spPr>
          <a:xfrm>
            <a:off x="416148" y="1818299"/>
            <a:ext cx="5572227" cy="17436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ppt_w</p:attrName>
                                        </p:attrNameLst>
                                      </p:cBhvr>
                                      <p:tavLst>
                                        <p:tav fmla="" tm="0">
                                          <p:val>
                                            <p:strVal val="0"/>
                                          </p:val>
                                        </p:tav>
                                        <p:tav fmla="" tm="100000">
                                          <p:val>
                                            <p:strVal val="#ppt_w"/>
                                          </p:val>
                                        </p:tav>
                                      </p:tavLst>
                                    </p:anim>
                                    <p:anim calcmode="lin" valueType="num">
                                      <p:cBhvr additive="base">
                                        <p:cTn dur="500"/>
                                        <p:tgtEl>
                                          <p:spTgt spid="5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id="549" name="Google Shape;549;p19"/>
          <p:cNvPicPr preferRelativeResize="0"/>
          <p:nvPr/>
        </p:nvPicPr>
        <p:blipFill rotWithShape="1">
          <a:blip r:embed="rId3">
            <a:alphaModFix/>
          </a:blip>
          <a:srcRect b="0" l="0" r="0" t="0"/>
          <a:stretch/>
        </p:blipFill>
        <p:spPr>
          <a:xfrm>
            <a:off x="3880969" y="2765642"/>
            <a:ext cx="3829322" cy="3829322"/>
          </a:xfrm>
          <a:prstGeom prst="rect">
            <a:avLst/>
          </a:prstGeom>
          <a:noFill/>
          <a:ln>
            <a:noFill/>
          </a:ln>
        </p:spPr>
      </p:pic>
      <p:pic>
        <p:nvPicPr>
          <p:cNvPr id="550" name="Google Shape;550;p19"/>
          <p:cNvPicPr preferRelativeResize="0"/>
          <p:nvPr/>
        </p:nvPicPr>
        <p:blipFill rotWithShape="1">
          <a:blip r:embed="rId4">
            <a:alphaModFix/>
          </a:blip>
          <a:srcRect b="0" l="0" r="0" t="0"/>
          <a:stretch/>
        </p:blipFill>
        <p:spPr>
          <a:xfrm>
            <a:off x="898709" y="1749497"/>
            <a:ext cx="10394581" cy="1255885"/>
          </a:xfrm>
          <a:prstGeom prst="rect">
            <a:avLst/>
          </a:prstGeom>
          <a:noFill/>
          <a:ln>
            <a:noFill/>
          </a:ln>
        </p:spPr>
      </p:pic>
      <p:pic>
        <p:nvPicPr>
          <p:cNvPr id="551" name="Google Shape;551;p19"/>
          <p:cNvPicPr preferRelativeResize="0"/>
          <p:nvPr/>
        </p:nvPicPr>
        <p:blipFill rotWithShape="1">
          <a:blip r:embed="rId5">
            <a:alphaModFix/>
          </a:blip>
          <a:srcRect b="0" l="0" r="0" t="0"/>
          <a:stretch/>
        </p:blipFill>
        <p:spPr>
          <a:xfrm>
            <a:off x="4753123" y="756751"/>
            <a:ext cx="2085013" cy="9693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ppt_w</p:attrName>
                                        </p:attrNameLst>
                                      </p:cBhvr>
                                      <p:tavLst>
                                        <p:tav fmla="" tm="0">
                                          <p:val>
                                            <p:strVal val="0"/>
                                          </p:val>
                                        </p:tav>
                                        <p:tav fmla="" tm="100000">
                                          <p:val>
                                            <p:strVal val="#ppt_w"/>
                                          </p:val>
                                        </p:tav>
                                      </p:tavLst>
                                    </p:anim>
                                    <p:anim calcmode="lin" valueType="num">
                                      <p:cBhvr additive="base">
                                        <p:cTn dur="500"/>
                                        <p:tgtEl>
                                          <p:spTgt spid="55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ppt_w</p:attrName>
                                        </p:attrNameLst>
                                      </p:cBhvr>
                                      <p:tavLst>
                                        <p:tav fmla="" tm="0">
                                          <p:val>
                                            <p:strVal val="0"/>
                                          </p:val>
                                        </p:tav>
                                        <p:tav fmla="" tm="100000">
                                          <p:val>
                                            <p:strVal val="#ppt_w"/>
                                          </p:val>
                                        </p:tav>
                                      </p:tavLst>
                                    </p:anim>
                                    <p:anim calcmode="lin" valueType="num">
                                      <p:cBhvr additive="base">
                                        <p:cTn dur="500"/>
                                        <p:tgtEl>
                                          <p:spTgt spid="5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
          <p:cNvPicPr preferRelativeResize="0"/>
          <p:nvPr/>
        </p:nvPicPr>
        <p:blipFill rotWithShape="1">
          <a:blip r:embed="rId3">
            <a:alphaModFix/>
          </a:blip>
          <a:srcRect b="7355" l="13488" r="17965" t="5784"/>
          <a:stretch/>
        </p:blipFill>
        <p:spPr>
          <a:xfrm rot="1711011">
            <a:off x="3219535" y="314438"/>
            <a:ext cx="1095154" cy="1387752"/>
          </a:xfrm>
          <a:prstGeom prst="rect">
            <a:avLst/>
          </a:prstGeom>
          <a:noFill/>
          <a:ln>
            <a:noFill/>
          </a:ln>
        </p:spPr>
      </p:pic>
      <p:sp>
        <p:nvSpPr>
          <p:cNvPr id="142" name="Google Shape;142;p2"/>
          <p:cNvSpPr txBox="1"/>
          <p:nvPr/>
        </p:nvSpPr>
        <p:spPr>
          <a:xfrm>
            <a:off x="1560525" y="1677795"/>
            <a:ext cx="32720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dk1"/>
                </a:solidFill>
                <a:latin typeface="Cambria"/>
                <a:ea typeface="Cambria"/>
                <a:cs typeface="Cambria"/>
                <a:sym typeface="Cambria"/>
              </a:rPr>
              <a:t>Kiến thức, kĩ năng:</a:t>
            </a:r>
            <a:endParaRPr sz="2800">
              <a:solidFill>
                <a:schemeClr val="dk1"/>
              </a:solidFill>
              <a:latin typeface="Cambria"/>
              <a:ea typeface="Cambria"/>
              <a:cs typeface="Cambria"/>
              <a:sym typeface="Cambria"/>
            </a:endParaRPr>
          </a:p>
        </p:txBody>
      </p:sp>
      <p:sp>
        <p:nvSpPr>
          <p:cNvPr id="143" name="Google Shape;143;p2"/>
          <p:cNvSpPr txBox="1"/>
          <p:nvPr/>
        </p:nvSpPr>
        <p:spPr>
          <a:xfrm>
            <a:off x="802641" y="2237896"/>
            <a:ext cx="10972800" cy="2350131"/>
          </a:xfrm>
          <a:prstGeom prst="rect">
            <a:avLst/>
          </a:prstGeom>
          <a:noFill/>
          <a:ln cap="flat" cmpd="sng" w="12700">
            <a:solidFill>
              <a:srgbClr val="3A93CD"/>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400">
                <a:solidFill>
                  <a:schemeClr val="dk1"/>
                </a:solidFill>
                <a:latin typeface="Cambria"/>
                <a:ea typeface="Cambria"/>
                <a:cs typeface="Cambria"/>
                <a:sym typeface="Cambria"/>
              </a:rPr>
              <a:t>- HS thực hiện được phép cộng (có nhớ) số có hai chữ số với số có một chữ số:</a:t>
            </a:r>
            <a:endParaRPr/>
          </a:p>
          <a:p>
            <a:pPr indent="0" lvl="0" marL="0" marR="0" rtl="0" algn="just">
              <a:lnSpc>
                <a:spcPct val="107000"/>
              </a:lnSpc>
              <a:spcBef>
                <a:spcPts val="800"/>
              </a:spcBef>
              <a:spcAft>
                <a:spcPts val="0"/>
              </a:spcAft>
              <a:buNone/>
            </a:pPr>
            <a:r>
              <a:rPr lang="en-US" sz="2400">
                <a:solidFill>
                  <a:schemeClr val="dk1"/>
                </a:solidFill>
                <a:latin typeface="Cambria"/>
                <a:ea typeface="Cambria"/>
                <a:cs typeface="Cambria"/>
                <a:sym typeface="Cambria"/>
              </a:rPr>
              <a:t>+ Đặt tính theo cột dọc</a:t>
            </a:r>
            <a:endParaRPr sz="2400">
              <a:solidFill>
                <a:schemeClr val="dk1"/>
              </a:solidFill>
              <a:latin typeface="Cambria"/>
              <a:ea typeface="Cambria"/>
              <a:cs typeface="Cambria"/>
              <a:sym typeface="Cambria"/>
            </a:endParaRPr>
          </a:p>
          <a:p>
            <a:pPr indent="0" lvl="0" marL="0" marR="0" rtl="0" algn="just">
              <a:lnSpc>
                <a:spcPct val="107000"/>
              </a:lnSpc>
              <a:spcBef>
                <a:spcPts val="800"/>
              </a:spcBef>
              <a:spcAft>
                <a:spcPts val="0"/>
              </a:spcAft>
              <a:buNone/>
            </a:pPr>
            <a:r>
              <a:rPr lang="en-US" sz="2400">
                <a:solidFill>
                  <a:schemeClr val="dk1"/>
                </a:solidFill>
                <a:latin typeface="Cambria"/>
                <a:ea typeface="Cambria"/>
                <a:cs typeface="Cambria"/>
                <a:sym typeface="Cambria"/>
              </a:rPr>
              <a:t>+ Tính từ phải sang trái, lưu ý sau khi cộng hai số đơn vị thì nhớ 1 chục vào số chục của số hạng thứ nhất rồi mới thực hiện phép cộng với số chục của số hạng thứ hai</a:t>
            </a:r>
            <a:endParaRPr sz="2400">
              <a:solidFill>
                <a:schemeClr val="dk1"/>
              </a:solidFill>
              <a:latin typeface="Cambria"/>
              <a:ea typeface="Cambria"/>
              <a:cs typeface="Cambria"/>
              <a:sym typeface="Cambria"/>
            </a:endParaRPr>
          </a:p>
          <a:p>
            <a:pPr indent="0" lvl="0" marL="0" marR="0" rtl="0" algn="l">
              <a:spcBef>
                <a:spcPts val="800"/>
              </a:spcBef>
              <a:spcAft>
                <a:spcPts val="0"/>
              </a:spcAft>
              <a:buNone/>
            </a:pPr>
            <a:r>
              <a:rPr lang="en-US" sz="2400">
                <a:solidFill>
                  <a:schemeClr val="dk1"/>
                </a:solidFill>
                <a:latin typeface="Cambria"/>
                <a:ea typeface="Cambria"/>
                <a:cs typeface="Cambria"/>
                <a:sym typeface="Cambria"/>
              </a:rPr>
              <a:t>-  Giải được các bài toán thực tế liên quan đến phép cộng trong phạm vi đã học</a:t>
            </a:r>
            <a:endParaRPr sz="2400">
              <a:solidFill>
                <a:schemeClr val="dk1"/>
              </a:solidFill>
              <a:latin typeface="Cambria"/>
              <a:ea typeface="Cambria"/>
              <a:cs typeface="Cambria"/>
              <a:sym typeface="Cambria"/>
            </a:endParaRPr>
          </a:p>
        </p:txBody>
      </p:sp>
      <p:sp>
        <p:nvSpPr>
          <p:cNvPr id="144" name="Google Shape;144;p2"/>
          <p:cNvSpPr txBox="1"/>
          <p:nvPr/>
        </p:nvSpPr>
        <p:spPr>
          <a:xfrm>
            <a:off x="1560525" y="4857259"/>
            <a:ext cx="56925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Phát triển năng lực và phẩm chất:</a:t>
            </a:r>
            <a:endParaRPr sz="2800">
              <a:solidFill>
                <a:schemeClr val="dk1"/>
              </a:solidFill>
              <a:latin typeface="Cambria"/>
              <a:ea typeface="Cambria"/>
              <a:cs typeface="Cambria"/>
              <a:sym typeface="Cambria"/>
            </a:endParaRPr>
          </a:p>
        </p:txBody>
      </p:sp>
      <p:sp>
        <p:nvSpPr>
          <p:cNvPr id="145" name="Google Shape;145;p2"/>
          <p:cNvSpPr txBox="1"/>
          <p:nvPr/>
        </p:nvSpPr>
        <p:spPr>
          <a:xfrm>
            <a:off x="759081" y="5473938"/>
            <a:ext cx="10972800" cy="956480"/>
          </a:xfrm>
          <a:prstGeom prst="rect">
            <a:avLst/>
          </a:prstGeom>
          <a:noFill/>
          <a:ln cap="flat" cmpd="sng" w="12700">
            <a:solidFill>
              <a:srgbClr val="3A93CD"/>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400">
                <a:solidFill>
                  <a:schemeClr val="dk1"/>
                </a:solidFill>
                <a:latin typeface="Cambria"/>
                <a:ea typeface="Cambria"/>
                <a:cs typeface="Cambria"/>
                <a:sym typeface="Cambria"/>
              </a:rPr>
              <a:t>- Phát triển năng lực tính toán.</a:t>
            </a:r>
            <a:endParaRPr/>
          </a:p>
          <a:p>
            <a:pPr indent="0" lvl="0" marL="0" marR="0" rtl="0" algn="just">
              <a:lnSpc>
                <a:spcPct val="107000"/>
              </a:lnSpc>
              <a:spcBef>
                <a:spcPts val="800"/>
              </a:spcBef>
              <a:spcAft>
                <a:spcPts val="0"/>
              </a:spcAft>
              <a:buNone/>
            </a:pPr>
            <a:r>
              <a:rPr lang="en-US" sz="2400">
                <a:solidFill>
                  <a:schemeClr val="dk1"/>
                </a:solidFill>
                <a:latin typeface="Cambria"/>
                <a:ea typeface="Cambria"/>
                <a:cs typeface="Cambria"/>
                <a:sym typeface="Cambria"/>
              </a:rPr>
              <a:t>- Phát triển kĩ năng hợp tác, rèn tính cẩn thận.</a:t>
            </a:r>
            <a:endParaRPr/>
          </a:p>
        </p:txBody>
      </p:sp>
      <p:pic>
        <p:nvPicPr>
          <p:cNvPr id="146" name="Google Shape;146;p2"/>
          <p:cNvPicPr preferRelativeResize="0"/>
          <p:nvPr/>
        </p:nvPicPr>
        <p:blipFill rotWithShape="1">
          <a:blip r:embed="rId4">
            <a:alphaModFix/>
          </a:blip>
          <a:srcRect b="0" l="0" r="0" t="0"/>
          <a:stretch/>
        </p:blipFill>
        <p:spPr>
          <a:xfrm>
            <a:off x="759081" y="1483155"/>
            <a:ext cx="859611" cy="792549"/>
          </a:xfrm>
          <a:prstGeom prst="rect">
            <a:avLst/>
          </a:prstGeom>
          <a:noFill/>
          <a:ln>
            <a:noFill/>
          </a:ln>
        </p:spPr>
      </p:pic>
      <p:pic>
        <p:nvPicPr>
          <p:cNvPr id="147" name="Google Shape;147;p2"/>
          <p:cNvPicPr preferRelativeResize="0"/>
          <p:nvPr/>
        </p:nvPicPr>
        <p:blipFill rotWithShape="1">
          <a:blip r:embed="rId5">
            <a:alphaModFix/>
          </a:blip>
          <a:srcRect b="0" l="0" r="0" t="0"/>
          <a:stretch/>
        </p:blipFill>
        <p:spPr>
          <a:xfrm>
            <a:off x="759081" y="4681486"/>
            <a:ext cx="859611" cy="786452"/>
          </a:xfrm>
          <a:prstGeom prst="rect">
            <a:avLst/>
          </a:prstGeom>
          <a:noFill/>
          <a:ln>
            <a:noFill/>
          </a:ln>
        </p:spPr>
      </p:pic>
      <p:pic>
        <p:nvPicPr>
          <p:cNvPr id="148" name="Google Shape;148;p2"/>
          <p:cNvPicPr preferRelativeResize="0"/>
          <p:nvPr/>
        </p:nvPicPr>
        <p:blipFill rotWithShape="1">
          <a:blip r:embed="rId6">
            <a:alphaModFix/>
          </a:blip>
          <a:srcRect b="0" l="0" r="0" t="0"/>
          <a:stretch/>
        </p:blipFill>
        <p:spPr>
          <a:xfrm>
            <a:off x="3623974" y="628413"/>
            <a:ext cx="5243014" cy="16094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ppt_w</p:attrName>
                                        </p:attrNameLst>
                                      </p:cBhvr>
                                      <p:tavLst>
                                        <p:tav fmla="" tm="0">
                                          <p:val>
                                            <p:strVal val="0"/>
                                          </p:val>
                                        </p:tav>
                                        <p:tav fmla="" tm="100000">
                                          <p:val>
                                            <p:strVal val="#ppt_w"/>
                                          </p:val>
                                        </p:tav>
                                      </p:tavLst>
                                    </p:anim>
                                    <p:anim calcmode="lin" valueType="num">
                                      <p:cBhvr additive="base">
                                        <p:cTn dur="500"/>
                                        <p:tgtEl>
                                          <p:spTgt spid="1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Tree>
  </p:cSld>
  <p:clrMapOvr>
    <a:masterClrMapping/>
  </p:clrMapOvr>
  <p:transition spd="slow" p14:dur="1500">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3"/>
          <p:cNvGrpSpPr/>
          <p:nvPr/>
        </p:nvGrpSpPr>
        <p:grpSpPr>
          <a:xfrm>
            <a:off x="7915957" y="1908233"/>
            <a:ext cx="1780363" cy="1152467"/>
            <a:chOff x="4327452" y="2892057"/>
            <a:chExt cx="5092994" cy="3072809"/>
          </a:xfrm>
        </p:grpSpPr>
        <p:pic>
          <p:nvPicPr>
            <p:cNvPr id="154" name="Google Shape;154;p3"/>
            <p:cNvPicPr preferRelativeResize="0"/>
            <p:nvPr/>
          </p:nvPicPr>
          <p:blipFill rotWithShape="1">
            <a:blip r:embed="rId3">
              <a:alphaModFix/>
            </a:blip>
            <a:srcRect b="8582" l="55537" r="9096" t="33733"/>
            <a:stretch/>
          </p:blipFill>
          <p:spPr>
            <a:xfrm>
              <a:off x="4327452" y="2892057"/>
              <a:ext cx="4019106" cy="3072809"/>
            </a:xfrm>
            <a:prstGeom prst="rect">
              <a:avLst/>
            </a:prstGeom>
            <a:noFill/>
            <a:ln>
              <a:noFill/>
            </a:ln>
          </p:spPr>
        </p:pic>
        <p:pic>
          <p:nvPicPr>
            <p:cNvPr id="155" name="Google Shape;155;p3"/>
            <p:cNvPicPr preferRelativeResize="0"/>
            <p:nvPr/>
          </p:nvPicPr>
          <p:blipFill rotWithShape="1">
            <a:blip r:embed="rId3">
              <a:alphaModFix/>
            </a:blip>
            <a:srcRect b="8583" l="90903" r="-352" t="43813"/>
            <a:stretch/>
          </p:blipFill>
          <p:spPr>
            <a:xfrm>
              <a:off x="8346558" y="3429000"/>
              <a:ext cx="1073888" cy="2535866"/>
            </a:xfrm>
            <a:prstGeom prst="rect">
              <a:avLst/>
            </a:prstGeom>
            <a:noFill/>
            <a:ln>
              <a:noFill/>
            </a:ln>
          </p:spPr>
        </p:pic>
      </p:grpSp>
      <p:pic>
        <p:nvPicPr>
          <p:cNvPr id="156" name="Google Shape;156;p3"/>
          <p:cNvPicPr preferRelativeResize="0"/>
          <p:nvPr/>
        </p:nvPicPr>
        <p:blipFill rotWithShape="1">
          <a:blip r:embed="rId4">
            <a:alphaModFix/>
          </a:blip>
          <a:srcRect b="0" l="0" r="0" t="0"/>
          <a:stretch/>
        </p:blipFill>
        <p:spPr>
          <a:xfrm>
            <a:off x="4029277" y="1633572"/>
            <a:ext cx="4133446" cy="35908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ppt_w</p:attrName>
                                        </p:attrNameLst>
                                      </p:cBhvr>
                                      <p:tavLst>
                                        <p:tav fmla="" tm="0">
                                          <p:val>
                                            <p:strVal val="0"/>
                                          </p:val>
                                        </p:tav>
                                        <p:tav fmla="" tm="100000">
                                          <p:val>
                                            <p:strVal val="#ppt_w"/>
                                          </p:val>
                                        </p:tav>
                                      </p:tavLst>
                                    </p:anim>
                                    <p:anim calcmode="lin" valueType="num">
                                      <p:cBhvr additive="base">
                                        <p:cTn dur="500"/>
                                        <p:tgtEl>
                                          <p:spTgt spid="1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p:nvPr/>
        </p:nvSpPr>
        <p:spPr>
          <a:xfrm>
            <a:off x="3445895" y="765033"/>
            <a:ext cx="5300213" cy="890171"/>
          </a:xfrm>
          <a:prstGeom prst="roundRect">
            <a:avLst>
              <a:gd fmla="val 16667" name="adj"/>
            </a:avLst>
          </a:prstGeom>
          <a:solidFill>
            <a:srgbClr val="E0EEF8"/>
          </a:solid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dk1"/>
                </a:solidFill>
                <a:latin typeface="Cambria"/>
                <a:ea typeface="Cambria"/>
                <a:cs typeface="Cambria"/>
                <a:sym typeface="Cambria"/>
              </a:rPr>
              <a:t>24 + 6 = ?</a:t>
            </a:r>
            <a:endParaRPr/>
          </a:p>
        </p:txBody>
      </p:sp>
      <p:grpSp>
        <p:nvGrpSpPr>
          <p:cNvPr id="162" name="Google Shape;162;p4"/>
          <p:cNvGrpSpPr/>
          <p:nvPr/>
        </p:nvGrpSpPr>
        <p:grpSpPr>
          <a:xfrm>
            <a:off x="1106373" y="2653723"/>
            <a:ext cx="3549791" cy="997127"/>
            <a:chOff x="1106373" y="2653723"/>
            <a:chExt cx="3549791" cy="997127"/>
          </a:xfrm>
        </p:grpSpPr>
        <p:sp>
          <p:nvSpPr>
            <p:cNvPr id="163" name="Google Shape;163;p4"/>
            <p:cNvSpPr/>
            <p:nvPr/>
          </p:nvSpPr>
          <p:spPr>
            <a:xfrm>
              <a:off x="2235623" y="2804935"/>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30</a:t>
              </a:r>
              <a:endParaRPr/>
            </a:p>
          </p:txBody>
        </p:sp>
        <p:pic>
          <p:nvPicPr>
            <p:cNvPr id="164" name="Google Shape;164;p4"/>
            <p:cNvPicPr preferRelativeResize="0"/>
            <p:nvPr/>
          </p:nvPicPr>
          <p:blipFill rotWithShape="1">
            <a:blip r:embed="rId3">
              <a:alphaModFix/>
            </a:blip>
            <a:srcRect b="0" l="0" r="81663" t="0"/>
            <a:stretch/>
          </p:blipFill>
          <p:spPr>
            <a:xfrm>
              <a:off x="1106373" y="2653723"/>
              <a:ext cx="960699" cy="997127"/>
            </a:xfrm>
            <a:prstGeom prst="rect">
              <a:avLst/>
            </a:prstGeom>
            <a:noFill/>
            <a:ln>
              <a:noFill/>
            </a:ln>
          </p:spPr>
        </p:pic>
      </p:grpSp>
      <p:grpSp>
        <p:nvGrpSpPr>
          <p:cNvPr id="165" name="Google Shape;165;p4"/>
          <p:cNvGrpSpPr/>
          <p:nvPr/>
        </p:nvGrpSpPr>
        <p:grpSpPr>
          <a:xfrm>
            <a:off x="6575139" y="2653724"/>
            <a:ext cx="3381240" cy="997127"/>
            <a:chOff x="6575139" y="2653724"/>
            <a:chExt cx="3381240" cy="997127"/>
          </a:xfrm>
        </p:grpSpPr>
        <p:sp>
          <p:nvSpPr>
            <p:cNvPr id="166" name="Google Shape;166;p4"/>
            <p:cNvSpPr/>
            <p:nvPr/>
          </p:nvSpPr>
          <p:spPr>
            <a:xfrm>
              <a:off x="7535838" y="2804935"/>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40</a:t>
              </a:r>
              <a:endParaRPr/>
            </a:p>
          </p:txBody>
        </p:sp>
        <p:pic>
          <p:nvPicPr>
            <p:cNvPr id="167" name="Google Shape;167;p4"/>
            <p:cNvPicPr preferRelativeResize="0"/>
            <p:nvPr/>
          </p:nvPicPr>
          <p:blipFill rotWithShape="1">
            <a:blip r:embed="rId3">
              <a:alphaModFix/>
            </a:blip>
            <a:srcRect b="2321" l="26510" r="55152" t="-2322"/>
            <a:stretch/>
          </p:blipFill>
          <p:spPr>
            <a:xfrm>
              <a:off x="6575139" y="2653724"/>
              <a:ext cx="960699" cy="997127"/>
            </a:xfrm>
            <a:prstGeom prst="rect">
              <a:avLst/>
            </a:prstGeom>
            <a:noFill/>
            <a:ln>
              <a:noFill/>
            </a:ln>
          </p:spPr>
        </p:pic>
      </p:grpSp>
      <p:grpSp>
        <p:nvGrpSpPr>
          <p:cNvPr id="168" name="Google Shape;168;p4"/>
          <p:cNvGrpSpPr/>
          <p:nvPr/>
        </p:nvGrpSpPr>
        <p:grpSpPr>
          <a:xfrm>
            <a:off x="1106373" y="4263687"/>
            <a:ext cx="3549791" cy="997127"/>
            <a:chOff x="1106373" y="4263687"/>
            <a:chExt cx="3549791" cy="997127"/>
          </a:xfrm>
        </p:grpSpPr>
        <p:sp>
          <p:nvSpPr>
            <p:cNvPr id="169" name="Google Shape;169;p4"/>
            <p:cNvSpPr/>
            <p:nvPr/>
          </p:nvSpPr>
          <p:spPr>
            <a:xfrm>
              <a:off x="2235623" y="4452516"/>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50</a:t>
              </a:r>
              <a:endParaRPr/>
            </a:p>
          </p:txBody>
        </p:sp>
        <p:pic>
          <p:nvPicPr>
            <p:cNvPr id="170" name="Google Shape;170;p4"/>
            <p:cNvPicPr preferRelativeResize="0"/>
            <p:nvPr/>
          </p:nvPicPr>
          <p:blipFill rotWithShape="1">
            <a:blip r:embed="rId3">
              <a:alphaModFix/>
            </a:blip>
            <a:srcRect b="-1924" l="55344" r="26318" t="1923"/>
            <a:stretch/>
          </p:blipFill>
          <p:spPr>
            <a:xfrm>
              <a:off x="1106373" y="4263687"/>
              <a:ext cx="960699" cy="997127"/>
            </a:xfrm>
            <a:prstGeom prst="rect">
              <a:avLst/>
            </a:prstGeom>
            <a:noFill/>
            <a:ln>
              <a:noFill/>
            </a:ln>
          </p:spPr>
        </p:pic>
      </p:grpSp>
      <p:grpSp>
        <p:nvGrpSpPr>
          <p:cNvPr id="171" name="Google Shape;171;p4"/>
          <p:cNvGrpSpPr/>
          <p:nvPr/>
        </p:nvGrpSpPr>
        <p:grpSpPr>
          <a:xfrm>
            <a:off x="6575139" y="4263687"/>
            <a:ext cx="3381240" cy="997127"/>
            <a:chOff x="6575139" y="4263687"/>
            <a:chExt cx="3381240" cy="997127"/>
          </a:xfrm>
        </p:grpSpPr>
        <p:sp>
          <p:nvSpPr>
            <p:cNvPr id="172" name="Google Shape;172;p4"/>
            <p:cNvSpPr/>
            <p:nvPr/>
          </p:nvSpPr>
          <p:spPr>
            <a:xfrm>
              <a:off x="7535838" y="4452516"/>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60</a:t>
              </a:r>
              <a:endParaRPr/>
            </a:p>
          </p:txBody>
        </p:sp>
        <p:pic>
          <p:nvPicPr>
            <p:cNvPr id="173" name="Google Shape;173;p4"/>
            <p:cNvPicPr preferRelativeResize="0"/>
            <p:nvPr/>
          </p:nvPicPr>
          <p:blipFill rotWithShape="1">
            <a:blip r:embed="rId3">
              <a:alphaModFix/>
            </a:blip>
            <a:srcRect b="0" l="83211" r="-1548" t="0"/>
            <a:stretch/>
          </p:blipFill>
          <p:spPr>
            <a:xfrm>
              <a:off x="6575139" y="4263687"/>
              <a:ext cx="960699" cy="997127"/>
            </a:xfrm>
            <a:prstGeom prst="rect">
              <a:avLst/>
            </a:prstGeom>
            <a:noFill/>
            <a:ln>
              <a:noFill/>
            </a:ln>
          </p:spPr>
        </p:pic>
      </p:grpSp>
      <p:pic>
        <p:nvPicPr>
          <p:cNvPr id="174" name="Google Shape;174;p4"/>
          <p:cNvPicPr preferRelativeResize="0"/>
          <p:nvPr/>
        </p:nvPicPr>
        <p:blipFill rotWithShape="1">
          <a:blip r:embed="rId4">
            <a:alphaModFix/>
          </a:blip>
          <a:srcRect b="0" l="0" r="61809" t="0"/>
          <a:stretch/>
        </p:blipFill>
        <p:spPr>
          <a:xfrm>
            <a:off x="4154598" y="2723061"/>
            <a:ext cx="896707" cy="890172"/>
          </a:xfrm>
          <a:prstGeom prst="rect">
            <a:avLst/>
          </a:prstGeom>
          <a:noFill/>
          <a:ln>
            <a:noFill/>
          </a:ln>
        </p:spPr>
      </p:pic>
      <p:pic>
        <p:nvPicPr>
          <p:cNvPr id="175" name="Google Shape;175;p4"/>
          <p:cNvPicPr preferRelativeResize="0"/>
          <p:nvPr/>
        </p:nvPicPr>
        <p:blipFill rotWithShape="1">
          <a:blip r:embed="rId4">
            <a:alphaModFix/>
          </a:blip>
          <a:srcRect b="0" l="62376" r="-566" t="0"/>
          <a:stretch/>
        </p:blipFill>
        <p:spPr>
          <a:xfrm>
            <a:off x="9454813" y="2760678"/>
            <a:ext cx="896707" cy="890172"/>
          </a:xfrm>
          <a:prstGeom prst="rect">
            <a:avLst/>
          </a:prstGeom>
          <a:noFill/>
          <a:ln>
            <a:noFill/>
          </a:ln>
        </p:spPr>
      </p:pic>
      <p:pic>
        <p:nvPicPr>
          <p:cNvPr id="176" name="Google Shape;176;p4"/>
          <p:cNvPicPr preferRelativeResize="0"/>
          <p:nvPr/>
        </p:nvPicPr>
        <p:blipFill rotWithShape="1">
          <a:blip r:embed="rId4">
            <a:alphaModFix/>
          </a:blip>
          <a:srcRect b="0" l="62376" r="-566" t="0"/>
          <a:stretch/>
        </p:blipFill>
        <p:spPr>
          <a:xfrm>
            <a:off x="4154597" y="4411579"/>
            <a:ext cx="896707" cy="890172"/>
          </a:xfrm>
          <a:prstGeom prst="rect">
            <a:avLst/>
          </a:prstGeom>
          <a:noFill/>
          <a:ln>
            <a:noFill/>
          </a:ln>
        </p:spPr>
      </p:pic>
      <p:pic>
        <p:nvPicPr>
          <p:cNvPr id="177" name="Google Shape;177;p4"/>
          <p:cNvPicPr preferRelativeResize="0"/>
          <p:nvPr/>
        </p:nvPicPr>
        <p:blipFill rotWithShape="1">
          <a:blip r:embed="rId4">
            <a:alphaModFix/>
          </a:blip>
          <a:srcRect b="0" l="62376" r="-566" t="0"/>
          <a:stretch/>
        </p:blipFill>
        <p:spPr>
          <a:xfrm>
            <a:off x="9454812" y="4411579"/>
            <a:ext cx="896707" cy="890172"/>
          </a:xfrm>
          <a:prstGeom prst="rect">
            <a:avLst/>
          </a:prstGeom>
          <a:noFill/>
          <a:ln>
            <a:noFill/>
          </a:ln>
        </p:spPr>
      </p:pic>
      <p:pic>
        <p:nvPicPr>
          <p:cNvPr id="178" name="Google Shape;178;p4"/>
          <p:cNvPicPr preferRelativeResize="0"/>
          <p:nvPr/>
        </p:nvPicPr>
        <p:blipFill rotWithShape="1">
          <a:blip r:embed="rId5">
            <a:alphaModFix/>
          </a:blip>
          <a:srcRect b="0" l="0" r="0" t="0"/>
          <a:stretch/>
        </p:blipFill>
        <p:spPr>
          <a:xfrm>
            <a:off x="1048952" y="718907"/>
            <a:ext cx="2036240" cy="11278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p:nvPr/>
        </p:nvSpPr>
        <p:spPr>
          <a:xfrm>
            <a:off x="3445895" y="765033"/>
            <a:ext cx="5300213" cy="890171"/>
          </a:xfrm>
          <a:prstGeom prst="roundRect">
            <a:avLst>
              <a:gd fmla="val 16667" name="adj"/>
            </a:avLst>
          </a:prstGeom>
          <a:solidFill>
            <a:srgbClr val="E0EEF8"/>
          </a:solid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dk1"/>
                </a:solidFill>
                <a:latin typeface="Cambria"/>
                <a:ea typeface="Cambria"/>
                <a:cs typeface="Cambria"/>
                <a:sym typeface="Cambria"/>
              </a:rPr>
              <a:t>58 + 6= ?</a:t>
            </a:r>
            <a:endParaRPr/>
          </a:p>
        </p:txBody>
      </p:sp>
      <p:grpSp>
        <p:nvGrpSpPr>
          <p:cNvPr id="184" name="Google Shape;184;p5"/>
          <p:cNvGrpSpPr/>
          <p:nvPr/>
        </p:nvGrpSpPr>
        <p:grpSpPr>
          <a:xfrm>
            <a:off x="1106373" y="2653723"/>
            <a:ext cx="3549791" cy="997127"/>
            <a:chOff x="1106373" y="2653723"/>
            <a:chExt cx="3549791" cy="997127"/>
          </a:xfrm>
        </p:grpSpPr>
        <p:sp>
          <p:nvSpPr>
            <p:cNvPr id="185" name="Google Shape;185;p5"/>
            <p:cNvSpPr/>
            <p:nvPr/>
          </p:nvSpPr>
          <p:spPr>
            <a:xfrm>
              <a:off x="2235623" y="2804935"/>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65</a:t>
              </a:r>
              <a:endParaRPr/>
            </a:p>
          </p:txBody>
        </p:sp>
        <p:pic>
          <p:nvPicPr>
            <p:cNvPr id="186" name="Google Shape;186;p5"/>
            <p:cNvPicPr preferRelativeResize="0"/>
            <p:nvPr/>
          </p:nvPicPr>
          <p:blipFill rotWithShape="1">
            <a:blip r:embed="rId3">
              <a:alphaModFix/>
            </a:blip>
            <a:srcRect b="0" l="0" r="81663" t="0"/>
            <a:stretch/>
          </p:blipFill>
          <p:spPr>
            <a:xfrm>
              <a:off x="1106373" y="2653723"/>
              <a:ext cx="960699" cy="997127"/>
            </a:xfrm>
            <a:prstGeom prst="rect">
              <a:avLst/>
            </a:prstGeom>
            <a:noFill/>
            <a:ln>
              <a:noFill/>
            </a:ln>
          </p:spPr>
        </p:pic>
      </p:grpSp>
      <p:grpSp>
        <p:nvGrpSpPr>
          <p:cNvPr id="187" name="Google Shape;187;p5"/>
          <p:cNvGrpSpPr/>
          <p:nvPr/>
        </p:nvGrpSpPr>
        <p:grpSpPr>
          <a:xfrm>
            <a:off x="6575139" y="2653724"/>
            <a:ext cx="3381240" cy="997127"/>
            <a:chOff x="6575139" y="2653724"/>
            <a:chExt cx="3381240" cy="997127"/>
          </a:xfrm>
        </p:grpSpPr>
        <p:sp>
          <p:nvSpPr>
            <p:cNvPr id="188" name="Google Shape;188;p5"/>
            <p:cNvSpPr/>
            <p:nvPr/>
          </p:nvSpPr>
          <p:spPr>
            <a:xfrm>
              <a:off x="7535838" y="2804935"/>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86</a:t>
              </a:r>
              <a:endParaRPr/>
            </a:p>
          </p:txBody>
        </p:sp>
        <p:pic>
          <p:nvPicPr>
            <p:cNvPr id="189" name="Google Shape;189;p5"/>
            <p:cNvPicPr preferRelativeResize="0"/>
            <p:nvPr/>
          </p:nvPicPr>
          <p:blipFill rotWithShape="1">
            <a:blip r:embed="rId3">
              <a:alphaModFix/>
            </a:blip>
            <a:srcRect b="2321" l="26510" r="55152" t="-2322"/>
            <a:stretch/>
          </p:blipFill>
          <p:spPr>
            <a:xfrm>
              <a:off x="6575139" y="2653724"/>
              <a:ext cx="960699" cy="997127"/>
            </a:xfrm>
            <a:prstGeom prst="rect">
              <a:avLst/>
            </a:prstGeom>
            <a:noFill/>
            <a:ln>
              <a:noFill/>
            </a:ln>
          </p:spPr>
        </p:pic>
      </p:grpSp>
      <p:grpSp>
        <p:nvGrpSpPr>
          <p:cNvPr id="190" name="Google Shape;190;p5"/>
          <p:cNvGrpSpPr/>
          <p:nvPr/>
        </p:nvGrpSpPr>
        <p:grpSpPr>
          <a:xfrm>
            <a:off x="1106373" y="4263687"/>
            <a:ext cx="3549791" cy="997127"/>
            <a:chOff x="1106373" y="4263687"/>
            <a:chExt cx="3549791" cy="997127"/>
          </a:xfrm>
        </p:grpSpPr>
        <p:sp>
          <p:nvSpPr>
            <p:cNvPr id="191" name="Google Shape;191;p5"/>
            <p:cNvSpPr/>
            <p:nvPr/>
          </p:nvSpPr>
          <p:spPr>
            <a:xfrm>
              <a:off x="2235623" y="4452516"/>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64</a:t>
              </a:r>
              <a:endParaRPr/>
            </a:p>
          </p:txBody>
        </p:sp>
        <p:pic>
          <p:nvPicPr>
            <p:cNvPr id="192" name="Google Shape;192;p5"/>
            <p:cNvPicPr preferRelativeResize="0"/>
            <p:nvPr/>
          </p:nvPicPr>
          <p:blipFill rotWithShape="1">
            <a:blip r:embed="rId3">
              <a:alphaModFix/>
            </a:blip>
            <a:srcRect b="-1924" l="55344" r="26318" t="1923"/>
            <a:stretch/>
          </p:blipFill>
          <p:spPr>
            <a:xfrm>
              <a:off x="1106373" y="4263687"/>
              <a:ext cx="960699" cy="997127"/>
            </a:xfrm>
            <a:prstGeom prst="rect">
              <a:avLst/>
            </a:prstGeom>
            <a:noFill/>
            <a:ln>
              <a:noFill/>
            </a:ln>
          </p:spPr>
        </p:pic>
      </p:grpSp>
      <p:grpSp>
        <p:nvGrpSpPr>
          <p:cNvPr id="193" name="Google Shape;193;p5"/>
          <p:cNvGrpSpPr/>
          <p:nvPr/>
        </p:nvGrpSpPr>
        <p:grpSpPr>
          <a:xfrm>
            <a:off x="6575139" y="4263687"/>
            <a:ext cx="3381240" cy="997127"/>
            <a:chOff x="6575139" y="4263687"/>
            <a:chExt cx="3381240" cy="997127"/>
          </a:xfrm>
        </p:grpSpPr>
        <p:sp>
          <p:nvSpPr>
            <p:cNvPr id="194" name="Google Shape;194;p5"/>
            <p:cNvSpPr/>
            <p:nvPr/>
          </p:nvSpPr>
          <p:spPr>
            <a:xfrm>
              <a:off x="7535838" y="4452516"/>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56</a:t>
              </a:r>
              <a:endParaRPr/>
            </a:p>
          </p:txBody>
        </p:sp>
        <p:pic>
          <p:nvPicPr>
            <p:cNvPr id="195" name="Google Shape;195;p5"/>
            <p:cNvPicPr preferRelativeResize="0"/>
            <p:nvPr/>
          </p:nvPicPr>
          <p:blipFill rotWithShape="1">
            <a:blip r:embed="rId3">
              <a:alphaModFix/>
            </a:blip>
            <a:srcRect b="0" l="83211" r="-1548" t="0"/>
            <a:stretch/>
          </p:blipFill>
          <p:spPr>
            <a:xfrm>
              <a:off x="6575139" y="4263687"/>
              <a:ext cx="960699" cy="997127"/>
            </a:xfrm>
            <a:prstGeom prst="rect">
              <a:avLst/>
            </a:prstGeom>
            <a:noFill/>
            <a:ln>
              <a:noFill/>
            </a:ln>
          </p:spPr>
        </p:pic>
      </p:grpSp>
      <p:pic>
        <p:nvPicPr>
          <p:cNvPr id="196" name="Google Shape;196;p5"/>
          <p:cNvPicPr preferRelativeResize="0"/>
          <p:nvPr/>
        </p:nvPicPr>
        <p:blipFill rotWithShape="1">
          <a:blip r:embed="rId4">
            <a:alphaModFix/>
          </a:blip>
          <a:srcRect b="0" l="0" r="61809" t="0"/>
          <a:stretch/>
        </p:blipFill>
        <p:spPr>
          <a:xfrm>
            <a:off x="4143344" y="4452516"/>
            <a:ext cx="815946" cy="810000"/>
          </a:xfrm>
          <a:prstGeom prst="rect">
            <a:avLst/>
          </a:prstGeom>
          <a:noFill/>
          <a:ln>
            <a:noFill/>
          </a:ln>
        </p:spPr>
      </p:pic>
      <p:pic>
        <p:nvPicPr>
          <p:cNvPr id="197" name="Google Shape;197;p5"/>
          <p:cNvPicPr preferRelativeResize="0"/>
          <p:nvPr/>
        </p:nvPicPr>
        <p:blipFill rotWithShape="1">
          <a:blip r:embed="rId4">
            <a:alphaModFix/>
          </a:blip>
          <a:srcRect b="0" l="62376" r="-566" t="0"/>
          <a:stretch/>
        </p:blipFill>
        <p:spPr>
          <a:xfrm>
            <a:off x="9495192" y="2817874"/>
            <a:ext cx="815946" cy="810000"/>
          </a:xfrm>
          <a:prstGeom prst="rect">
            <a:avLst/>
          </a:prstGeom>
          <a:noFill/>
          <a:ln>
            <a:noFill/>
          </a:ln>
        </p:spPr>
      </p:pic>
      <p:pic>
        <p:nvPicPr>
          <p:cNvPr id="198" name="Google Shape;198;p5"/>
          <p:cNvPicPr preferRelativeResize="0"/>
          <p:nvPr/>
        </p:nvPicPr>
        <p:blipFill rotWithShape="1">
          <a:blip r:embed="rId4">
            <a:alphaModFix/>
          </a:blip>
          <a:srcRect b="0" l="62376" r="-566" t="0"/>
          <a:stretch/>
        </p:blipFill>
        <p:spPr>
          <a:xfrm>
            <a:off x="4143344" y="2804935"/>
            <a:ext cx="815947" cy="810000"/>
          </a:xfrm>
          <a:prstGeom prst="rect">
            <a:avLst/>
          </a:prstGeom>
          <a:noFill/>
          <a:ln>
            <a:noFill/>
          </a:ln>
        </p:spPr>
      </p:pic>
      <p:pic>
        <p:nvPicPr>
          <p:cNvPr id="199" name="Google Shape;199;p5"/>
          <p:cNvPicPr preferRelativeResize="0"/>
          <p:nvPr/>
        </p:nvPicPr>
        <p:blipFill rotWithShape="1">
          <a:blip r:embed="rId4">
            <a:alphaModFix/>
          </a:blip>
          <a:srcRect b="0" l="62376" r="-566" t="0"/>
          <a:stretch/>
        </p:blipFill>
        <p:spPr>
          <a:xfrm>
            <a:off x="9495192" y="4450814"/>
            <a:ext cx="815946" cy="810000"/>
          </a:xfrm>
          <a:prstGeom prst="rect">
            <a:avLst/>
          </a:prstGeom>
          <a:noFill/>
          <a:ln>
            <a:noFill/>
          </a:ln>
        </p:spPr>
      </p:pic>
      <p:pic>
        <p:nvPicPr>
          <p:cNvPr id="200" name="Google Shape;200;p5"/>
          <p:cNvPicPr preferRelativeResize="0"/>
          <p:nvPr/>
        </p:nvPicPr>
        <p:blipFill rotWithShape="1">
          <a:blip r:embed="rId5">
            <a:alphaModFix/>
          </a:blip>
          <a:srcRect b="0" l="0" r="0" t="0"/>
          <a:stretch/>
        </p:blipFill>
        <p:spPr>
          <a:xfrm>
            <a:off x="1048952" y="646189"/>
            <a:ext cx="2036240" cy="11278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6"/>
          <p:cNvSpPr/>
          <p:nvPr/>
        </p:nvSpPr>
        <p:spPr>
          <a:xfrm>
            <a:off x="3445895" y="765033"/>
            <a:ext cx="5300213" cy="890171"/>
          </a:xfrm>
          <a:prstGeom prst="roundRect">
            <a:avLst>
              <a:gd fmla="val 16667" name="adj"/>
            </a:avLst>
          </a:prstGeom>
          <a:solidFill>
            <a:srgbClr val="E0EEF8"/>
          </a:solid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dk1"/>
                </a:solidFill>
                <a:latin typeface="Cambria"/>
                <a:ea typeface="Cambria"/>
                <a:cs typeface="Cambria"/>
                <a:sym typeface="Cambria"/>
              </a:rPr>
              <a:t>35 + 8= ?</a:t>
            </a:r>
            <a:endParaRPr/>
          </a:p>
        </p:txBody>
      </p:sp>
      <p:grpSp>
        <p:nvGrpSpPr>
          <p:cNvPr id="206" name="Google Shape;206;p6"/>
          <p:cNvGrpSpPr/>
          <p:nvPr/>
        </p:nvGrpSpPr>
        <p:grpSpPr>
          <a:xfrm>
            <a:off x="1106373" y="2653723"/>
            <a:ext cx="3549791" cy="997127"/>
            <a:chOff x="1106373" y="2653723"/>
            <a:chExt cx="3549791" cy="997127"/>
          </a:xfrm>
        </p:grpSpPr>
        <p:sp>
          <p:nvSpPr>
            <p:cNvPr id="207" name="Google Shape;207;p6"/>
            <p:cNvSpPr/>
            <p:nvPr/>
          </p:nvSpPr>
          <p:spPr>
            <a:xfrm>
              <a:off x="2235623" y="2804935"/>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63</a:t>
              </a:r>
              <a:endParaRPr/>
            </a:p>
          </p:txBody>
        </p:sp>
        <p:pic>
          <p:nvPicPr>
            <p:cNvPr id="208" name="Google Shape;208;p6"/>
            <p:cNvPicPr preferRelativeResize="0"/>
            <p:nvPr/>
          </p:nvPicPr>
          <p:blipFill rotWithShape="1">
            <a:blip r:embed="rId3">
              <a:alphaModFix/>
            </a:blip>
            <a:srcRect b="0" l="0" r="81663" t="0"/>
            <a:stretch/>
          </p:blipFill>
          <p:spPr>
            <a:xfrm>
              <a:off x="1106373" y="2653723"/>
              <a:ext cx="960699" cy="997127"/>
            </a:xfrm>
            <a:prstGeom prst="rect">
              <a:avLst/>
            </a:prstGeom>
            <a:noFill/>
            <a:ln>
              <a:noFill/>
            </a:ln>
          </p:spPr>
        </p:pic>
      </p:grpSp>
      <p:grpSp>
        <p:nvGrpSpPr>
          <p:cNvPr id="209" name="Google Shape;209;p6"/>
          <p:cNvGrpSpPr/>
          <p:nvPr/>
        </p:nvGrpSpPr>
        <p:grpSpPr>
          <a:xfrm>
            <a:off x="6575139" y="2653724"/>
            <a:ext cx="3381240" cy="997127"/>
            <a:chOff x="6575139" y="2653724"/>
            <a:chExt cx="3381240" cy="997127"/>
          </a:xfrm>
        </p:grpSpPr>
        <p:sp>
          <p:nvSpPr>
            <p:cNvPr id="210" name="Google Shape;210;p6"/>
            <p:cNvSpPr/>
            <p:nvPr/>
          </p:nvSpPr>
          <p:spPr>
            <a:xfrm>
              <a:off x="7535838" y="2804935"/>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53</a:t>
              </a:r>
              <a:endParaRPr/>
            </a:p>
          </p:txBody>
        </p:sp>
        <p:pic>
          <p:nvPicPr>
            <p:cNvPr id="211" name="Google Shape;211;p6"/>
            <p:cNvPicPr preferRelativeResize="0"/>
            <p:nvPr/>
          </p:nvPicPr>
          <p:blipFill rotWithShape="1">
            <a:blip r:embed="rId3">
              <a:alphaModFix/>
            </a:blip>
            <a:srcRect b="2321" l="26510" r="55152" t="-2322"/>
            <a:stretch/>
          </p:blipFill>
          <p:spPr>
            <a:xfrm>
              <a:off x="6575139" y="2653724"/>
              <a:ext cx="960699" cy="997127"/>
            </a:xfrm>
            <a:prstGeom prst="rect">
              <a:avLst/>
            </a:prstGeom>
            <a:noFill/>
            <a:ln>
              <a:noFill/>
            </a:ln>
          </p:spPr>
        </p:pic>
      </p:grpSp>
      <p:grpSp>
        <p:nvGrpSpPr>
          <p:cNvPr id="212" name="Google Shape;212;p6"/>
          <p:cNvGrpSpPr/>
          <p:nvPr/>
        </p:nvGrpSpPr>
        <p:grpSpPr>
          <a:xfrm>
            <a:off x="1106373" y="4263687"/>
            <a:ext cx="3549791" cy="997127"/>
            <a:chOff x="1106373" y="4263687"/>
            <a:chExt cx="3549791" cy="997127"/>
          </a:xfrm>
        </p:grpSpPr>
        <p:sp>
          <p:nvSpPr>
            <p:cNvPr id="213" name="Google Shape;213;p6"/>
            <p:cNvSpPr/>
            <p:nvPr/>
          </p:nvSpPr>
          <p:spPr>
            <a:xfrm>
              <a:off x="2235623" y="4452516"/>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33</a:t>
              </a:r>
              <a:endParaRPr/>
            </a:p>
          </p:txBody>
        </p:sp>
        <p:pic>
          <p:nvPicPr>
            <p:cNvPr id="214" name="Google Shape;214;p6"/>
            <p:cNvPicPr preferRelativeResize="0"/>
            <p:nvPr/>
          </p:nvPicPr>
          <p:blipFill rotWithShape="1">
            <a:blip r:embed="rId3">
              <a:alphaModFix/>
            </a:blip>
            <a:srcRect b="-1924" l="55344" r="26318" t="1923"/>
            <a:stretch/>
          </p:blipFill>
          <p:spPr>
            <a:xfrm>
              <a:off x="1106373" y="4263687"/>
              <a:ext cx="960699" cy="997127"/>
            </a:xfrm>
            <a:prstGeom prst="rect">
              <a:avLst/>
            </a:prstGeom>
            <a:noFill/>
            <a:ln>
              <a:noFill/>
            </a:ln>
          </p:spPr>
        </p:pic>
      </p:grpSp>
      <p:grpSp>
        <p:nvGrpSpPr>
          <p:cNvPr id="215" name="Google Shape;215;p6"/>
          <p:cNvGrpSpPr/>
          <p:nvPr/>
        </p:nvGrpSpPr>
        <p:grpSpPr>
          <a:xfrm>
            <a:off x="6575139" y="4263687"/>
            <a:ext cx="3381240" cy="997127"/>
            <a:chOff x="6575139" y="4263687"/>
            <a:chExt cx="3381240" cy="997127"/>
          </a:xfrm>
        </p:grpSpPr>
        <p:sp>
          <p:nvSpPr>
            <p:cNvPr id="216" name="Google Shape;216;p6"/>
            <p:cNvSpPr/>
            <p:nvPr/>
          </p:nvSpPr>
          <p:spPr>
            <a:xfrm>
              <a:off x="7535838" y="4452516"/>
              <a:ext cx="2420541" cy="808298"/>
            </a:xfrm>
            <a:prstGeom prst="roundRect">
              <a:avLst>
                <a:gd fmla="val 16667" name="adj"/>
              </a:avLst>
            </a:prstGeom>
            <a:noFill/>
            <a:ln cap="flat" cmpd="sng" w="19050">
              <a:solidFill>
                <a:srgbClr val="3A93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Cambria"/>
                  <a:ea typeface="Cambria"/>
                  <a:cs typeface="Cambria"/>
                  <a:sym typeface="Cambria"/>
                </a:rPr>
                <a:t>43</a:t>
              </a:r>
              <a:endParaRPr/>
            </a:p>
          </p:txBody>
        </p:sp>
        <p:pic>
          <p:nvPicPr>
            <p:cNvPr id="217" name="Google Shape;217;p6"/>
            <p:cNvPicPr preferRelativeResize="0"/>
            <p:nvPr/>
          </p:nvPicPr>
          <p:blipFill rotWithShape="1">
            <a:blip r:embed="rId3">
              <a:alphaModFix/>
            </a:blip>
            <a:srcRect b="0" l="83211" r="-1548" t="0"/>
            <a:stretch/>
          </p:blipFill>
          <p:spPr>
            <a:xfrm>
              <a:off x="6575139" y="4263687"/>
              <a:ext cx="960699" cy="997127"/>
            </a:xfrm>
            <a:prstGeom prst="rect">
              <a:avLst/>
            </a:prstGeom>
            <a:noFill/>
            <a:ln>
              <a:noFill/>
            </a:ln>
          </p:spPr>
        </p:pic>
      </p:grpSp>
      <p:pic>
        <p:nvPicPr>
          <p:cNvPr id="218" name="Google Shape;218;p6"/>
          <p:cNvPicPr preferRelativeResize="0"/>
          <p:nvPr/>
        </p:nvPicPr>
        <p:blipFill rotWithShape="1">
          <a:blip r:embed="rId4">
            <a:alphaModFix/>
          </a:blip>
          <a:srcRect b="0" l="0" r="61809" t="0"/>
          <a:stretch/>
        </p:blipFill>
        <p:spPr>
          <a:xfrm>
            <a:off x="9495192" y="4437875"/>
            <a:ext cx="815946" cy="810000"/>
          </a:xfrm>
          <a:prstGeom prst="rect">
            <a:avLst/>
          </a:prstGeom>
          <a:noFill/>
          <a:ln>
            <a:noFill/>
          </a:ln>
        </p:spPr>
      </p:pic>
      <p:pic>
        <p:nvPicPr>
          <p:cNvPr id="219" name="Google Shape;219;p6"/>
          <p:cNvPicPr preferRelativeResize="0"/>
          <p:nvPr/>
        </p:nvPicPr>
        <p:blipFill rotWithShape="1">
          <a:blip r:embed="rId4">
            <a:alphaModFix/>
          </a:blip>
          <a:srcRect b="0" l="62376" r="-566" t="0"/>
          <a:stretch/>
        </p:blipFill>
        <p:spPr>
          <a:xfrm>
            <a:off x="9495192" y="2817874"/>
            <a:ext cx="815946" cy="810000"/>
          </a:xfrm>
          <a:prstGeom prst="rect">
            <a:avLst/>
          </a:prstGeom>
          <a:noFill/>
          <a:ln>
            <a:noFill/>
          </a:ln>
        </p:spPr>
      </p:pic>
      <p:pic>
        <p:nvPicPr>
          <p:cNvPr id="220" name="Google Shape;220;p6"/>
          <p:cNvPicPr preferRelativeResize="0"/>
          <p:nvPr/>
        </p:nvPicPr>
        <p:blipFill rotWithShape="1">
          <a:blip r:embed="rId4">
            <a:alphaModFix/>
          </a:blip>
          <a:srcRect b="0" l="62376" r="-566" t="0"/>
          <a:stretch/>
        </p:blipFill>
        <p:spPr>
          <a:xfrm>
            <a:off x="4143344" y="2804935"/>
            <a:ext cx="815947" cy="810000"/>
          </a:xfrm>
          <a:prstGeom prst="rect">
            <a:avLst/>
          </a:prstGeom>
          <a:noFill/>
          <a:ln>
            <a:noFill/>
          </a:ln>
        </p:spPr>
      </p:pic>
      <p:pic>
        <p:nvPicPr>
          <p:cNvPr id="221" name="Google Shape;221;p6"/>
          <p:cNvPicPr preferRelativeResize="0"/>
          <p:nvPr/>
        </p:nvPicPr>
        <p:blipFill rotWithShape="1">
          <a:blip r:embed="rId4">
            <a:alphaModFix/>
          </a:blip>
          <a:srcRect b="0" l="62376" r="-566" t="0"/>
          <a:stretch/>
        </p:blipFill>
        <p:spPr>
          <a:xfrm>
            <a:off x="4154598" y="4452516"/>
            <a:ext cx="815946" cy="810000"/>
          </a:xfrm>
          <a:prstGeom prst="rect">
            <a:avLst/>
          </a:prstGeom>
          <a:noFill/>
          <a:ln>
            <a:noFill/>
          </a:ln>
        </p:spPr>
      </p:pic>
      <p:pic>
        <p:nvPicPr>
          <p:cNvPr id="222" name="Google Shape;222;p6"/>
          <p:cNvPicPr preferRelativeResize="0"/>
          <p:nvPr/>
        </p:nvPicPr>
        <p:blipFill rotWithShape="1">
          <a:blip r:embed="rId5">
            <a:alphaModFix/>
          </a:blip>
          <a:srcRect b="0" l="0" r="0" t="0"/>
          <a:stretch/>
        </p:blipFill>
        <p:spPr>
          <a:xfrm>
            <a:off x="1024565" y="655518"/>
            <a:ext cx="2085013" cy="11278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7"/>
          <p:cNvGrpSpPr/>
          <p:nvPr/>
        </p:nvGrpSpPr>
        <p:grpSpPr>
          <a:xfrm>
            <a:off x="7915957" y="3497926"/>
            <a:ext cx="1780363" cy="1152467"/>
            <a:chOff x="4327452" y="2892057"/>
            <a:chExt cx="5092994" cy="3072809"/>
          </a:xfrm>
        </p:grpSpPr>
        <p:pic>
          <p:nvPicPr>
            <p:cNvPr id="228" name="Google Shape;228;p7"/>
            <p:cNvPicPr preferRelativeResize="0"/>
            <p:nvPr/>
          </p:nvPicPr>
          <p:blipFill rotWithShape="1">
            <a:blip r:embed="rId3">
              <a:alphaModFix/>
            </a:blip>
            <a:srcRect b="8582" l="55537" r="9096" t="33733"/>
            <a:stretch/>
          </p:blipFill>
          <p:spPr>
            <a:xfrm>
              <a:off x="4327452" y="2892057"/>
              <a:ext cx="4019106" cy="3072809"/>
            </a:xfrm>
            <a:prstGeom prst="rect">
              <a:avLst/>
            </a:prstGeom>
            <a:noFill/>
            <a:ln>
              <a:noFill/>
            </a:ln>
          </p:spPr>
        </p:pic>
        <p:pic>
          <p:nvPicPr>
            <p:cNvPr id="229" name="Google Shape;229;p7"/>
            <p:cNvPicPr preferRelativeResize="0"/>
            <p:nvPr/>
          </p:nvPicPr>
          <p:blipFill rotWithShape="1">
            <a:blip r:embed="rId3">
              <a:alphaModFix/>
            </a:blip>
            <a:srcRect b="8583" l="90903" r="-352" t="43813"/>
            <a:stretch/>
          </p:blipFill>
          <p:spPr>
            <a:xfrm>
              <a:off x="8346558" y="3429000"/>
              <a:ext cx="1073888" cy="2535866"/>
            </a:xfrm>
            <a:prstGeom prst="rect">
              <a:avLst/>
            </a:prstGeom>
            <a:noFill/>
            <a:ln>
              <a:noFill/>
            </a:ln>
          </p:spPr>
        </p:pic>
      </p:grpSp>
      <p:pic>
        <p:nvPicPr>
          <p:cNvPr id="230" name="Google Shape;230;p7"/>
          <p:cNvPicPr preferRelativeResize="0"/>
          <p:nvPr/>
        </p:nvPicPr>
        <p:blipFill rotWithShape="1">
          <a:blip r:embed="rId4">
            <a:alphaModFix/>
          </a:blip>
          <a:srcRect b="0" l="0" r="0" t="0"/>
          <a:stretch/>
        </p:blipFill>
        <p:spPr>
          <a:xfrm>
            <a:off x="3645195" y="1633572"/>
            <a:ext cx="4901609" cy="35908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ppt_w</p:attrName>
                                        </p:attrNameLst>
                                      </p:cBhvr>
                                      <p:tavLst>
                                        <p:tav fmla="" tm="0">
                                          <p:val>
                                            <p:strVal val="0"/>
                                          </p:val>
                                        </p:tav>
                                        <p:tav fmla="" tm="100000">
                                          <p:val>
                                            <p:strVal val="#ppt_w"/>
                                          </p:val>
                                        </p:tav>
                                      </p:tavLst>
                                    </p:anim>
                                    <p:anim calcmode="lin" valueType="num">
                                      <p:cBhvr additive="base">
                                        <p:cTn dur="500"/>
                                        <p:tgtEl>
                                          <p:spTgt spid="2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8"/>
          <p:cNvPicPr preferRelativeResize="0"/>
          <p:nvPr/>
        </p:nvPicPr>
        <p:blipFill rotWithShape="1">
          <a:blip r:embed="rId3">
            <a:alphaModFix/>
          </a:blip>
          <a:srcRect b="7152" l="7270" r="7256" t="7869"/>
          <a:stretch/>
        </p:blipFill>
        <p:spPr>
          <a:xfrm>
            <a:off x="3397045" y="1550673"/>
            <a:ext cx="5397911" cy="3756654"/>
          </a:xfrm>
          <a:prstGeom prst="rect">
            <a:avLst/>
          </a:prstGeom>
          <a:noFill/>
          <a:ln>
            <a:noFill/>
          </a:ln>
        </p:spPr>
      </p:pic>
      <p:grpSp>
        <p:nvGrpSpPr>
          <p:cNvPr id="236" name="Google Shape;236;p8"/>
          <p:cNvGrpSpPr/>
          <p:nvPr/>
        </p:nvGrpSpPr>
        <p:grpSpPr>
          <a:xfrm>
            <a:off x="934064" y="2455942"/>
            <a:ext cx="2615381" cy="1238865"/>
            <a:chOff x="776748" y="2340077"/>
            <a:chExt cx="2615381" cy="1238865"/>
          </a:xfrm>
        </p:grpSpPr>
        <p:sp>
          <p:nvSpPr>
            <p:cNvPr id="237" name="Google Shape;237;p8"/>
            <p:cNvSpPr/>
            <p:nvPr/>
          </p:nvSpPr>
          <p:spPr>
            <a:xfrm>
              <a:off x="776748" y="2340077"/>
              <a:ext cx="2615381" cy="1238865"/>
            </a:xfrm>
            <a:prstGeom prst="wedgeEllipseCallout">
              <a:avLst>
                <a:gd fmla="val 47338" name="adj1"/>
                <a:gd fmla="val 38915" name="adj2"/>
              </a:avLst>
            </a:prstGeom>
            <a:noFill/>
            <a:ln cap="flat" cmpd="sng" w="19050">
              <a:solidFill>
                <a:srgbClr val="3A93CD"/>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8"/>
            <p:cNvSpPr txBox="1"/>
            <p:nvPr/>
          </p:nvSpPr>
          <p:spPr>
            <a:xfrm>
              <a:off x="1091379" y="2482455"/>
              <a:ext cx="198611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Cháu có </a:t>
              </a:r>
              <a:endParaRPr/>
            </a:p>
            <a:p>
              <a:pPr indent="0" lvl="0" marL="0" marR="0" rtl="0" algn="l">
                <a:spcBef>
                  <a:spcPts val="0"/>
                </a:spcBef>
                <a:spcAft>
                  <a:spcPts val="0"/>
                </a:spcAft>
                <a:buNone/>
              </a:pPr>
              <a:r>
                <a:rPr b="1" lang="en-US" sz="2800">
                  <a:solidFill>
                    <a:schemeClr val="dk1"/>
                  </a:solidFill>
                  <a:latin typeface="Cambria"/>
                  <a:ea typeface="Cambria"/>
                  <a:cs typeface="Cambria"/>
                  <a:sym typeface="Cambria"/>
                </a:rPr>
                <a:t>17 cục pin.</a:t>
              </a:r>
              <a:endParaRPr/>
            </a:p>
          </p:txBody>
        </p:sp>
      </p:grpSp>
      <p:grpSp>
        <p:nvGrpSpPr>
          <p:cNvPr id="239" name="Google Shape;239;p8"/>
          <p:cNvGrpSpPr/>
          <p:nvPr/>
        </p:nvGrpSpPr>
        <p:grpSpPr>
          <a:xfrm>
            <a:off x="2875934" y="1074699"/>
            <a:ext cx="2615381" cy="1238865"/>
            <a:chOff x="2462980" y="1101210"/>
            <a:chExt cx="2615381" cy="1238865"/>
          </a:xfrm>
        </p:grpSpPr>
        <p:sp>
          <p:nvSpPr>
            <p:cNvPr id="240" name="Google Shape;240;p8"/>
            <p:cNvSpPr/>
            <p:nvPr/>
          </p:nvSpPr>
          <p:spPr>
            <a:xfrm>
              <a:off x="2462980" y="1101210"/>
              <a:ext cx="2615381" cy="1238865"/>
            </a:xfrm>
            <a:prstGeom prst="wedgeEllipseCallout">
              <a:avLst>
                <a:gd fmla="val 39819" name="adj1"/>
                <a:gd fmla="val 83360" name="adj2"/>
              </a:avLst>
            </a:prstGeom>
            <a:noFill/>
            <a:ln cap="flat" cmpd="sng" w="19050">
              <a:solidFill>
                <a:srgbClr val="3A93CD"/>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8"/>
            <p:cNvSpPr txBox="1"/>
            <p:nvPr/>
          </p:nvSpPr>
          <p:spPr>
            <a:xfrm>
              <a:off x="2777611" y="1243588"/>
              <a:ext cx="198611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Cháu có </a:t>
              </a:r>
              <a:endParaRPr/>
            </a:p>
            <a:p>
              <a:pPr indent="0" lvl="0" marL="0" marR="0" rtl="0" algn="l">
                <a:spcBef>
                  <a:spcPts val="0"/>
                </a:spcBef>
                <a:spcAft>
                  <a:spcPts val="0"/>
                </a:spcAft>
                <a:buNone/>
              </a:pPr>
              <a:r>
                <a:rPr b="1" lang="en-US" sz="2800">
                  <a:solidFill>
                    <a:schemeClr val="dk1"/>
                  </a:solidFill>
                  <a:latin typeface="Cambria"/>
                  <a:ea typeface="Cambria"/>
                  <a:cs typeface="Cambria"/>
                  <a:sym typeface="Cambria"/>
                </a:rPr>
                <a:t>36 cục pin.</a:t>
              </a:r>
              <a:endParaRPr/>
            </a:p>
          </p:txBody>
        </p:sp>
      </p:grpSp>
      <p:grpSp>
        <p:nvGrpSpPr>
          <p:cNvPr id="242" name="Google Shape;242;p8"/>
          <p:cNvGrpSpPr/>
          <p:nvPr/>
        </p:nvGrpSpPr>
        <p:grpSpPr>
          <a:xfrm>
            <a:off x="7585585" y="669981"/>
            <a:ext cx="2944763" cy="1761384"/>
            <a:chOff x="7585585" y="669981"/>
            <a:chExt cx="2944763" cy="1761384"/>
          </a:xfrm>
        </p:grpSpPr>
        <p:sp>
          <p:nvSpPr>
            <p:cNvPr id="243" name="Google Shape;243;p8"/>
            <p:cNvSpPr/>
            <p:nvPr/>
          </p:nvSpPr>
          <p:spPr>
            <a:xfrm>
              <a:off x="7585585" y="669981"/>
              <a:ext cx="2944763" cy="1761384"/>
            </a:xfrm>
            <a:prstGeom prst="wedgeEllipseCallout">
              <a:avLst>
                <a:gd fmla="val -61732" name="adj1"/>
                <a:gd fmla="val 29112" name="adj2"/>
              </a:avLst>
            </a:prstGeom>
            <a:noFill/>
            <a:ln cap="flat" cmpd="sng" w="19050">
              <a:solidFill>
                <a:srgbClr val="F7682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8"/>
            <p:cNvSpPr txBox="1"/>
            <p:nvPr/>
          </p:nvSpPr>
          <p:spPr>
            <a:xfrm>
              <a:off x="8064907" y="789746"/>
              <a:ext cx="240398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Cả hai cháu có bao nhiêu cục pin?</a:t>
              </a:r>
              <a:endParaRPr/>
            </a:p>
          </p:txBody>
        </p:sp>
      </p:grpSp>
      <p:sp>
        <p:nvSpPr>
          <p:cNvPr id="245" name="Google Shape;245;p8"/>
          <p:cNvSpPr/>
          <p:nvPr/>
        </p:nvSpPr>
        <p:spPr>
          <a:xfrm>
            <a:off x="4041058" y="5312948"/>
            <a:ext cx="4109884" cy="875071"/>
          </a:xfrm>
          <a:prstGeom prst="roundRect">
            <a:avLst>
              <a:gd fmla="val 44757" name="adj"/>
            </a:avLst>
          </a:prstGeom>
          <a:solidFill>
            <a:srgbClr val="89C56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mbria"/>
                <a:ea typeface="Cambria"/>
                <a:cs typeface="Cambria"/>
                <a:sym typeface="Cambria"/>
              </a:rPr>
              <a:t>36 + 17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9"/>
          <p:cNvSpPr/>
          <p:nvPr/>
        </p:nvSpPr>
        <p:spPr>
          <a:xfrm>
            <a:off x="1012722" y="1301387"/>
            <a:ext cx="4109884" cy="875071"/>
          </a:xfrm>
          <a:prstGeom prst="roundRect">
            <a:avLst>
              <a:gd fmla="val 44757" name="adj"/>
            </a:avLst>
          </a:prstGeom>
          <a:solidFill>
            <a:srgbClr val="89C563"/>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Cambria"/>
                <a:ea typeface="Cambria"/>
                <a:cs typeface="Cambria"/>
                <a:sym typeface="Cambria"/>
              </a:rPr>
              <a:t>36 + 17 = ?</a:t>
            </a:r>
            <a:endParaRPr/>
          </a:p>
        </p:txBody>
      </p:sp>
      <p:pic>
        <p:nvPicPr>
          <p:cNvPr id="251" name="Google Shape;251;p9"/>
          <p:cNvPicPr preferRelativeResize="0"/>
          <p:nvPr/>
        </p:nvPicPr>
        <p:blipFill rotWithShape="1">
          <a:blip r:embed="rId3">
            <a:alphaModFix/>
          </a:blip>
          <a:srcRect b="7005" l="10698" r="4360" t="11890"/>
          <a:stretch/>
        </p:blipFill>
        <p:spPr>
          <a:xfrm>
            <a:off x="10090894" y="4851811"/>
            <a:ext cx="2101105" cy="2006189"/>
          </a:xfrm>
          <a:prstGeom prst="rect">
            <a:avLst/>
          </a:prstGeom>
          <a:noFill/>
          <a:ln>
            <a:noFill/>
          </a:ln>
        </p:spPr>
      </p:pic>
      <p:sp>
        <p:nvSpPr>
          <p:cNvPr id="252" name="Google Shape;252;p9"/>
          <p:cNvSpPr txBox="1"/>
          <p:nvPr/>
        </p:nvSpPr>
        <p:spPr>
          <a:xfrm>
            <a:off x="2458064" y="2204446"/>
            <a:ext cx="85151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36</a:t>
            </a:r>
            <a:endParaRPr/>
          </a:p>
        </p:txBody>
      </p:sp>
      <p:sp>
        <p:nvSpPr>
          <p:cNvPr id="253" name="Google Shape;253;p9"/>
          <p:cNvSpPr txBox="1"/>
          <p:nvPr/>
        </p:nvSpPr>
        <p:spPr>
          <a:xfrm>
            <a:off x="2458062" y="3023076"/>
            <a:ext cx="85151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17</a:t>
            </a:r>
            <a:endParaRPr/>
          </a:p>
        </p:txBody>
      </p:sp>
      <p:sp>
        <p:nvSpPr>
          <p:cNvPr id="254" name="Google Shape;254;p9"/>
          <p:cNvSpPr txBox="1"/>
          <p:nvPr/>
        </p:nvSpPr>
        <p:spPr>
          <a:xfrm>
            <a:off x="2458062" y="3743328"/>
            <a:ext cx="51809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5</a:t>
            </a:r>
            <a:endParaRPr/>
          </a:p>
        </p:txBody>
      </p:sp>
      <p:sp>
        <p:nvSpPr>
          <p:cNvPr id="255" name="Google Shape;255;p9"/>
          <p:cNvSpPr txBox="1"/>
          <p:nvPr/>
        </p:nvSpPr>
        <p:spPr>
          <a:xfrm>
            <a:off x="2791487" y="3743327"/>
            <a:ext cx="51809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3</a:t>
            </a:r>
            <a:endParaRPr/>
          </a:p>
        </p:txBody>
      </p:sp>
      <p:cxnSp>
        <p:nvCxnSpPr>
          <p:cNvPr id="256" name="Google Shape;256;p9"/>
          <p:cNvCxnSpPr/>
          <p:nvPr/>
        </p:nvCxnSpPr>
        <p:spPr>
          <a:xfrm>
            <a:off x="2458061" y="3763144"/>
            <a:ext cx="851516" cy="0"/>
          </a:xfrm>
          <a:prstGeom prst="straightConnector1">
            <a:avLst/>
          </a:prstGeom>
          <a:noFill/>
          <a:ln cap="flat" cmpd="sng" w="19050">
            <a:solidFill>
              <a:srgbClr val="89C563"/>
            </a:solidFill>
            <a:prstDash val="solid"/>
            <a:miter lim="800000"/>
            <a:headEnd len="sm" w="sm" type="none"/>
            <a:tailEnd len="sm" w="sm" type="none"/>
          </a:ln>
        </p:spPr>
      </p:cxnSp>
      <p:sp>
        <p:nvSpPr>
          <p:cNvPr id="257" name="Google Shape;257;p9"/>
          <p:cNvSpPr txBox="1"/>
          <p:nvPr/>
        </p:nvSpPr>
        <p:spPr>
          <a:xfrm>
            <a:off x="2069688" y="2589166"/>
            <a:ext cx="518091" cy="76944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mbria"/>
                <a:ea typeface="Cambria"/>
                <a:cs typeface="Cambria"/>
                <a:sym typeface="Cambria"/>
              </a:rPr>
              <a:t>+</a:t>
            </a:r>
            <a:endParaRPr/>
          </a:p>
        </p:txBody>
      </p:sp>
      <p:grpSp>
        <p:nvGrpSpPr>
          <p:cNvPr id="258" name="Google Shape;258;p9"/>
          <p:cNvGrpSpPr/>
          <p:nvPr/>
        </p:nvGrpSpPr>
        <p:grpSpPr>
          <a:xfrm>
            <a:off x="5199387" y="780978"/>
            <a:ext cx="274984" cy="4320000"/>
            <a:chOff x="6531536" y="1885215"/>
            <a:chExt cx="274984" cy="4508210"/>
          </a:xfrm>
        </p:grpSpPr>
        <p:cxnSp>
          <p:nvCxnSpPr>
            <p:cNvPr id="259" name="Google Shape;259;p9"/>
            <p:cNvCxnSpPr/>
            <p:nvPr/>
          </p:nvCxnSpPr>
          <p:spPr>
            <a:xfrm>
              <a:off x="6673613" y="1885215"/>
              <a:ext cx="0" cy="4508210"/>
            </a:xfrm>
            <a:prstGeom prst="straightConnector1">
              <a:avLst/>
            </a:prstGeom>
            <a:noFill/>
            <a:ln cap="flat" cmpd="sng" w="19050">
              <a:solidFill>
                <a:srgbClr val="757070"/>
              </a:solidFill>
              <a:prstDash val="solid"/>
              <a:miter lim="800000"/>
              <a:headEnd len="sm" w="sm" type="none"/>
              <a:tailEnd len="sm" w="sm" type="none"/>
            </a:ln>
          </p:spPr>
        </p:cxnSp>
        <p:sp>
          <p:nvSpPr>
            <p:cNvPr id="260" name="Google Shape;260;p9"/>
            <p:cNvSpPr/>
            <p:nvPr/>
          </p:nvSpPr>
          <p:spPr>
            <a:xfrm>
              <a:off x="6531536" y="3592972"/>
              <a:ext cx="265814" cy="265814"/>
            </a:xfrm>
            <a:prstGeom prst="ellipse">
              <a:avLst/>
            </a:prstGeom>
            <a:solidFill>
              <a:srgbClr val="7570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9"/>
            <p:cNvSpPr/>
            <p:nvPr/>
          </p:nvSpPr>
          <p:spPr>
            <a:xfrm>
              <a:off x="6540706" y="4434121"/>
              <a:ext cx="265814" cy="265814"/>
            </a:xfrm>
            <a:prstGeom prst="ellipse">
              <a:avLst/>
            </a:prstGeom>
            <a:solidFill>
              <a:srgbClr val="7570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2" name="Google Shape;262;p9"/>
          <p:cNvSpPr txBox="1"/>
          <p:nvPr/>
        </p:nvSpPr>
        <p:spPr>
          <a:xfrm>
            <a:off x="5560323" y="2252409"/>
            <a:ext cx="585448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mbria"/>
                <a:ea typeface="Cambria"/>
                <a:cs typeface="Cambria"/>
                <a:sym typeface="Cambria"/>
              </a:rPr>
              <a:t>6 cộng 7 bằng 13, viết 3, nhớ 1</a:t>
            </a:r>
            <a:endParaRPr/>
          </a:p>
        </p:txBody>
      </p:sp>
      <p:sp>
        <p:nvSpPr>
          <p:cNvPr id="263" name="Google Shape;263;p9"/>
          <p:cNvSpPr txBox="1"/>
          <p:nvPr/>
        </p:nvSpPr>
        <p:spPr>
          <a:xfrm>
            <a:off x="5560323" y="3035774"/>
            <a:ext cx="635783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mbria"/>
                <a:ea typeface="Cambria"/>
                <a:cs typeface="Cambria"/>
                <a:sym typeface="Cambria"/>
              </a:rPr>
              <a:t>3 thêm 1 bằng 4, 4 cộng 1 bằng 5,</a:t>
            </a:r>
            <a:endParaRPr/>
          </a:p>
          <a:p>
            <a:pPr indent="0" lvl="0" marL="0" marR="0" rtl="0" algn="l">
              <a:spcBef>
                <a:spcPts val="0"/>
              </a:spcBef>
              <a:spcAft>
                <a:spcPts val="0"/>
              </a:spcAft>
              <a:buNone/>
            </a:pPr>
            <a:r>
              <a:rPr b="1" lang="en-US" sz="3200">
                <a:solidFill>
                  <a:schemeClr val="dk1"/>
                </a:solidFill>
                <a:latin typeface="Cambria"/>
                <a:ea typeface="Cambria"/>
                <a:cs typeface="Cambria"/>
                <a:sym typeface="Cambria"/>
              </a:rPr>
              <a:t>viết 5</a:t>
            </a:r>
            <a:endParaRPr/>
          </a:p>
        </p:txBody>
      </p:sp>
      <p:sp>
        <p:nvSpPr>
          <p:cNvPr id="264" name="Google Shape;264;p9"/>
          <p:cNvSpPr/>
          <p:nvPr/>
        </p:nvSpPr>
        <p:spPr>
          <a:xfrm>
            <a:off x="4183625" y="5556613"/>
            <a:ext cx="4109884" cy="875071"/>
          </a:xfrm>
          <a:prstGeom prst="roundRect">
            <a:avLst>
              <a:gd fmla="val 44757" name="adj"/>
            </a:avLst>
          </a:prstGeom>
          <a:noFill/>
          <a:ln cap="flat" cmpd="sng" w="28575">
            <a:solidFill>
              <a:srgbClr val="FC98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Cambria"/>
                <a:ea typeface="Cambria"/>
                <a:cs typeface="Cambria"/>
                <a:sym typeface="Cambria"/>
              </a:rPr>
              <a:t>36 + 17 = ?</a:t>
            </a:r>
            <a:endParaRPr/>
          </a:p>
        </p:txBody>
      </p:sp>
      <p:sp>
        <p:nvSpPr>
          <p:cNvPr id="265" name="Google Shape;265;p9"/>
          <p:cNvSpPr txBox="1"/>
          <p:nvPr/>
        </p:nvSpPr>
        <p:spPr>
          <a:xfrm>
            <a:off x="6971071" y="5701760"/>
            <a:ext cx="671979"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C9802"/>
                </a:solidFill>
                <a:latin typeface="Cambria"/>
                <a:ea typeface="Cambria"/>
                <a:cs typeface="Cambria"/>
                <a:sym typeface="Cambria"/>
              </a:rPr>
              <a:t>53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2022-10-15T13:46:27Z</dcterms:created>
  <dc:creator>Minh Hanh Ngo</dc:creator>
</cp:coreProperties>
</file>