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2"/>
  </p:notesMasterIdLst>
  <p:sldIdLst>
    <p:sldId id="334" r:id="rId3"/>
    <p:sldId id="335" r:id="rId4"/>
    <p:sldId id="336" r:id="rId5"/>
    <p:sldId id="339" r:id="rId6"/>
    <p:sldId id="342" r:id="rId7"/>
    <p:sldId id="341" r:id="rId8"/>
    <p:sldId id="344" r:id="rId9"/>
    <p:sldId id="345" r:id="rId10"/>
    <p:sldId id="338" r:id="rId11"/>
    <p:sldId id="337" r:id="rId12"/>
    <p:sldId id="348" r:id="rId13"/>
    <p:sldId id="349" r:id="rId14"/>
    <p:sldId id="350" r:id="rId15"/>
    <p:sldId id="352" r:id="rId16"/>
    <p:sldId id="353" r:id="rId17"/>
    <p:sldId id="328" r:id="rId18"/>
    <p:sldId id="355" r:id="rId19"/>
    <p:sldId id="356" r:id="rId20"/>
    <p:sldId id="361" r:id="rId21"/>
  </p:sldIdLst>
  <p:sldSz cx="12192000" cy="6858000"/>
  <p:notesSz cx="6858000" cy="9144000"/>
  <p:embeddedFontLst>
    <p:embeddedFont>
      <p:font typeface="#9Slide07 HoneyCream" pitchFamily="2" charset="0"/>
      <p:regular r:id="rId23"/>
    </p:embeddedFont>
    <p:embeddedFont>
      <p:font typeface="Cambria" panose="02040503050406030204" pitchFamily="18" charset="0"/>
      <p:regular r:id="rId24"/>
      <p:bold r:id="rId25"/>
      <p:italic r:id="rId26"/>
      <p:boldItalic r:id="rId27"/>
    </p:embeddedFont>
    <p:embeddedFont>
      <p:font typeface="SVN-Newton" panose="02040603050506020204" pitchFamily="18" charset="0"/>
      <p:regular r:id="rId28"/>
    </p:embeddedFont>
    <p:embeddedFont>
      <p:font typeface="SVN-Ready" panose="02040603050506020204" pitchFamily="18" charset="0"/>
      <p:regular r:id="rId29"/>
    </p:embeddedFont>
    <p:embeddedFont>
      <p:font typeface="Vogue-ExtraBold" panose="020B0500000000000000"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EAFA"/>
    <a:srgbClr val="F8B6BA"/>
    <a:srgbClr val="D6EEF0"/>
    <a:srgbClr val="FFC422"/>
    <a:srgbClr val="FFFFFF"/>
    <a:srgbClr val="2DAFA9"/>
    <a:srgbClr val="DDF7F6"/>
    <a:srgbClr val="59D5CF"/>
    <a:srgbClr val="CA4141"/>
    <a:srgbClr val="375A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04" autoAdjust="0"/>
    <p:restoredTop sz="94902" autoAdjust="0"/>
  </p:normalViewPr>
  <p:slideViewPr>
    <p:cSldViewPr snapToGrid="0">
      <p:cViewPr varScale="1">
        <p:scale>
          <a:sx n="45" d="100"/>
          <a:sy n="45" d="100"/>
        </p:scale>
        <p:origin x="394"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86B7BD-0E6D-460D-8FF7-6F728C5B9F89}"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109273-3A18-4DE1-9290-235BBF94440C}" type="slidenum">
              <a:rPr lang="en-US" smtClean="0"/>
              <a:t>‹#›</a:t>
            </a:fld>
            <a:endParaRPr lang="en-US"/>
          </a:p>
        </p:txBody>
      </p:sp>
    </p:spTree>
    <p:extLst>
      <p:ext uri="{BB962C8B-B14F-4D97-AF65-F5344CB8AC3E}">
        <p14:creationId xmlns:p14="http://schemas.microsoft.com/office/powerpoint/2010/main" val="214909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09273-3A18-4DE1-9290-235BBF94440C}" type="slidenum">
              <a:rPr lang="en-US" smtClean="0"/>
              <a:t>4</a:t>
            </a:fld>
            <a:endParaRPr lang="en-US"/>
          </a:p>
        </p:txBody>
      </p:sp>
    </p:spTree>
    <p:extLst>
      <p:ext uri="{BB962C8B-B14F-4D97-AF65-F5344CB8AC3E}">
        <p14:creationId xmlns:p14="http://schemas.microsoft.com/office/powerpoint/2010/main" val="828108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09273-3A18-4DE1-9290-235BBF94440C}" type="slidenum">
              <a:rPr lang="en-US" smtClean="0"/>
              <a:t>11</a:t>
            </a:fld>
            <a:endParaRPr lang="en-US"/>
          </a:p>
        </p:txBody>
      </p:sp>
    </p:spTree>
    <p:extLst>
      <p:ext uri="{BB962C8B-B14F-4D97-AF65-F5344CB8AC3E}">
        <p14:creationId xmlns:p14="http://schemas.microsoft.com/office/powerpoint/2010/main" val="2957687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09273-3A18-4DE1-9290-235BBF94440C}" type="slidenum">
              <a:rPr lang="en-US" smtClean="0"/>
              <a:t>12</a:t>
            </a:fld>
            <a:endParaRPr lang="en-US"/>
          </a:p>
        </p:txBody>
      </p:sp>
    </p:spTree>
    <p:extLst>
      <p:ext uri="{BB962C8B-B14F-4D97-AF65-F5344CB8AC3E}">
        <p14:creationId xmlns:p14="http://schemas.microsoft.com/office/powerpoint/2010/main" val="2817444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09273-3A18-4DE1-9290-235BBF94440C}" type="slidenum">
              <a:rPr lang="en-US" smtClean="0"/>
              <a:t>13</a:t>
            </a:fld>
            <a:endParaRPr lang="en-US"/>
          </a:p>
        </p:txBody>
      </p:sp>
    </p:spTree>
    <p:extLst>
      <p:ext uri="{BB962C8B-B14F-4D97-AF65-F5344CB8AC3E}">
        <p14:creationId xmlns:p14="http://schemas.microsoft.com/office/powerpoint/2010/main" val="262193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09273-3A18-4DE1-9290-235BBF9444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55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09273-3A18-4DE1-9290-235BBF9444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838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A6768-0D01-0FEF-A84D-BEA7AAFA4B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FEE308-444C-EC4D-FD42-4B17B38DA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B31727-7FF2-132F-F3CB-85F4E4F4F266}"/>
              </a:ext>
            </a:extLst>
          </p:cNvPr>
          <p:cNvSpPr>
            <a:spLocks noGrp="1"/>
          </p:cNvSpPr>
          <p:nvPr>
            <p:ph type="dt" sz="half" idx="10"/>
          </p:nvPr>
        </p:nvSpPr>
        <p:spPr/>
        <p:txBody>
          <a:bodyPr/>
          <a:lstStyle/>
          <a:p>
            <a:fld id="{A8A23D1C-1D43-4875-9C0C-CAB6C0C180BB}" type="datetimeFigureOut">
              <a:rPr lang="en-US" smtClean="0"/>
              <a:t>5/12/2025</a:t>
            </a:fld>
            <a:endParaRPr lang="en-US"/>
          </a:p>
        </p:txBody>
      </p:sp>
      <p:sp>
        <p:nvSpPr>
          <p:cNvPr id="5" name="Footer Placeholder 4">
            <a:extLst>
              <a:ext uri="{FF2B5EF4-FFF2-40B4-BE49-F238E27FC236}">
                <a16:creationId xmlns:a16="http://schemas.microsoft.com/office/drawing/2014/main" id="{D39391F2-0203-92F8-4905-9E5A078790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C84AD7-D7A4-051F-CC32-C56E6F0336E4}"/>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2888831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092CA-9F2F-00BC-E136-9636B391E2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B3F2F7-80D7-166B-6094-733528A9BE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29863-7D1E-F601-EDBA-F5A5411352CE}"/>
              </a:ext>
            </a:extLst>
          </p:cNvPr>
          <p:cNvSpPr>
            <a:spLocks noGrp="1"/>
          </p:cNvSpPr>
          <p:nvPr>
            <p:ph type="dt" sz="half" idx="10"/>
          </p:nvPr>
        </p:nvSpPr>
        <p:spPr/>
        <p:txBody>
          <a:bodyPr/>
          <a:lstStyle/>
          <a:p>
            <a:fld id="{A8A23D1C-1D43-4875-9C0C-CAB6C0C180BB}" type="datetimeFigureOut">
              <a:rPr lang="en-US" smtClean="0"/>
              <a:t>5/12/2025</a:t>
            </a:fld>
            <a:endParaRPr lang="en-US"/>
          </a:p>
        </p:txBody>
      </p:sp>
      <p:sp>
        <p:nvSpPr>
          <p:cNvPr id="5" name="Footer Placeholder 4">
            <a:extLst>
              <a:ext uri="{FF2B5EF4-FFF2-40B4-BE49-F238E27FC236}">
                <a16:creationId xmlns:a16="http://schemas.microsoft.com/office/drawing/2014/main" id="{CFF7B869-0078-924D-DD88-DFCC4F92BB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2800E5-9BF5-F5BC-A650-C080D81DD6B4}"/>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974040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23B31D-2D55-B74A-01EA-A47A1361B0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A2730B-B829-53C1-5AD1-70DEB8725D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2D81B8-403F-E015-6F09-46044906BBB3}"/>
              </a:ext>
            </a:extLst>
          </p:cNvPr>
          <p:cNvSpPr>
            <a:spLocks noGrp="1"/>
          </p:cNvSpPr>
          <p:nvPr>
            <p:ph type="dt" sz="half" idx="10"/>
          </p:nvPr>
        </p:nvSpPr>
        <p:spPr/>
        <p:txBody>
          <a:bodyPr/>
          <a:lstStyle/>
          <a:p>
            <a:fld id="{A8A23D1C-1D43-4875-9C0C-CAB6C0C180BB}" type="datetimeFigureOut">
              <a:rPr lang="en-US" smtClean="0"/>
              <a:t>5/12/2025</a:t>
            </a:fld>
            <a:endParaRPr lang="en-US"/>
          </a:p>
        </p:txBody>
      </p:sp>
      <p:sp>
        <p:nvSpPr>
          <p:cNvPr id="5" name="Footer Placeholder 4">
            <a:extLst>
              <a:ext uri="{FF2B5EF4-FFF2-40B4-BE49-F238E27FC236}">
                <a16:creationId xmlns:a16="http://schemas.microsoft.com/office/drawing/2014/main" id="{BC1DE829-DE81-0794-F040-3899E0DE0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BD0044-7660-CAF7-BA14-3433988EEF08}"/>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2601047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083DE87E-1533-5F95-9123-44F69C91469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E3724F45-2A44-B8DC-AB9F-3AD74207CC7A}"/>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8624C588-1A07-6A5F-46B7-1B553D2853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ED0C8D5-58C8-A940-A160-CB101587E59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4727EE1-C9E8-21DD-61C5-A406E8B008F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34F1DE1E-BF1A-AE4E-B87F-5B1497B59C0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B9CB5DE1-1FB7-18CE-654A-1E98801A12BD}"/>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931CD9BD-1511-0428-2244-1CDB3AEF25C7}"/>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D2A7430A-A425-700E-9130-9DB8552B1198}"/>
              </a:ext>
            </a:extLst>
          </p:cNvPr>
          <p:cNvPicPr>
            <a:picLocks noChangeAspect="1"/>
          </p:cNvPicPr>
          <p:nvPr userDrawn="1"/>
        </p:nvPicPr>
        <p:blipFill>
          <a:blip r:embed="rId4"/>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8E0E510F-811E-173F-80C7-C350B1BF1C4B}"/>
              </a:ext>
            </a:extLst>
          </p:cNvPr>
          <p:cNvPicPr>
            <a:picLocks noChangeAspect="1"/>
          </p:cNvPicPr>
          <p:nvPr userDrawn="1"/>
        </p:nvPicPr>
        <p:blipFill>
          <a:blip r:embed="rId4"/>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616331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55E082-1524-44BC-831F-4411C646D88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5214619-12AD-4BEC-92E3-762B55323B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A06E2B3-D9C2-4B20-96D9-29D662D0A119}"/>
              </a:ext>
            </a:extLst>
          </p:cNvPr>
          <p:cNvSpPr>
            <a:spLocks noGrp="1"/>
          </p:cNvSpPr>
          <p:nvPr>
            <p:ph type="dt" sz="half" idx="10"/>
          </p:nvPr>
        </p:nvSpPr>
        <p:spPr/>
        <p:txBody>
          <a:bodyPr/>
          <a:lstStyle/>
          <a:p>
            <a:fld id="{B33AB655-B3F8-47EA-A59D-BD59069D1302}" type="datetimeFigureOut">
              <a:rPr lang="zh-CN" altLang="en-US" smtClean="0"/>
              <a:t>2025/5/12</a:t>
            </a:fld>
            <a:endParaRPr lang="zh-CN" altLang="en-US"/>
          </a:p>
        </p:txBody>
      </p:sp>
      <p:sp>
        <p:nvSpPr>
          <p:cNvPr id="5" name="页脚占位符 4">
            <a:extLst>
              <a:ext uri="{FF2B5EF4-FFF2-40B4-BE49-F238E27FC236}">
                <a16:creationId xmlns:a16="http://schemas.microsoft.com/office/drawing/2014/main" id="{7452307E-CED3-4AD5-84EA-56FD0FE1AC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AEAAADF-B0B2-4108-923D-1BF505092A9A}"/>
              </a:ext>
            </a:extLst>
          </p:cNvPr>
          <p:cNvSpPr>
            <a:spLocks noGrp="1"/>
          </p:cNvSpPr>
          <p:nvPr>
            <p:ph type="sldNum" sz="quarter" idx="12"/>
          </p:nvPr>
        </p:nvSpPr>
        <p:spPr/>
        <p:txBody>
          <a:bodyPr/>
          <a:lstStyle/>
          <a:p>
            <a:fld id="{0153F709-AC9B-46C7-9B0C-E820307F38FE}" type="slidenum">
              <a:rPr lang="zh-CN" altLang="en-US" smtClean="0"/>
              <a:t>‹#›</a:t>
            </a:fld>
            <a:endParaRPr lang="zh-CN" altLang="en-US"/>
          </a:p>
        </p:txBody>
      </p:sp>
    </p:spTree>
    <p:extLst>
      <p:ext uri="{BB962C8B-B14F-4D97-AF65-F5344CB8AC3E}">
        <p14:creationId xmlns:p14="http://schemas.microsoft.com/office/powerpoint/2010/main" val="3320059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FFB8F-DBB1-50CB-D871-89EDC7D998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5B7A93-E6F6-51B7-FBA7-10282B0995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0ABBAB-952C-79DA-495B-4FE6BBFFCC25}"/>
              </a:ext>
            </a:extLst>
          </p:cNvPr>
          <p:cNvSpPr>
            <a:spLocks noGrp="1"/>
          </p:cNvSpPr>
          <p:nvPr>
            <p:ph type="dt" sz="half" idx="10"/>
          </p:nvPr>
        </p:nvSpPr>
        <p:spPr/>
        <p:txBody>
          <a:bodyPr/>
          <a:lstStyle/>
          <a:p>
            <a:fld id="{A8A23D1C-1D43-4875-9C0C-CAB6C0C180BB}" type="datetimeFigureOut">
              <a:rPr lang="en-US" smtClean="0"/>
              <a:t>5/12/2025</a:t>
            </a:fld>
            <a:endParaRPr lang="en-US"/>
          </a:p>
        </p:txBody>
      </p:sp>
      <p:sp>
        <p:nvSpPr>
          <p:cNvPr id="5" name="Footer Placeholder 4">
            <a:extLst>
              <a:ext uri="{FF2B5EF4-FFF2-40B4-BE49-F238E27FC236}">
                <a16:creationId xmlns:a16="http://schemas.microsoft.com/office/drawing/2014/main" id="{9FC12211-2AEE-A3AF-E5AE-30D81898B0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4D6A1-9342-89F0-FEBF-02EE6CD9DA8A}"/>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1516078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553E-E695-33ED-4FAD-4F2B4D31F0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B5F71B-861C-63EC-4CE8-09229F9F32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E445C7-C1C0-518C-7CDC-2C879BD61CD9}"/>
              </a:ext>
            </a:extLst>
          </p:cNvPr>
          <p:cNvSpPr>
            <a:spLocks noGrp="1"/>
          </p:cNvSpPr>
          <p:nvPr>
            <p:ph type="dt" sz="half" idx="10"/>
          </p:nvPr>
        </p:nvSpPr>
        <p:spPr/>
        <p:txBody>
          <a:bodyPr/>
          <a:lstStyle/>
          <a:p>
            <a:fld id="{A8A23D1C-1D43-4875-9C0C-CAB6C0C180BB}" type="datetimeFigureOut">
              <a:rPr lang="en-US" smtClean="0"/>
              <a:t>5/12/2025</a:t>
            </a:fld>
            <a:endParaRPr lang="en-US"/>
          </a:p>
        </p:txBody>
      </p:sp>
      <p:sp>
        <p:nvSpPr>
          <p:cNvPr id="5" name="Footer Placeholder 4">
            <a:extLst>
              <a:ext uri="{FF2B5EF4-FFF2-40B4-BE49-F238E27FC236}">
                <a16:creationId xmlns:a16="http://schemas.microsoft.com/office/drawing/2014/main" id="{768E6902-4862-86B8-747C-AB60521F6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F2D831-3FEB-23F8-D730-FC305C483BA7}"/>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3065862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56C32-285F-B63B-AB59-B850CE7446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556F11-22A1-7E2C-EEEB-20E8064952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C69190-B646-B136-6061-5AB9AF6DD3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530DC-B0C9-B853-92F1-96F21C21ECA5}"/>
              </a:ext>
            </a:extLst>
          </p:cNvPr>
          <p:cNvSpPr>
            <a:spLocks noGrp="1"/>
          </p:cNvSpPr>
          <p:nvPr>
            <p:ph type="dt" sz="half" idx="10"/>
          </p:nvPr>
        </p:nvSpPr>
        <p:spPr/>
        <p:txBody>
          <a:bodyPr/>
          <a:lstStyle/>
          <a:p>
            <a:fld id="{A8A23D1C-1D43-4875-9C0C-CAB6C0C180BB}" type="datetimeFigureOut">
              <a:rPr lang="en-US" smtClean="0"/>
              <a:t>5/12/2025</a:t>
            </a:fld>
            <a:endParaRPr lang="en-US"/>
          </a:p>
        </p:txBody>
      </p:sp>
      <p:sp>
        <p:nvSpPr>
          <p:cNvPr id="6" name="Footer Placeholder 5">
            <a:extLst>
              <a:ext uri="{FF2B5EF4-FFF2-40B4-BE49-F238E27FC236}">
                <a16:creationId xmlns:a16="http://schemas.microsoft.com/office/drawing/2014/main" id="{A0F275F4-259F-ADAE-446E-1D71451B94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9D69AB-6554-06F9-9A42-F87590155972}"/>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530663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066F-5D6F-AF8B-198D-E9AC8526E6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5404AF-C2D7-57A8-FC66-63B2B5DF62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497C9F-BA43-A261-9542-57B5FA4632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D76EC9-65C8-DDD4-A152-395562DC6B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4758D2-8D8A-08D8-506C-D902C39FD0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552564-8EEF-9E3D-A42F-9FCA0695700A}"/>
              </a:ext>
            </a:extLst>
          </p:cNvPr>
          <p:cNvSpPr>
            <a:spLocks noGrp="1"/>
          </p:cNvSpPr>
          <p:nvPr>
            <p:ph type="dt" sz="half" idx="10"/>
          </p:nvPr>
        </p:nvSpPr>
        <p:spPr/>
        <p:txBody>
          <a:bodyPr/>
          <a:lstStyle/>
          <a:p>
            <a:fld id="{A8A23D1C-1D43-4875-9C0C-CAB6C0C180BB}" type="datetimeFigureOut">
              <a:rPr lang="en-US" smtClean="0"/>
              <a:t>5/12/2025</a:t>
            </a:fld>
            <a:endParaRPr lang="en-US"/>
          </a:p>
        </p:txBody>
      </p:sp>
      <p:sp>
        <p:nvSpPr>
          <p:cNvPr id="8" name="Footer Placeholder 7">
            <a:extLst>
              <a:ext uri="{FF2B5EF4-FFF2-40B4-BE49-F238E27FC236}">
                <a16:creationId xmlns:a16="http://schemas.microsoft.com/office/drawing/2014/main" id="{AC0D84EC-8BA7-B40E-F666-4761DC9ECF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2665EF-0BF1-CBDD-E731-32D15C3EDCB6}"/>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938343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D289F-D90B-F5AE-0149-62B65AD905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B45F4C-EA94-4082-3870-C35A8A139F75}"/>
              </a:ext>
            </a:extLst>
          </p:cNvPr>
          <p:cNvSpPr>
            <a:spLocks noGrp="1"/>
          </p:cNvSpPr>
          <p:nvPr>
            <p:ph type="dt" sz="half" idx="10"/>
          </p:nvPr>
        </p:nvSpPr>
        <p:spPr/>
        <p:txBody>
          <a:bodyPr/>
          <a:lstStyle/>
          <a:p>
            <a:fld id="{A8A23D1C-1D43-4875-9C0C-CAB6C0C180BB}" type="datetimeFigureOut">
              <a:rPr lang="en-US" smtClean="0"/>
              <a:t>5/12/2025</a:t>
            </a:fld>
            <a:endParaRPr lang="en-US"/>
          </a:p>
        </p:txBody>
      </p:sp>
      <p:sp>
        <p:nvSpPr>
          <p:cNvPr id="4" name="Footer Placeholder 3">
            <a:extLst>
              <a:ext uri="{FF2B5EF4-FFF2-40B4-BE49-F238E27FC236}">
                <a16:creationId xmlns:a16="http://schemas.microsoft.com/office/drawing/2014/main" id="{9BE0366E-E847-78C3-4E76-4AEAD83BB5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1E6A26-2695-056F-E7D5-18351EEA6E2A}"/>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1103562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3D05D4-0F9C-D7E1-E12B-6820DD509532}"/>
              </a:ext>
            </a:extLst>
          </p:cNvPr>
          <p:cNvSpPr>
            <a:spLocks noGrp="1"/>
          </p:cNvSpPr>
          <p:nvPr>
            <p:ph type="dt" sz="half" idx="10"/>
          </p:nvPr>
        </p:nvSpPr>
        <p:spPr/>
        <p:txBody>
          <a:bodyPr/>
          <a:lstStyle/>
          <a:p>
            <a:fld id="{A8A23D1C-1D43-4875-9C0C-CAB6C0C180BB}" type="datetimeFigureOut">
              <a:rPr lang="en-US" smtClean="0"/>
              <a:t>5/12/2025</a:t>
            </a:fld>
            <a:endParaRPr lang="en-US"/>
          </a:p>
        </p:txBody>
      </p:sp>
      <p:sp>
        <p:nvSpPr>
          <p:cNvPr id="3" name="Footer Placeholder 2">
            <a:extLst>
              <a:ext uri="{FF2B5EF4-FFF2-40B4-BE49-F238E27FC236}">
                <a16:creationId xmlns:a16="http://schemas.microsoft.com/office/drawing/2014/main" id="{56FA5CFB-0507-831F-C286-68601A411A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743DF0-E961-A4A4-715E-1F4815DB9193}"/>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132060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C9557-3080-65D5-B329-1478668A97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0D7510-3557-EFA7-80BC-8583B3963D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D00B6A-C36D-6608-7DF4-46C0AF665D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336623-E8DA-1327-BFD6-28AB933C7441}"/>
              </a:ext>
            </a:extLst>
          </p:cNvPr>
          <p:cNvSpPr>
            <a:spLocks noGrp="1"/>
          </p:cNvSpPr>
          <p:nvPr>
            <p:ph type="dt" sz="half" idx="10"/>
          </p:nvPr>
        </p:nvSpPr>
        <p:spPr/>
        <p:txBody>
          <a:bodyPr/>
          <a:lstStyle/>
          <a:p>
            <a:fld id="{A8A23D1C-1D43-4875-9C0C-CAB6C0C180BB}" type="datetimeFigureOut">
              <a:rPr lang="en-US" smtClean="0"/>
              <a:t>5/12/2025</a:t>
            </a:fld>
            <a:endParaRPr lang="en-US"/>
          </a:p>
        </p:txBody>
      </p:sp>
      <p:sp>
        <p:nvSpPr>
          <p:cNvPr id="6" name="Footer Placeholder 5">
            <a:extLst>
              <a:ext uri="{FF2B5EF4-FFF2-40B4-BE49-F238E27FC236}">
                <a16:creationId xmlns:a16="http://schemas.microsoft.com/office/drawing/2014/main" id="{C0E7E747-BCF9-AD86-6CA2-B479DED3FB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9CFDAF-9F68-9A05-0872-E90E3ED0BF56}"/>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2517059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BF7D2-9E6F-271E-A643-EA373250F1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14BDC1-6081-1589-6339-CA37E013B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3281B1-A21C-37B0-EED7-8A9F9C6A35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EFB2F2-7D19-BD74-F8DC-F6A8B64642D5}"/>
              </a:ext>
            </a:extLst>
          </p:cNvPr>
          <p:cNvSpPr>
            <a:spLocks noGrp="1"/>
          </p:cNvSpPr>
          <p:nvPr>
            <p:ph type="dt" sz="half" idx="10"/>
          </p:nvPr>
        </p:nvSpPr>
        <p:spPr/>
        <p:txBody>
          <a:bodyPr/>
          <a:lstStyle/>
          <a:p>
            <a:fld id="{A8A23D1C-1D43-4875-9C0C-CAB6C0C180BB}" type="datetimeFigureOut">
              <a:rPr lang="en-US" smtClean="0"/>
              <a:t>5/12/2025</a:t>
            </a:fld>
            <a:endParaRPr lang="en-US"/>
          </a:p>
        </p:txBody>
      </p:sp>
      <p:sp>
        <p:nvSpPr>
          <p:cNvPr id="6" name="Footer Placeholder 5">
            <a:extLst>
              <a:ext uri="{FF2B5EF4-FFF2-40B4-BE49-F238E27FC236}">
                <a16:creationId xmlns:a16="http://schemas.microsoft.com/office/drawing/2014/main" id="{2CF0EB91-7D3A-6E82-BC2D-1CD0F7C620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AB08ED-7BCE-1385-908A-9285A416B047}"/>
              </a:ext>
            </a:extLst>
          </p:cNvPr>
          <p:cNvSpPr>
            <a:spLocks noGrp="1"/>
          </p:cNvSpPr>
          <p:nvPr>
            <p:ph type="sldNum" sz="quarter" idx="12"/>
          </p:nvPr>
        </p:nvSpPr>
        <p:spPr/>
        <p:txBody>
          <a:bodyPr/>
          <a:lstStyle/>
          <a:p>
            <a:fld id="{02F76600-6C22-407C-B75B-D6AE67B2DB49}" type="slidenum">
              <a:rPr lang="en-US" smtClean="0"/>
              <a:t>‹#›</a:t>
            </a:fld>
            <a:endParaRPr lang="en-US"/>
          </a:p>
        </p:txBody>
      </p:sp>
    </p:spTree>
    <p:extLst>
      <p:ext uri="{BB962C8B-B14F-4D97-AF65-F5344CB8AC3E}">
        <p14:creationId xmlns:p14="http://schemas.microsoft.com/office/powerpoint/2010/main" val="1594576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2.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7C9563-9759-954B-3ECD-18150A006D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EDB219-0C1A-0B26-270D-AF1C4E2670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9C75D3-35F9-567D-C3B6-6246EB8981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A23D1C-1D43-4875-9C0C-CAB6C0C180BB}" type="datetimeFigureOut">
              <a:rPr lang="en-US" smtClean="0"/>
              <a:t>5/12/2025</a:t>
            </a:fld>
            <a:endParaRPr lang="en-US"/>
          </a:p>
        </p:txBody>
      </p:sp>
      <p:sp>
        <p:nvSpPr>
          <p:cNvPr id="5" name="Footer Placeholder 4">
            <a:extLst>
              <a:ext uri="{FF2B5EF4-FFF2-40B4-BE49-F238E27FC236}">
                <a16:creationId xmlns:a16="http://schemas.microsoft.com/office/drawing/2014/main" id="{A7A61CC9-0EE2-EFE9-EFD4-AA363F8C8F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AF3361-EB66-19C0-73C0-8545AA3077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76600-6C22-407C-B75B-D6AE67B2DB49}" type="slidenum">
              <a:rPr lang="en-US" smtClean="0"/>
              <a:t>‹#›</a:t>
            </a:fld>
            <a:endParaRPr lang="en-US"/>
          </a:p>
        </p:txBody>
      </p:sp>
    </p:spTree>
    <p:extLst>
      <p:ext uri="{BB962C8B-B14F-4D97-AF65-F5344CB8AC3E}">
        <p14:creationId xmlns:p14="http://schemas.microsoft.com/office/powerpoint/2010/main" val="3214600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A1B6D7D-5751-4C6C-93CE-9524C752846B}"/>
              </a:ext>
            </a:extLst>
          </p:cNvPr>
          <p:cNvGrpSpPr/>
          <p:nvPr userDrawn="1"/>
        </p:nvGrpSpPr>
        <p:grpSpPr>
          <a:xfrm>
            <a:off x="-393295" y="-221227"/>
            <a:ext cx="12978588" cy="7300454"/>
            <a:chOff x="-393295" y="-221227"/>
            <a:chExt cx="12978588" cy="7300454"/>
          </a:xfrm>
        </p:grpSpPr>
        <p:pic>
          <p:nvPicPr>
            <p:cNvPr id="8" name="图片 7">
              <a:extLst>
                <a:ext uri="{FF2B5EF4-FFF2-40B4-BE49-F238E27FC236}">
                  <a16:creationId xmlns:a16="http://schemas.microsoft.com/office/drawing/2014/main" id="{783D35BC-930B-4FCA-977A-E5C535F143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组合 8">
              <a:extLst>
                <a:ext uri="{FF2B5EF4-FFF2-40B4-BE49-F238E27FC236}">
                  <a16:creationId xmlns:a16="http://schemas.microsoft.com/office/drawing/2014/main" id="{3A53BCA1-5960-4E53-AF7F-3726CDFF826D}"/>
                </a:ext>
              </a:extLst>
            </p:cNvPr>
            <p:cNvGrpSpPr/>
            <p:nvPr/>
          </p:nvGrpSpPr>
          <p:grpSpPr>
            <a:xfrm>
              <a:off x="-393295" y="-221227"/>
              <a:ext cx="12978588" cy="7300454"/>
              <a:chOff x="-2" y="0"/>
              <a:chExt cx="12192001" cy="6857999"/>
            </a:xfrm>
          </p:grpSpPr>
          <p:pic>
            <p:nvPicPr>
              <p:cNvPr id="10" name="图片 9">
                <a:extLst>
                  <a:ext uri="{FF2B5EF4-FFF2-40B4-BE49-F238E27FC236}">
                    <a16:creationId xmlns:a16="http://schemas.microsoft.com/office/drawing/2014/main" id="{4338AA6E-8CC4-4BC5-9E42-1FE7B9611DE4}"/>
                  </a:ext>
                </a:extLst>
              </p:cNvPr>
              <p:cNvPicPr>
                <a:picLocks noChangeAspect="1"/>
              </p:cNvPicPr>
              <p:nvPr/>
            </p:nvPicPr>
            <p:blipFill rotWithShape="1">
              <a:blip r:embed="rId5">
                <a:extLst>
                  <a:ext uri="{28A0092B-C50C-407E-A947-70E740481C1C}">
                    <a14:useLocalDpi xmlns:a14="http://schemas.microsoft.com/office/drawing/2010/main" val="0"/>
                  </a:ext>
                </a:extLst>
              </a:blip>
              <a:srcRect b="32063"/>
              <a:stretch/>
            </p:blipFill>
            <p:spPr>
              <a:xfrm>
                <a:off x="-2" y="0"/>
                <a:ext cx="12191999" cy="4262509"/>
              </a:xfrm>
              <a:prstGeom prst="rect">
                <a:avLst/>
              </a:prstGeom>
            </p:spPr>
          </p:pic>
          <p:pic>
            <p:nvPicPr>
              <p:cNvPr id="11" name="图片 10">
                <a:extLst>
                  <a:ext uri="{FF2B5EF4-FFF2-40B4-BE49-F238E27FC236}">
                    <a16:creationId xmlns:a16="http://schemas.microsoft.com/office/drawing/2014/main" id="{AC999C38-099B-4BCE-8F4B-27CD8648ED8D}"/>
                  </a:ext>
                </a:extLst>
              </p:cNvPr>
              <p:cNvPicPr>
                <a:picLocks noChangeAspect="1"/>
              </p:cNvPicPr>
              <p:nvPr/>
            </p:nvPicPr>
            <p:blipFill rotWithShape="1">
              <a:blip r:embed="rId5">
                <a:extLst>
                  <a:ext uri="{28A0092B-C50C-407E-A947-70E740481C1C}">
                    <a14:useLocalDpi xmlns:a14="http://schemas.microsoft.com/office/drawing/2010/main" val="0"/>
                  </a:ext>
                </a:extLst>
              </a:blip>
              <a:srcRect t="58632"/>
              <a:stretch/>
            </p:blipFill>
            <p:spPr>
              <a:xfrm>
                <a:off x="0" y="4262510"/>
                <a:ext cx="12191999" cy="2595489"/>
              </a:xfrm>
              <a:prstGeom prst="rect">
                <a:avLst/>
              </a:prstGeom>
            </p:spPr>
          </p:pic>
        </p:grpSp>
      </p:grpSp>
      <p:sp>
        <p:nvSpPr>
          <p:cNvPr id="2" name="TextBox 3">
            <a:extLst>
              <a:ext uri="{FF2B5EF4-FFF2-40B4-BE49-F238E27FC236}">
                <a16:creationId xmlns:a16="http://schemas.microsoft.com/office/drawing/2014/main" id="{667F5D65-45EC-F860-22B2-D3BE386A9116}"/>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BB256507-86C1-33A9-F607-07AFEE984428}"/>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78604188-7A2D-EC95-08D8-BAF34348C1CA}"/>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751964D4-D98B-63F1-0F72-74B7BBD0855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756D0473-2586-E52A-05A2-B21B41EC674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F6181432-76CD-1DB6-7328-C00C75573F4B}"/>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BBDA4E9F-F5D4-C593-FC04-18B4D9B69D53}"/>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5D59F70-7F51-0DDD-C3D8-775521555D27}"/>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3810EEF5-F133-9A99-FBF2-1DC7193550B8}"/>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5D759F5D-2D75-9AC0-B7CD-481F1C585D5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27669331"/>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3.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FAD3CA-F474-5FD6-5051-C83E46CC6FBD}"/>
              </a:ext>
            </a:extLst>
          </p:cNvPr>
          <p:cNvPicPr>
            <a:picLocks noChangeAspect="1"/>
          </p:cNvPicPr>
          <p:nvPr/>
        </p:nvPicPr>
        <p:blipFill>
          <a:blip r:embed="rId2"/>
          <a:stretch>
            <a:fillRect/>
          </a:stretch>
        </p:blipFill>
        <p:spPr>
          <a:xfrm>
            <a:off x="0" y="564374"/>
            <a:ext cx="12192000" cy="6293626"/>
          </a:xfrm>
          <a:prstGeom prst="rect">
            <a:avLst/>
          </a:prstGeom>
        </p:spPr>
      </p:pic>
      <p:sp>
        <p:nvSpPr>
          <p:cNvPr id="10" name="圆角矩形 1">
            <a:extLst>
              <a:ext uri="{FF2B5EF4-FFF2-40B4-BE49-F238E27FC236}">
                <a16:creationId xmlns:a16="http://schemas.microsoft.com/office/drawing/2014/main" id="{D1D4855A-BB43-6735-53D3-98F6A15111E8}"/>
              </a:ext>
            </a:extLst>
          </p:cNvPr>
          <p:cNvSpPr/>
          <p:nvPr/>
        </p:nvSpPr>
        <p:spPr>
          <a:xfrm>
            <a:off x="4744371" y="290975"/>
            <a:ext cx="3227931" cy="603868"/>
          </a:xfrm>
          <a:prstGeom prst="roundRect">
            <a:avLst>
              <a:gd name="adj" fmla="val 50000"/>
            </a:avLst>
          </a:prstGeom>
          <a:solidFill>
            <a:srgbClr val="64A4D4"/>
          </a:solidFill>
          <a:ln w="12700" cap="flat" cmpd="sng" algn="ctr">
            <a:noFill/>
            <a:prstDash val="solid"/>
            <a:miter lim="800000"/>
          </a:ln>
          <a:effectLst/>
        </p:spPr>
        <p:txBody>
          <a:bodyPr rtlCol="0" anchor="ctr"/>
          <a:lstStyle/>
          <a:p>
            <a:pPr algn="ctr">
              <a:defRPr/>
            </a:pPr>
            <a:r>
              <a:rPr lang="en-US" altLang="zh-CN" sz="3600" kern="0" spc="3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TIẾNG VIỆT</a:t>
            </a:r>
            <a:endParaRPr lang="zh-CN" altLang="en-US" sz="3600" kern="0" spc="3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18" name="Group 17">
            <a:extLst>
              <a:ext uri="{FF2B5EF4-FFF2-40B4-BE49-F238E27FC236}">
                <a16:creationId xmlns:a16="http://schemas.microsoft.com/office/drawing/2014/main" id="{CCDA212D-6785-BAC4-6ECA-2464E91E5CFD}"/>
              </a:ext>
            </a:extLst>
          </p:cNvPr>
          <p:cNvGrpSpPr/>
          <p:nvPr/>
        </p:nvGrpSpPr>
        <p:grpSpPr>
          <a:xfrm>
            <a:off x="0" y="3271015"/>
            <a:ext cx="5181600" cy="467354"/>
            <a:chOff x="1823340" y="1426133"/>
            <a:chExt cx="9908475" cy="578923"/>
          </a:xfrm>
        </p:grpSpPr>
        <p:sp>
          <p:nvSpPr>
            <p:cNvPr id="19" name="Rectangle: Rounded Corners 18">
              <a:extLst>
                <a:ext uri="{FF2B5EF4-FFF2-40B4-BE49-F238E27FC236}">
                  <a16:creationId xmlns:a16="http://schemas.microsoft.com/office/drawing/2014/main" id="{4EC379C4-5D87-2297-29A7-9A908982FF12}"/>
                </a:ext>
              </a:extLst>
            </p:cNvPr>
            <p:cNvSpPr/>
            <p:nvPr/>
          </p:nvSpPr>
          <p:spPr>
            <a:xfrm>
              <a:off x="2069086" y="1451784"/>
              <a:ext cx="9416986" cy="553272"/>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000" b="1" i="0" u="none" strike="noStrike" kern="0" cap="none" spc="0" normalizeH="0" baseline="0" noProof="0">
                <a:ln>
                  <a:noFill/>
                </a:ln>
                <a:solidFill>
                  <a:prstClr val="white"/>
                </a:solidFill>
                <a:effectLst/>
                <a:uLnTx/>
                <a:uFillTx/>
              </a:endParaRPr>
            </a:p>
          </p:txBody>
        </p:sp>
        <p:sp>
          <p:nvSpPr>
            <p:cNvPr id="20" name="TextBox 19">
              <a:extLst>
                <a:ext uri="{FF2B5EF4-FFF2-40B4-BE49-F238E27FC236}">
                  <a16:creationId xmlns:a16="http://schemas.microsoft.com/office/drawing/2014/main" id="{21A40B75-E587-6DF3-D62D-FBEFBF42B4AD}"/>
                </a:ext>
              </a:extLst>
            </p:cNvPr>
            <p:cNvSpPr txBox="1"/>
            <p:nvPr/>
          </p:nvSpPr>
          <p:spPr>
            <a:xfrm>
              <a:off x="1823340" y="1426133"/>
              <a:ext cx="9908475" cy="57187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375A79"/>
                  </a:solidFill>
                  <a:effectLst/>
                  <a:uLnTx/>
                  <a:uFillTx/>
                  <a:latin typeface="Cambria" panose="02040503050406030204" pitchFamily="18" charset="0"/>
                </a:rPr>
                <a:t>Theo </a:t>
              </a:r>
              <a:r>
                <a:rPr kumimoji="0" lang="en-US" sz="2400" b="1" i="0" u="none" strike="noStrike" kern="0" cap="none" spc="0" normalizeH="0" baseline="0" noProof="0" dirty="0" err="1">
                  <a:ln>
                    <a:noFill/>
                  </a:ln>
                  <a:solidFill>
                    <a:srgbClr val="375A79"/>
                  </a:solidFill>
                  <a:effectLst/>
                  <a:uLnTx/>
                  <a:uFillTx/>
                  <a:latin typeface="Cambria" panose="02040503050406030204" pitchFamily="18" charset="0"/>
                </a:rPr>
                <a:t>Chuyện</a:t>
              </a:r>
              <a:r>
                <a:rPr kumimoji="0" lang="en-US" sz="24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2400" b="1" i="0" u="none" strike="noStrike" kern="0" cap="none" spc="0" normalizeH="0" baseline="0" noProof="0" dirty="0" err="1">
                  <a:ln>
                    <a:noFill/>
                  </a:ln>
                  <a:solidFill>
                    <a:srgbClr val="375A79"/>
                  </a:solidFill>
                  <a:effectLst/>
                  <a:uLnTx/>
                  <a:uFillTx/>
                  <a:latin typeface="Cambria" panose="02040503050406030204" pitchFamily="18" charset="0"/>
                </a:rPr>
                <a:t>Bác</a:t>
              </a:r>
              <a:r>
                <a:rPr kumimoji="0" lang="en-US" sz="24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2400" b="1" i="0" u="none" strike="noStrike" kern="0" cap="none" spc="0" normalizeH="0" baseline="0" noProof="0" dirty="0" err="1">
                  <a:ln>
                    <a:noFill/>
                  </a:ln>
                  <a:solidFill>
                    <a:srgbClr val="375A79"/>
                  </a:solidFill>
                  <a:effectLst/>
                  <a:uLnTx/>
                  <a:uFillTx/>
                  <a:latin typeface="Cambria" panose="02040503050406030204" pitchFamily="18" charset="0"/>
                </a:rPr>
                <a:t>Hồ</a:t>
              </a:r>
              <a:r>
                <a:rPr kumimoji="0" lang="en-US" sz="24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2400" b="1" i="0" u="none" strike="noStrike" kern="0" cap="none" spc="0" normalizeH="0" baseline="0" noProof="0" dirty="0" err="1">
                  <a:ln>
                    <a:noFill/>
                  </a:ln>
                  <a:solidFill>
                    <a:srgbClr val="375A79"/>
                  </a:solidFill>
                  <a:effectLst/>
                  <a:uLnTx/>
                  <a:uFillTx/>
                  <a:latin typeface="Cambria" panose="02040503050406030204" pitchFamily="18" charset="0"/>
                </a:rPr>
                <a:t>trồng</a:t>
              </a:r>
              <a:r>
                <a:rPr kumimoji="0" lang="en-US" sz="24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2400" b="1" i="0" u="none" strike="noStrike" kern="0" cap="none" spc="0" normalizeH="0" baseline="0" noProof="0" dirty="0" err="1">
                  <a:ln>
                    <a:noFill/>
                  </a:ln>
                  <a:solidFill>
                    <a:srgbClr val="375A79"/>
                  </a:solidFill>
                  <a:effectLst/>
                  <a:uLnTx/>
                  <a:uFillTx/>
                  <a:latin typeface="Cambria" panose="02040503050406030204" pitchFamily="18" charset="0"/>
                </a:rPr>
                <a:t>người</a:t>
              </a:r>
              <a:endParaRPr kumimoji="0" lang="en-US" sz="2400" b="1" i="0" u="none" strike="noStrike" kern="0" cap="none" spc="0" normalizeH="0" baseline="0" noProof="0" dirty="0">
                <a:ln>
                  <a:noFill/>
                </a:ln>
                <a:solidFill>
                  <a:srgbClr val="375A79"/>
                </a:solidFill>
                <a:effectLst/>
                <a:uLnTx/>
                <a:uFillTx/>
                <a:latin typeface="Cambria" panose="02040503050406030204" pitchFamily="18" charset="0"/>
              </a:endParaRPr>
            </a:p>
          </p:txBody>
        </p:sp>
      </p:grpSp>
      <p:pic>
        <p:nvPicPr>
          <p:cNvPr id="2" name="Picture 1">
            <a:extLst>
              <a:ext uri="{FF2B5EF4-FFF2-40B4-BE49-F238E27FC236}">
                <a16:creationId xmlns:a16="http://schemas.microsoft.com/office/drawing/2014/main" id="{C40162CA-AB81-2F10-BE1E-9DD9ECE8CA71}"/>
              </a:ext>
            </a:extLst>
          </p:cNvPr>
          <p:cNvPicPr>
            <a:picLocks noChangeAspect="1"/>
          </p:cNvPicPr>
          <p:nvPr/>
        </p:nvPicPr>
        <p:blipFill>
          <a:blip r:embed="rId3"/>
          <a:stretch>
            <a:fillRect/>
          </a:stretch>
        </p:blipFill>
        <p:spPr>
          <a:xfrm>
            <a:off x="128512" y="708425"/>
            <a:ext cx="8364437" cy="2670279"/>
          </a:xfrm>
          <a:prstGeom prst="rect">
            <a:avLst/>
          </a:prstGeom>
        </p:spPr>
      </p:pic>
    </p:spTree>
    <p:extLst>
      <p:ext uri="{BB962C8B-B14F-4D97-AF65-F5344CB8AC3E}">
        <p14:creationId xmlns:p14="http://schemas.microsoft.com/office/powerpoint/2010/main" val="405349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2000"/>
                                        <p:tgtEl>
                                          <p:spTgt spid="10"/>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16" presetClass="entr" presetSubtype="21"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077FBF2-CD28-471C-98B6-DC3025C0CD4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03575" y="4672076"/>
            <a:ext cx="8370217" cy="1993359"/>
          </a:xfrm>
          <a:prstGeom prst="rect">
            <a:avLst/>
          </a:prstGeom>
        </p:spPr>
      </p:pic>
      <p:pic>
        <p:nvPicPr>
          <p:cNvPr id="19" name="图片 18" descr="游戏机里面的人物&#10;&#10;低可信度描述已自动生成">
            <a:extLst>
              <a:ext uri="{FF2B5EF4-FFF2-40B4-BE49-F238E27FC236}">
                <a16:creationId xmlns:a16="http://schemas.microsoft.com/office/drawing/2014/main" id="{0842E664-48A3-4E75-A3E2-FDA6FF1C52FB}"/>
              </a:ext>
            </a:extLst>
          </p:cNvPr>
          <p:cNvPicPr>
            <a:picLocks noChangeAspect="1"/>
          </p:cNvPicPr>
          <p:nvPr/>
        </p:nvPicPr>
        <p:blipFill rotWithShape="1">
          <a:blip r:embed="rId3">
            <a:extLst>
              <a:ext uri="{28A0092B-C50C-407E-A947-70E740481C1C}">
                <a14:useLocalDpi xmlns:a14="http://schemas.microsoft.com/office/drawing/2010/main" val="0"/>
              </a:ext>
            </a:extLst>
          </a:blip>
          <a:srcRect l="48159" t="59500" r="32007" b="10561"/>
          <a:stretch/>
        </p:blipFill>
        <p:spPr>
          <a:xfrm>
            <a:off x="9542411" y="378931"/>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pic>
        <p:nvPicPr>
          <p:cNvPr id="7" name="图片 8">
            <a:extLst>
              <a:ext uri="{FF2B5EF4-FFF2-40B4-BE49-F238E27FC236}">
                <a16:creationId xmlns:a16="http://schemas.microsoft.com/office/drawing/2014/main" id="{0AE74126-4BE8-3128-FE0C-54F5B3F0886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4309" b="22011"/>
          <a:stretch/>
        </p:blipFill>
        <p:spPr>
          <a:xfrm flipH="1">
            <a:off x="389530" y="2885125"/>
            <a:ext cx="4013788" cy="3615397"/>
          </a:xfrm>
          <a:prstGeom prst="rect">
            <a:avLst/>
          </a:prstGeom>
        </p:spPr>
      </p:pic>
      <p:pic>
        <p:nvPicPr>
          <p:cNvPr id="3" name="Picture 2">
            <a:extLst>
              <a:ext uri="{FF2B5EF4-FFF2-40B4-BE49-F238E27FC236}">
                <a16:creationId xmlns:a16="http://schemas.microsoft.com/office/drawing/2014/main" id="{762DFCCA-A706-77B2-B2CA-3E239DD17F17}"/>
              </a:ext>
            </a:extLst>
          </p:cNvPr>
          <p:cNvPicPr>
            <a:picLocks noChangeAspect="1"/>
          </p:cNvPicPr>
          <p:nvPr/>
        </p:nvPicPr>
        <p:blipFill>
          <a:blip r:embed="rId5"/>
          <a:stretch>
            <a:fillRect/>
          </a:stretch>
        </p:blipFill>
        <p:spPr>
          <a:xfrm>
            <a:off x="1507595" y="1378976"/>
            <a:ext cx="10077561" cy="2682472"/>
          </a:xfrm>
          <a:prstGeom prst="rect">
            <a:avLst/>
          </a:prstGeom>
        </p:spPr>
      </p:pic>
    </p:spTree>
    <p:extLst>
      <p:ext uri="{BB962C8B-B14F-4D97-AF65-F5344CB8AC3E}">
        <p14:creationId xmlns:p14="http://schemas.microsoft.com/office/powerpoint/2010/main" val="89894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9D74F8B-CF15-E987-DA8A-AF3FDAD3F3A3}"/>
              </a:ext>
            </a:extLst>
          </p:cNvPr>
          <p:cNvGrpSpPr/>
          <p:nvPr/>
        </p:nvGrpSpPr>
        <p:grpSpPr>
          <a:xfrm>
            <a:off x="675395" y="3289854"/>
            <a:ext cx="10841211" cy="2483244"/>
            <a:chOff x="675395" y="3289854"/>
            <a:chExt cx="10841211" cy="2483244"/>
          </a:xfrm>
        </p:grpSpPr>
        <p:sp>
          <p:nvSpPr>
            <p:cNvPr id="13" name="Rectangle: Rounded Corners 12">
              <a:extLst>
                <a:ext uri="{FF2B5EF4-FFF2-40B4-BE49-F238E27FC236}">
                  <a16:creationId xmlns:a16="http://schemas.microsoft.com/office/drawing/2014/main" id="{CE7C64E5-DBBE-5FC1-004D-FE06150F00E2}"/>
                </a:ext>
              </a:extLst>
            </p:cNvPr>
            <p:cNvSpPr/>
            <p:nvPr/>
          </p:nvSpPr>
          <p:spPr>
            <a:xfrm>
              <a:off x="4552122" y="3289854"/>
              <a:ext cx="6964484" cy="944216"/>
            </a:xfrm>
            <a:prstGeom prst="roundRect">
              <a:avLst/>
            </a:prstGeom>
            <a:solidFill>
              <a:srgbClr val="DD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a:t>
              </a:r>
            </a:p>
          </p:txBody>
        </p:sp>
        <p:sp>
          <p:nvSpPr>
            <p:cNvPr id="14" name="Rectangle: Rounded Corners 13">
              <a:extLst>
                <a:ext uri="{FF2B5EF4-FFF2-40B4-BE49-F238E27FC236}">
                  <a16:creationId xmlns:a16="http://schemas.microsoft.com/office/drawing/2014/main" id="{83D34C58-CE86-B06E-6D29-65E1FADE16B4}"/>
                </a:ext>
              </a:extLst>
            </p:cNvPr>
            <p:cNvSpPr/>
            <p:nvPr/>
          </p:nvSpPr>
          <p:spPr>
            <a:xfrm>
              <a:off x="675395" y="3976708"/>
              <a:ext cx="10841210" cy="1796390"/>
            </a:xfrm>
            <a:prstGeom prst="roundRect">
              <a:avLst/>
            </a:prstGeom>
            <a:solidFill>
              <a:srgbClr val="DD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029DB43B-3704-FCD7-19E5-9F54B24AE01D}"/>
              </a:ext>
            </a:extLst>
          </p:cNvPr>
          <p:cNvGrpSpPr/>
          <p:nvPr/>
        </p:nvGrpSpPr>
        <p:grpSpPr>
          <a:xfrm>
            <a:off x="356381" y="-43376"/>
            <a:ext cx="2082019" cy="2390336"/>
            <a:chOff x="3968261" y="1920239"/>
            <a:chExt cx="2806505" cy="2806505"/>
          </a:xfrm>
        </p:grpSpPr>
        <p:pic>
          <p:nvPicPr>
            <p:cNvPr id="6" name="图片 2" descr="卡通人物&#10;&#10;中度可信度描述已自动生成">
              <a:extLst>
                <a:ext uri="{FF2B5EF4-FFF2-40B4-BE49-F238E27FC236}">
                  <a16:creationId xmlns:a16="http://schemas.microsoft.com/office/drawing/2014/main" id="{301675FC-153E-A5FC-52EB-741F430BCE3D}"/>
                </a:ext>
              </a:extLst>
            </p:cNvPr>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1920239"/>
              <a:ext cx="2806505" cy="2806505"/>
            </a:xfrm>
            <a:prstGeom prst="rect">
              <a:avLst/>
            </a:prstGeom>
          </p:spPr>
        </p:pic>
        <p:sp>
          <p:nvSpPr>
            <p:cNvPr id="7" name="文本框 19">
              <a:extLst>
                <a:ext uri="{FF2B5EF4-FFF2-40B4-BE49-F238E27FC236}">
                  <a16:creationId xmlns:a16="http://schemas.microsoft.com/office/drawing/2014/main" id="{8DEC2804-8EB2-1AE4-CE88-FA852B69A291}"/>
                </a:ext>
              </a:extLst>
            </p:cNvPr>
            <p:cNvSpPr txBox="1"/>
            <p:nvPr/>
          </p:nvSpPr>
          <p:spPr>
            <a:xfrm>
              <a:off x="4072595" y="3323491"/>
              <a:ext cx="2597833" cy="837673"/>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200" normalizeH="0" baseline="0" noProof="0" dirty="0" err="1">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Câu</a:t>
              </a:r>
              <a:r>
                <a:rPr kumimoji="0" lang="en-US" altLang="zh-CN"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1:</a:t>
              </a:r>
              <a:endParaRPr kumimoji="0" lang="zh-CN" altLang="en-US"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sp>
        <p:nvSpPr>
          <p:cNvPr id="8" name="TextBox 7">
            <a:extLst>
              <a:ext uri="{FF2B5EF4-FFF2-40B4-BE49-F238E27FC236}">
                <a16:creationId xmlns:a16="http://schemas.microsoft.com/office/drawing/2014/main" id="{9BDF937F-AA0C-DC72-C0F6-F8F26120F6F6}"/>
              </a:ext>
            </a:extLst>
          </p:cNvPr>
          <p:cNvSpPr txBox="1"/>
          <p:nvPr/>
        </p:nvSpPr>
        <p:spPr>
          <a:xfrm>
            <a:off x="2278935" y="895753"/>
            <a:ext cx="9556683"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Những</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chi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tiết</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nào</a:t>
            </a:r>
            <a:r>
              <a:rPr lang="en-US" sz="4000" b="1" kern="0" dirty="0">
                <a:solidFill>
                  <a:srgbClr val="2DAFA9"/>
                </a:solidFill>
                <a:latin typeface="Cambria" panose="02040503050406030204" pitchFamily="18" charset="0"/>
              </a:rPr>
              <a:t> (ở </a:t>
            </a:r>
            <a:r>
              <a:rPr lang="en-US" sz="4000" b="1" kern="0" dirty="0" err="1">
                <a:solidFill>
                  <a:srgbClr val="2DAFA9"/>
                </a:solidFill>
                <a:latin typeface="Cambria" panose="02040503050406030204" pitchFamily="18" charset="0"/>
              </a:rPr>
              <a:t>đầu</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câu</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chuyện</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cho</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thấy</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Bác</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rất</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cẩn</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thận</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khi</a:t>
            </a:r>
            <a:r>
              <a:rPr lang="en-US" sz="4000" b="1" kern="0" dirty="0">
                <a:solidFill>
                  <a:srgbClr val="2DAFA9"/>
                </a:solidFill>
                <a:latin typeface="Cambria" panose="02040503050406030204" pitchFamily="18" charset="0"/>
              </a:rPr>
              <a:t> </a:t>
            </a:r>
            <a:r>
              <a:rPr lang="en-US" sz="4000" b="1" kern="0" dirty="0" err="1">
                <a:solidFill>
                  <a:srgbClr val="2DAFA9"/>
                </a:solidFill>
                <a:latin typeface="Cambria" panose="02040503050406030204" pitchFamily="18" charset="0"/>
              </a:rPr>
              <a:t>đi</a:t>
            </a:r>
            <a:r>
              <a:rPr lang="en-US" sz="4000" b="1" kern="0" dirty="0">
                <a:solidFill>
                  <a:srgbClr val="2DAFA9"/>
                </a:solidFill>
                <a:latin typeface="Cambria" panose="02040503050406030204" pitchFamily="18" charset="0"/>
              </a:rPr>
              <a:t> qua </a:t>
            </a:r>
            <a:r>
              <a:rPr lang="en-US" sz="4000" b="1" kern="0" dirty="0" err="1">
                <a:solidFill>
                  <a:srgbClr val="2DAFA9"/>
                </a:solidFill>
                <a:latin typeface="Cambria" panose="02040503050406030204" pitchFamily="18" charset="0"/>
              </a:rPr>
              <a:t>suối</a:t>
            </a:r>
            <a:endParaRPr kumimoji="0" lang="en-US" sz="4000" b="1" i="0" u="none" strike="noStrike" kern="0" cap="none" spc="0" normalizeH="0" baseline="0" noProof="0" dirty="0">
              <a:ln>
                <a:noFill/>
              </a:ln>
              <a:solidFill>
                <a:srgbClr val="2DAFA9"/>
              </a:solidFill>
              <a:effectLst/>
              <a:uLnTx/>
              <a:uFillTx/>
              <a:latin typeface="Cambria" panose="02040503050406030204" pitchFamily="18" charset="0"/>
            </a:endParaRPr>
          </a:p>
        </p:txBody>
      </p:sp>
      <p:sp>
        <p:nvSpPr>
          <p:cNvPr id="12" name="TextBox 11">
            <a:extLst>
              <a:ext uri="{FF2B5EF4-FFF2-40B4-BE49-F238E27FC236}">
                <a16:creationId xmlns:a16="http://schemas.microsoft.com/office/drawing/2014/main" id="{5B7E1674-9FD0-15F2-904A-D82D91AE58AA}"/>
              </a:ext>
            </a:extLst>
          </p:cNvPr>
          <p:cNvSpPr txBox="1"/>
          <p:nvPr/>
        </p:nvSpPr>
        <p:spPr>
          <a:xfrm>
            <a:off x="675395" y="2602999"/>
            <a:ext cx="10841210"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cs typeface="+mn-cs"/>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p:txBody>
      </p:sp>
    </p:spTree>
    <p:extLst>
      <p:ext uri="{BB962C8B-B14F-4D97-AF65-F5344CB8AC3E}">
        <p14:creationId xmlns:p14="http://schemas.microsoft.com/office/powerpoint/2010/main" val="269642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29DB43B-3704-FCD7-19E5-9F54B24AE01D}"/>
              </a:ext>
            </a:extLst>
          </p:cNvPr>
          <p:cNvGrpSpPr/>
          <p:nvPr/>
        </p:nvGrpSpPr>
        <p:grpSpPr>
          <a:xfrm>
            <a:off x="356381" y="-43376"/>
            <a:ext cx="2082019" cy="2390336"/>
            <a:chOff x="3968261" y="1920239"/>
            <a:chExt cx="2806505" cy="2806505"/>
          </a:xfrm>
        </p:grpSpPr>
        <p:pic>
          <p:nvPicPr>
            <p:cNvPr id="6" name="图片 2" descr="卡通人物&#10;&#10;中度可信度描述已自动生成">
              <a:extLst>
                <a:ext uri="{FF2B5EF4-FFF2-40B4-BE49-F238E27FC236}">
                  <a16:creationId xmlns:a16="http://schemas.microsoft.com/office/drawing/2014/main" id="{301675FC-153E-A5FC-52EB-741F430BCE3D}"/>
                </a:ext>
              </a:extLst>
            </p:cNvPr>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1920239"/>
              <a:ext cx="2806505" cy="2806505"/>
            </a:xfrm>
            <a:prstGeom prst="rect">
              <a:avLst/>
            </a:prstGeom>
          </p:spPr>
        </p:pic>
        <p:sp>
          <p:nvSpPr>
            <p:cNvPr id="7" name="文本框 19">
              <a:extLst>
                <a:ext uri="{FF2B5EF4-FFF2-40B4-BE49-F238E27FC236}">
                  <a16:creationId xmlns:a16="http://schemas.microsoft.com/office/drawing/2014/main" id="{8DEC2804-8EB2-1AE4-CE88-FA852B69A291}"/>
                </a:ext>
              </a:extLst>
            </p:cNvPr>
            <p:cNvSpPr txBox="1"/>
            <p:nvPr/>
          </p:nvSpPr>
          <p:spPr>
            <a:xfrm>
              <a:off x="4072595" y="3323492"/>
              <a:ext cx="2597833" cy="903404"/>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200" normalizeH="0" baseline="0" noProof="0" dirty="0" err="1">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Câu</a:t>
              </a:r>
              <a:r>
                <a:rPr kumimoji="0" lang="en-US" altLang="zh-CN"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2:</a:t>
              </a:r>
              <a:endParaRPr kumimoji="0" lang="zh-CN" altLang="en-US"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sp>
        <p:nvSpPr>
          <p:cNvPr id="8" name="TextBox 7">
            <a:extLst>
              <a:ext uri="{FF2B5EF4-FFF2-40B4-BE49-F238E27FC236}">
                <a16:creationId xmlns:a16="http://schemas.microsoft.com/office/drawing/2014/main" id="{9BDF937F-AA0C-DC72-C0F6-F8F26120F6F6}"/>
              </a:ext>
            </a:extLst>
          </p:cNvPr>
          <p:cNvSpPr txBox="1"/>
          <p:nvPr/>
        </p:nvSpPr>
        <p:spPr>
          <a:xfrm>
            <a:off x="2278935" y="895753"/>
            <a:ext cx="9237669"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Chuyện</a:t>
            </a:r>
            <a:r>
              <a:rPr kumimoji="0" lang="en-US" sz="48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gì</a:t>
            </a:r>
            <a:r>
              <a:rPr kumimoji="0" lang="en-US" sz="48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xảy</a:t>
            </a:r>
            <a:r>
              <a:rPr kumimoji="0" lang="en-US" sz="48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ra</a:t>
            </a:r>
            <a:r>
              <a:rPr kumimoji="0" lang="en-US" sz="48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khi</a:t>
            </a:r>
            <a:r>
              <a:rPr kumimoji="0" lang="en-US" sz="48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Bác</a:t>
            </a:r>
            <a:r>
              <a:rPr kumimoji="0" lang="en-US" sz="48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gần</a:t>
            </a:r>
            <a:r>
              <a:rPr kumimoji="0" lang="en-US" sz="4800" b="1" i="0" u="none" strike="noStrike" kern="0" cap="none" spc="0" normalizeH="0" baseline="0" noProof="0" dirty="0">
                <a:ln>
                  <a:noFill/>
                </a:ln>
                <a:solidFill>
                  <a:srgbClr val="2DAFA9"/>
                </a:solidFill>
                <a:effectLst/>
                <a:uLnTx/>
                <a:uFillTx/>
                <a:latin typeface="Cambria" panose="02040503050406030204" pitchFamily="18" charset="0"/>
              </a:rPr>
              <a:t> qua </a:t>
            </a: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được</a:t>
            </a:r>
            <a:r>
              <a:rPr kumimoji="0" lang="en-US" sz="48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2DAFA9"/>
                </a:solidFill>
                <a:effectLst/>
                <a:uLnTx/>
                <a:uFillTx/>
                <a:latin typeface="Cambria" panose="02040503050406030204" pitchFamily="18" charset="0"/>
              </a:rPr>
              <a:t>suối</a:t>
            </a:r>
            <a:endParaRPr kumimoji="0" lang="en-US" sz="4800" b="1" i="0" u="none" strike="noStrike" kern="0" cap="none" spc="0" normalizeH="0" baseline="0" noProof="0" dirty="0">
              <a:ln>
                <a:noFill/>
              </a:ln>
              <a:solidFill>
                <a:srgbClr val="2DAFA9"/>
              </a:solidFill>
              <a:effectLst/>
              <a:uLnTx/>
              <a:uFillTx/>
              <a:latin typeface="Cambria" panose="02040503050406030204" pitchFamily="18" charset="0"/>
            </a:endParaRPr>
          </a:p>
        </p:txBody>
      </p:sp>
      <p:grpSp>
        <p:nvGrpSpPr>
          <p:cNvPr id="3" name="Group 2">
            <a:extLst>
              <a:ext uri="{FF2B5EF4-FFF2-40B4-BE49-F238E27FC236}">
                <a16:creationId xmlns:a16="http://schemas.microsoft.com/office/drawing/2014/main" id="{E4437FA8-E843-E49E-D451-02A696B38BD9}"/>
              </a:ext>
            </a:extLst>
          </p:cNvPr>
          <p:cNvGrpSpPr/>
          <p:nvPr/>
        </p:nvGrpSpPr>
        <p:grpSpPr>
          <a:xfrm>
            <a:off x="694807" y="2587717"/>
            <a:ext cx="4652445" cy="3374530"/>
            <a:chOff x="1350789" y="4392588"/>
            <a:chExt cx="8270288" cy="1908821"/>
          </a:xfrm>
        </p:grpSpPr>
        <p:sp>
          <p:nvSpPr>
            <p:cNvPr id="2" name="Rectangle: Rounded Corners 1">
              <a:extLst>
                <a:ext uri="{FF2B5EF4-FFF2-40B4-BE49-F238E27FC236}">
                  <a16:creationId xmlns:a16="http://schemas.microsoft.com/office/drawing/2014/main" id="{05187AE5-BDED-8562-C330-93CF78DE90B1}"/>
                </a:ext>
              </a:extLst>
            </p:cNvPr>
            <p:cNvSpPr/>
            <p:nvPr/>
          </p:nvSpPr>
          <p:spPr>
            <a:xfrm>
              <a:off x="1350789" y="4392588"/>
              <a:ext cx="8098943" cy="1908821"/>
            </a:xfrm>
            <a:prstGeom prst="roundRect">
              <a:avLst/>
            </a:prstGeom>
            <a:solidFill>
              <a:srgbClr val="DDF7F6"/>
            </a:solidFill>
            <a:ln w="38100">
              <a:solidFill>
                <a:srgbClr val="2DAF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B7E1674-9FD0-15F2-904A-D82D91AE58AA}"/>
                </a:ext>
              </a:extLst>
            </p:cNvPr>
            <p:cNvSpPr txBox="1"/>
            <p:nvPr/>
          </p:nvSpPr>
          <p:spPr>
            <a:xfrm>
              <a:off x="1350789" y="4481220"/>
              <a:ext cx="827028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cs typeface="+mn-cs"/>
                </a:rPr>
                <a:t>Khi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cs typeface="+mn-cs"/>
                </a:rPr>
                <a:t>gần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cs typeface="+mn-cs"/>
                </a:rPr>
                <a:t> qua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cs typeface="+mn-cs"/>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cs typeface="+mn-cs"/>
                </a:rPr>
                <a:t>suối</a:t>
              </a:r>
              <a:r>
                <a:rPr lang="en-US" sz="4800" b="1" dirty="0">
                  <a:solidFill>
                    <a:prstClr val="black"/>
                  </a:solidFill>
                  <a:latin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ambria" panose="02040503050406030204" pitchFamily="18" charset="0"/>
                </a:rPr>
                <a:t>Bác</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trượt</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chân</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suýt</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ngã</a:t>
              </a:r>
              <a:endParaRPr kumimoji="0" lang="vi-VN" sz="48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11" name="Group 10">
            <a:extLst>
              <a:ext uri="{FF2B5EF4-FFF2-40B4-BE49-F238E27FC236}">
                <a16:creationId xmlns:a16="http://schemas.microsoft.com/office/drawing/2014/main" id="{3F3E047E-CAC8-F7AF-71EA-9DFCF19BCB5D}"/>
              </a:ext>
            </a:extLst>
          </p:cNvPr>
          <p:cNvGrpSpPr/>
          <p:nvPr/>
        </p:nvGrpSpPr>
        <p:grpSpPr>
          <a:xfrm>
            <a:off x="5347252" y="2411334"/>
            <a:ext cx="5985211" cy="3727295"/>
            <a:chOff x="5347252" y="2411334"/>
            <a:chExt cx="5985211" cy="3727295"/>
          </a:xfrm>
        </p:grpSpPr>
        <p:pic>
          <p:nvPicPr>
            <p:cNvPr id="9" name="Picture 8">
              <a:extLst>
                <a:ext uri="{FF2B5EF4-FFF2-40B4-BE49-F238E27FC236}">
                  <a16:creationId xmlns:a16="http://schemas.microsoft.com/office/drawing/2014/main" id="{5E286347-4157-1C6C-889F-B1F9433FBFC3}"/>
                </a:ext>
              </a:extLst>
            </p:cNvPr>
            <p:cNvPicPr>
              <a:picLocks noChangeAspect="1"/>
            </p:cNvPicPr>
            <p:nvPr/>
          </p:nvPicPr>
          <p:blipFill rotWithShape="1">
            <a:blip r:embed="rId5">
              <a:extLst>
                <a:ext uri="{28A0092B-C50C-407E-A947-70E740481C1C}">
                  <a14:useLocalDpi xmlns:a14="http://schemas.microsoft.com/office/drawing/2010/main" val="0"/>
                </a:ext>
              </a:extLst>
            </a:blip>
            <a:srcRect l="27241" t="8435"/>
            <a:stretch/>
          </p:blipFill>
          <p:spPr>
            <a:xfrm>
              <a:off x="5347253" y="2411334"/>
              <a:ext cx="5985210" cy="3727295"/>
            </a:xfrm>
            <a:prstGeom prst="rect">
              <a:avLst/>
            </a:prstGeom>
          </p:spPr>
        </p:pic>
        <p:sp>
          <p:nvSpPr>
            <p:cNvPr id="10" name="Rectangle 9">
              <a:extLst>
                <a:ext uri="{FF2B5EF4-FFF2-40B4-BE49-F238E27FC236}">
                  <a16:creationId xmlns:a16="http://schemas.microsoft.com/office/drawing/2014/main" id="{ECB3C287-CAB9-3088-BF8F-879823582CF4}"/>
                </a:ext>
              </a:extLst>
            </p:cNvPr>
            <p:cNvSpPr/>
            <p:nvPr/>
          </p:nvSpPr>
          <p:spPr>
            <a:xfrm>
              <a:off x="5347252" y="2411334"/>
              <a:ext cx="1332766" cy="6404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9614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29DB43B-3704-FCD7-19E5-9F54B24AE01D}"/>
              </a:ext>
            </a:extLst>
          </p:cNvPr>
          <p:cNvGrpSpPr/>
          <p:nvPr/>
        </p:nvGrpSpPr>
        <p:grpSpPr>
          <a:xfrm>
            <a:off x="356381" y="-43376"/>
            <a:ext cx="2082019" cy="2390336"/>
            <a:chOff x="3968261" y="1920239"/>
            <a:chExt cx="2806505" cy="2806505"/>
          </a:xfrm>
        </p:grpSpPr>
        <p:pic>
          <p:nvPicPr>
            <p:cNvPr id="6" name="图片 2" descr="卡通人物&#10;&#10;中度可信度描述已自动生成">
              <a:extLst>
                <a:ext uri="{FF2B5EF4-FFF2-40B4-BE49-F238E27FC236}">
                  <a16:creationId xmlns:a16="http://schemas.microsoft.com/office/drawing/2014/main" id="{301675FC-153E-A5FC-52EB-741F430BCE3D}"/>
                </a:ext>
              </a:extLst>
            </p:cNvPr>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1920239"/>
              <a:ext cx="2806505" cy="2806505"/>
            </a:xfrm>
            <a:prstGeom prst="rect">
              <a:avLst/>
            </a:prstGeom>
          </p:spPr>
        </p:pic>
        <p:sp>
          <p:nvSpPr>
            <p:cNvPr id="7" name="文本框 19">
              <a:extLst>
                <a:ext uri="{FF2B5EF4-FFF2-40B4-BE49-F238E27FC236}">
                  <a16:creationId xmlns:a16="http://schemas.microsoft.com/office/drawing/2014/main" id="{8DEC2804-8EB2-1AE4-CE88-FA852B69A291}"/>
                </a:ext>
              </a:extLst>
            </p:cNvPr>
            <p:cNvSpPr txBox="1"/>
            <p:nvPr/>
          </p:nvSpPr>
          <p:spPr>
            <a:xfrm>
              <a:off x="4072595" y="3323492"/>
              <a:ext cx="2597833" cy="903404"/>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200" normalizeH="0" baseline="0" noProof="0" dirty="0" err="1">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Câu</a:t>
              </a:r>
              <a:r>
                <a:rPr kumimoji="0" lang="en-US" altLang="zh-CN"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3:</a:t>
              </a:r>
              <a:endParaRPr kumimoji="0" lang="zh-CN" altLang="en-US"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sp>
        <p:nvSpPr>
          <p:cNvPr id="8" name="TextBox 7">
            <a:extLst>
              <a:ext uri="{FF2B5EF4-FFF2-40B4-BE49-F238E27FC236}">
                <a16:creationId xmlns:a16="http://schemas.microsoft.com/office/drawing/2014/main" id="{9BDF937F-AA0C-DC72-C0F6-F8F26120F6F6}"/>
              </a:ext>
            </a:extLst>
          </p:cNvPr>
          <p:cNvSpPr txBox="1"/>
          <p:nvPr/>
        </p:nvSpPr>
        <p:spPr>
          <a:xfrm>
            <a:off x="2278935" y="895753"/>
            <a:ext cx="9237669"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Biết</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hòn</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đá</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có</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rêu</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trơn</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Bác</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đã</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làm</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gì</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Vì</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sao</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Bác</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làm</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như</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rPr>
              <a:t>vậy</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rPr>
              <a:t>?</a:t>
            </a:r>
          </a:p>
        </p:txBody>
      </p:sp>
      <p:grpSp>
        <p:nvGrpSpPr>
          <p:cNvPr id="3" name="Group 2">
            <a:extLst>
              <a:ext uri="{FF2B5EF4-FFF2-40B4-BE49-F238E27FC236}">
                <a16:creationId xmlns:a16="http://schemas.microsoft.com/office/drawing/2014/main" id="{E4437FA8-E843-E49E-D451-02A696B38BD9}"/>
              </a:ext>
            </a:extLst>
          </p:cNvPr>
          <p:cNvGrpSpPr/>
          <p:nvPr/>
        </p:nvGrpSpPr>
        <p:grpSpPr>
          <a:xfrm>
            <a:off x="694807" y="2602999"/>
            <a:ext cx="5401193" cy="3203677"/>
            <a:chOff x="1350789" y="4392588"/>
            <a:chExt cx="9601279" cy="1812177"/>
          </a:xfrm>
        </p:grpSpPr>
        <p:sp>
          <p:nvSpPr>
            <p:cNvPr id="2" name="Rectangle: Rounded Corners 1">
              <a:extLst>
                <a:ext uri="{FF2B5EF4-FFF2-40B4-BE49-F238E27FC236}">
                  <a16:creationId xmlns:a16="http://schemas.microsoft.com/office/drawing/2014/main" id="{05187AE5-BDED-8562-C330-93CF78DE90B1}"/>
                </a:ext>
              </a:extLst>
            </p:cNvPr>
            <p:cNvSpPr/>
            <p:nvPr/>
          </p:nvSpPr>
          <p:spPr>
            <a:xfrm>
              <a:off x="1350789" y="4392588"/>
              <a:ext cx="9601279" cy="1812177"/>
            </a:xfrm>
            <a:prstGeom prst="roundRect">
              <a:avLst/>
            </a:prstGeom>
            <a:solidFill>
              <a:srgbClr val="DDF7F6"/>
            </a:solidFill>
            <a:ln w="38100">
              <a:solidFill>
                <a:srgbClr val="2DAF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B7E1674-9FD0-15F2-904A-D82D91AE58AA}"/>
                </a:ext>
              </a:extLst>
            </p:cNvPr>
            <p:cNvSpPr txBox="1"/>
            <p:nvPr/>
          </p:nvSpPr>
          <p:spPr>
            <a:xfrm>
              <a:off x="1350789" y="4481220"/>
              <a:ext cx="9224361" cy="1723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cs typeface="+mn-cs"/>
                </a:rPr>
                <a:t>Biết hòn đá có rêu trơn, Bác cuối xuống nhặt và đặt hòn đá lên bờ.</a:t>
              </a:r>
            </a:p>
          </p:txBody>
        </p:sp>
      </p:grpSp>
      <p:grpSp>
        <p:nvGrpSpPr>
          <p:cNvPr id="4" name="Group 3">
            <a:extLst>
              <a:ext uri="{FF2B5EF4-FFF2-40B4-BE49-F238E27FC236}">
                <a16:creationId xmlns:a16="http://schemas.microsoft.com/office/drawing/2014/main" id="{967818BB-75D9-A0F8-4104-C8820F8C0FCF}"/>
              </a:ext>
            </a:extLst>
          </p:cNvPr>
          <p:cNvGrpSpPr/>
          <p:nvPr/>
        </p:nvGrpSpPr>
        <p:grpSpPr>
          <a:xfrm>
            <a:off x="6308037" y="2602999"/>
            <a:ext cx="4871240" cy="3203677"/>
            <a:chOff x="1350789" y="4392588"/>
            <a:chExt cx="8659223" cy="1812177"/>
          </a:xfrm>
        </p:grpSpPr>
        <p:sp>
          <p:nvSpPr>
            <p:cNvPr id="13" name="Rectangle: Rounded Corners 12">
              <a:extLst>
                <a:ext uri="{FF2B5EF4-FFF2-40B4-BE49-F238E27FC236}">
                  <a16:creationId xmlns:a16="http://schemas.microsoft.com/office/drawing/2014/main" id="{B7CC314B-1EE2-0A59-F784-21F02BA141EE}"/>
                </a:ext>
              </a:extLst>
            </p:cNvPr>
            <p:cNvSpPr/>
            <p:nvPr/>
          </p:nvSpPr>
          <p:spPr>
            <a:xfrm>
              <a:off x="1350789" y="4392588"/>
              <a:ext cx="8659223" cy="1812177"/>
            </a:xfrm>
            <a:prstGeom prst="roundRect">
              <a:avLst/>
            </a:prstGeom>
            <a:solidFill>
              <a:schemeClr val="accent4">
                <a:lumMod val="20000"/>
                <a:lumOff val="80000"/>
              </a:schemeClr>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596D1F7-074B-FA95-FA1E-D37B631E57D4}"/>
                </a:ext>
              </a:extLst>
            </p:cNvPr>
            <p:cNvSpPr txBox="1"/>
            <p:nvPr/>
          </p:nvSpPr>
          <p:spPr>
            <a:xfrm>
              <a:off x="1717827" y="4715353"/>
              <a:ext cx="8292185" cy="13057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cs typeface="+mn-cs"/>
                </a:rPr>
                <a:t>Bác làm vậy để tránh người sau khỏi té. </a:t>
              </a:r>
            </a:p>
          </p:txBody>
        </p:sp>
      </p:grpSp>
    </p:spTree>
    <p:extLst>
      <p:ext uri="{BB962C8B-B14F-4D97-AF65-F5344CB8AC3E}">
        <p14:creationId xmlns:p14="http://schemas.microsoft.com/office/powerpoint/2010/main" val="302738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BA3C0E5-7462-EBEF-B1C0-D6C86F61AB3F}"/>
              </a:ext>
            </a:extLst>
          </p:cNvPr>
          <p:cNvGrpSpPr/>
          <p:nvPr/>
        </p:nvGrpSpPr>
        <p:grpSpPr>
          <a:xfrm>
            <a:off x="666645" y="2576073"/>
            <a:ext cx="4528526" cy="1534634"/>
            <a:chOff x="1350789" y="4392589"/>
            <a:chExt cx="8659223" cy="868074"/>
          </a:xfrm>
        </p:grpSpPr>
        <p:sp>
          <p:nvSpPr>
            <p:cNvPr id="5" name="Rectangle: Rounded Corners 4">
              <a:extLst>
                <a:ext uri="{FF2B5EF4-FFF2-40B4-BE49-F238E27FC236}">
                  <a16:creationId xmlns:a16="http://schemas.microsoft.com/office/drawing/2014/main" id="{F1BAE0FB-9044-19E8-B597-E78E856A1B4D}"/>
                </a:ext>
              </a:extLst>
            </p:cNvPr>
            <p:cNvSpPr/>
            <p:nvPr/>
          </p:nvSpPr>
          <p:spPr>
            <a:xfrm>
              <a:off x="1350789" y="4392589"/>
              <a:ext cx="8659223" cy="868074"/>
            </a:xfrm>
            <a:prstGeom prst="roundRect">
              <a:avLst/>
            </a:prstGeom>
            <a:solidFill>
              <a:srgbClr val="FFC422"/>
            </a:solidFill>
            <a:ln w="381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6" name="TextBox 5">
              <a:extLst>
                <a:ext uri="{FF2B5EF4-FFF2-40B4-BE49-F238E27FC236}">
                  <a16:creationId xmlns:a16="http://schemas.microsoft.com/office/drawing/2014/main" id="{4964568E-C8A4-9209-8E03-A1670AA4DEE3}"/>
                </a:ext>
              </a:extLst>
            </p:cNvPr>
            <p:cNvSpPr txBox="1"/>
            <p:nvPr/>
          </p:nvSpPr>
          <p:spPr>
            <a:xfrm>
              <a:off x="1534307" y="4437086"/>
              <a:ext cx="8292185" cy="748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Một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chiến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sĩ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sẩy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chân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ngã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7" name="Group 6">
            <a:extLst>
              <a:ext uri="{FF2B5EF4-FFF2-40B4-BE49-F238E27FC236}">
                <a16:creationId xmlns:a16="http://schemas.microsoft.com/office/drawing/2014/main" id="{FF1D523A-EB60-9CDF-086E-951266D31C27}"/>
              </a:ext>
            </a:extLst>
          </p:cNvPr>
          <p:cNvGrpSpPr/>
          <p:nvPr/>
        </p:nvGrpSpPr>
        <p:grpSpPr>
          <a:xfrm>
            <a:off x="6096000" y="2634750"/>
            <a:ext cx="5595492" cy="1534634"/>
            <a:chOff x="1350789" y="4392589"/>
            <a:chExt cx="8659223" cy="868074"/>
          </a:xfrm>
        </p:grpSpPr>
        <p:sp>
          <p:nvSpPr>
            <p:cNvPr id="8" name="Rectangle: Rounded Corners 7">
              <a:extLst>
                <a:ext uri="{FF2B5EF4-FFF2-40B4-BE49-F238E27FC236}">
                  <a16:creationId xmlns:a16="http://schemas.microsoft.com/office/drawing/2014/main" id="{7FD2AABC-16E7-0640-AA7A-348FFE5EA380}"/>
                </a:ext>
              </a:extLst>
            </p:cNvPr>
            <p:cNvSpPr/>
            <p:nvPr/>
          </p:nvSpPr>
          <p:spPr>
            <a:xfrm>
              <a:off x="1350789" y="4392589"/>
              <a:ext cx="8659223" cy="868074"/>
            </a:xfrm>
            <a:prstGeom prst="roundRect">
              <a:avLst/>
            </a:prstGeom>
            <a:solidFill>
              <a:srgbClr val="F8B6BA"/>
            </a:solidFill>
            <a:ln w="381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9" name="TextBox 8">
              <a:extLst>
                <a:ext uri="{FF2B5EF4-FFF2-40B4-BE49-F238E27FC236}">
                  <a16:creationId xmlns:a16="http://schemas.microsoft.com/office/drawing/2014/main" id="{1F1A5F33-624C-6EBF-04D9-DDD9C6D2F376}"/>
                </a:ext>
              </a:extLst>
            </p:cNvPr>
            <p:cNvSpPr txBox="1"/>
            <p:nvPr/>
          </p:nvSpPr>
          <p:spPr>
            <a:xfrm>
              <a:off x="1717827" y="4468283"/>
              <a:ext cx="8292185" cy="748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Bác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dừng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lại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đợi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và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nhắc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nhở</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anh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chiến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sĩ</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10" name="Group 9">
            <a:extLst>
              <a:ext uri="{FF2B5EF4-FFF2-40B4-BE49-F238E27FC236}">
                <a16:creationId xmlns:a16="http://schemas.microsoft.com/office/drawing/2014/main" id="{E9AF7695-E99B-A396-16FA-0B1B65350DED}"/>
              </a:ext>
            </a:extLst>
          </p:cNvPr>
          <p:cNvGrpSpPr/>
          <p:nvPr/>
        </p:nvGrpSpPr>
        <p:grpSpPr>
          <a:xfrm>
            <a:off x="6861704" y="4629385"/>
            <a:ext cx="4528526" cy="1534633"/>
            <a:chOff x="1304068" y="4392589"/>
            <a:chExt cx="8050007" cy="868073"/>
          </a:xfrm>
        </p:grpSpPr>
        <p:sp>
          <p:nvSpPr>
            <p:cNvPr id="11" name="Rectangle: Rounded Corners 10">
              <a:extLst>
                <a:ext uri="{FF2B5EF4-FFF2-40B4-BE49-F238E27FC236}">
                  <a16:creationId xmlns:a16="http://schemas.microsoft.com/office/drawing/2014/main" id="{080D6FCC-2DE7-4DC3-00D2-E06634E85259}"/>
                </a:ext>
              </a:extLst>
            </p:cNvPr>
            <p:cNvSpPr/>
            <p:nvPr/>
          </p:nvSpPr>
          <p:spPr>
            <a:xfrm>
              <a:off x="1596012" y="4392589"/>
              <a:ext cx="7758063" cy="868073"/>
            </a:xfrm>
            <a:prstGeom prst="roundRect">
              <a:avLst/>
            </a:prstGeom>
            <a:solidFill>
              <a:srgbClr val="D6EEF0"/>
            </a:solidFill>
            <a:ln w="381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2" name="TextBox 11">
              <a:extLst>
                <a:ext uri="{FF2B5EF4-FFF2-40B4-BE49-F238E27FC236}">
                  <a16:creationId xmlns:a16="http://schemas.microsoft.com/office/drawing/2014/main" id="{2A76E13F-52EB-5FB0-91A2-7E3125F88827}"/>
                </a:ext>
              </a:extLst>
            </p:cNvPr>
            <p:cNvSpPr txBox="1"/>
            <p:nvPr/>
          </p:nvSpPr>
          <p:spPr>
            <a:xfrm>
              <a:off x="1304068" y="4455558"/>
              <a:ext cx="8050007" cy="748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Bác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cháu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tiếp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tục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lên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đường</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13" name="Group 12">
            <a:extLst>
              <a:ext uri="{FF2B5EF4-FFF2-40B4-BE49-F238E27FC236}">
                <a16:creationId xmlns:a16="http://schemas.microsoft.com/office/drawing/2014/main" id="{EC897D03-0FB7-AB2D-F448-9BF25ED1FA8E}"/>
              </a:ext>
            </a:extLst>
          </p:cNvPr>
          <p:cNvGrpSpPr/>
          <p:nvPr/>
        </p:nvGrpSpPr>
        <p:grpSpPr>
          <a:xfrm>
            <a:off x="795574" y="4651953"/>
            <a:ext cx="5162790" cy="1534633"/>
            <a:chOff x="1596011" y="4392589"/>
            <a:chExt cx="8414003" cy="868073"/>
          </a:xfrm>
        </p:grpSpPr>
        <p:sp>
          <p:nvSpPr>
            <p:cNvPr id="14" name="Rectangle: Rounded Corners 13">
              <a:extLst>
                <a:ext uri="{FF2B5EF4-FFF2-40B4-BE49-F238E27FC236}">
                  <a16:creationId xmlns:a16="http://schemas.microsoft.com/office/drawing/2014/main" id="{AC0F99C7-ECDC-8B95-B0B7-5D1FB4742CAE}"/>
                </a:ext>
              </a:extLst>
            </p:cNvPr>
            <p:cNvSpPr/>
            <p:nvPr/>
          </p:nvSpPr>
          <p:spPr>
            <a:xfrm>
              <a:off x="1596012" y="4392589"/>
              <a:ext cx="8414002" cy="868073"/>
            </a:xfrm>
            <a:prstGeom prst="roundRect">
              <a:avLst/>
            </a:prstGeom>
            <a:solidFill>
              <a:srgbClr val="C6EAFA"/>
            </a:solidFill>
            <a:ln w="3810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5" name="TextBox 14">
              <a:extLst>
                <a:ext uri="{FF2B5EF4-FFF2-40B4-BE49-F238E27FC236}">
                  <a16:creationId xmlns:a16="http://schemas.microsoft.com/office/drawing/2014/main" id="{30171E30-E2CF-C02B-5887-185F73E9423F}"/>
                </a:ext>
              </a:extLst>
            </p:cNvPr>
            <p:cNvSpPr txBox="1"/>
            <p:nvPr/>
          </p:nvSpPr>
          <p:spPr>
            <a:xfrm>
              <a:off x="1596011" y="4449083"/>
              <a:ext cx="8227538" cy="748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Anh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chiến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sĩ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quay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lại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kê</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hòn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đá</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cs typeface="+mn-cs"/>
                </a:rPr>
                <a:t>chắc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16" name="Group 15">
            <a:extLst>
              <a:ext uri="{FF2B5EF4-FFF2-40B4-BE49-F238E27FC236}">
                <a16:creationId xmlns:a16="http://schemas.microsoft.com/office/drawing/2014/main" id="{12CE933B-A41D-B55B-67D8-18612BB93B37}"/>
              </a:ext>
            </a:extLst>
          </p:cNvPr>
          <p:cNvGrpSpPr/>
          <p:nvPr/>
        </p:nvGrpSpPr>
        <p:grpSpPr>
          <a:xfrm>
            <a:off x="356381" y="-43376"/>
            <a:ext cx="2082019" cy="2390336"/>
            <a:chOff x="3968261" y="1920239"/>
            <a:chExt cx="2806505" cy="2806505"/>
          </a:xfrm>
        </p:grpSpPr>
        <p:pic>
          <p:nvPicPr>
            <p:cNvPr id="17" name="图片 2" descr="卡通人物&#10;&#10;中度可信度描述已自动生成">
              <a:extLst>
                <a:ext uri="{FF2B5EF4-FFF2-40B4-BE49-F238E27FC236}">
                  <a16:creationId xmlns:a16="http://schemas.microsoft.com/office/drawing/2014/main" id="{EB4E0835-FBD2-F2A5-2E12-26FA0F9F84AF}"/>
                </a:ext>
              </a:extLst>
            </p:cNvPr>
            <p:cNvPicPr>
              <a:picLocks noChangeAspect="1"/>
            </p:cNvPicPr>
            <p:nvPr/>
          </p:nvPicPr>
          <p:blipFill>
            <a:blip r:embed="rId2" cstate="hq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1920239"/>
              <a:ext cx="2806505" cy="2806505"/>
            </a:xfrm>
            <a:prstGeom prst="rect">
              <a:avLst/>
            </a:prstGeom>
          </p:spPr>
        </p:pic>
        <p:sp>
          <p:nvSpPr>
            <p:cNvPr id="18" name="文本框 19">
              <a:extLst>
                <a:ext uri="{FF2B5EF4-FFF2-40B4-BE49-F238E27FC236}">
                  <a16:creationId xmlns:a16="http://schemas.microsoft.com/office/drawing/2014/main" id="{1253D8D8-0F83-876F-B461-808806D4E9D6}"/>
                </a:ext>
              </a:extLst>
            </p:cNvPr>
            <p:cNvSpPr txBox="1"/>
            <p:nvPr/>
          </p:nvSpPr>
          <p:spPr>
            <a:xfrm>
              <a:off x="4072595" y="3323492"/>
              <a:ext cx="2597833" cy="903404"/>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200" normalizeH="0" baseline="0" noProof="0" dirty="0" err="1">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Câu</a:t>
              </a:r>
              <a:r>
                <a:rPr kumimoji="0" lang="en-US" altLang="zh-CN"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4:</a:t>
              </a:r>
              <a:endParaRPr kumimoji="0" lang="zh-CN" altLang="en-US"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sp>
        <p:nvSpPr>
          <p:cNvPr id="19" name="TextBox 18">
            <a:extLst>
              <a:ext uri="{FF2B5EF4-FFF2-40B4-BE49-F238E27FC236}">
                <a16:creationId xmlns:a16="http://schemas.microsoft.com/office/drawing/2014/main" id="{FA18F1F5-8DD8-D872-239D-52B5591061A4}"/>
              </a:ext>
            </a:extLst>
          </p:cNvPr>
          <p:cNvSpPr txBox="1"/>
          <p:nvPr/>
        </p:nvSpPr>
        <p:spPr>
          <a:xfrm>
            <a:off x="2278935" y="895753"/>
            <a:ext cx="9237669"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dirty="0" err="1">
                <a:solidFill>
                  <a:srgbClr val="C00000"/>
                </a:solidFill>
                <a:latin typeface="Cambria" panose="02040503050406030204" pitchFamily="18" charset="0"/>
              </a:rPr>
              <a:t>Thứ</a:t>
            </a:r>
            <a:r>
              <a:rPr lang="en-US" sz="4000" b="1" kern="0" dirty="0">
                <a:solidFill>
                  <a:srgbClr val="C00000"/>
                </a:solidFill>
                <a:latin typeface="Cambria" panose="02040503050406030204" pitchFamily="18" charset="0"/>
              </a:rPr>
              <a:t> </a:t>
            </a:r>
            <a:r>
              <a:rPr lang="en-US" sz="4000" b="1" kern="0" dirty="0" err="1">
                <a:solidFill>
                  <a:srgbClr val="C00000"/>
                </a:solidFill>
                <a:latin typeface="Cambria" panose="02040503050406030204" pitchFamily="18" charset="0"/>
              </a:rPr>
              <a:t>tự</a:t>
            </a:r>
            <a:r>
              <a:rPr lang="en-US" sz="4000" b="1" kern="0" dirty="0">
                <a:solidFill>
                  <a:srgbClr val="C00000"/>
                </a:solidFill>
                <a:latin typeface="Cambria" panose="02040503050406030204" pitchFamily="18" charset="0"/>
              </a:rPr>
              <a:t> </a:t>
            </a:r>
            <a:r>
              <a:rPr lang="en-US" sz="4000" b="1" kern="0" dirty="0" err="1">
                <a:solidFill>
                  <a:srgbClr val="C00000"/>
                </a:solidFill>
                <a:latin typeface="Cambria" panose="02040503050406030204" pitchFamily="18" charset="0"/>
              </a:rPr>
              <a:t>các</a:t>
            </a:r>
            <a:r>
              <a:rPr lang="en-US" sz="4000" b="1" kern="0" dirty="0">
                <a:solidFill>
                  <a:srgbClr val="C00000"/>
                </a:solidFill>
                <a:latin typeface="Cambria" panose="02040503050406030204" pitchFamily="18" charset="0"/>
              </a:rPr>
              <a:t> </a:t>
            </a:r>
            <a:r>
              <a:rPr lang="en-US" sz="4000" b="1" kern="0" dirty="0" err="1">
                <a:solidFill>
                  <a:srgbClr val="C00000"/>
                </a:solidFill>
                <a:latin typeface="Cambria" panose="02040503050406030204" pitchFamily="18" charset="0"/>
              </a:rPr>
              <a:t>sự</a:t>
            </a:r>
            <a:r>
              <a:rPr lang="en-US" sz="4000" b="1" kern="0" dirty="0">
                <a:solidFill>
                  <a:srgbClr val="C00000"/>
                </a:solidFill>
                <a:latin typeface="Cambria" panose="02040503050406030204" pitchFamily="18" charset="0"/>
              </a:rPr>
              <a:t> </a:t>
            </a:r>
            <a:r>
              <a:rPr lang="en-US" sz="4000" b="1" kern="0" dirty="0" err="1">
                <a:solidFill>
                  <a:srgbClr val="C00000"/>
                </a:solidFill>
                <a:latin typeface="Cambria" panose="02040503050406030204" pitchFamily="18" charset="0"/>
              </a:rPr>
              <a:t>việc</a:t>
            </a:r>
            <a:r>
              <a:rPr lang="en-US" sz="4000" b="1" kern="0" dirty="0">
                <a:solidFill>
                  <a:srgbClr val="C00000"/>
                </a:solidFill>
                <a:latin typeface="Cambria" panose="02040503050406030204" pitchFamily="18" charset="0"/>
              </a:rPr>
              <a:t> </a:t>
            </a:r>
            <a:r>
              <a:rPr kumimoji="0" lang="en-US" sz="4000" b="1" i="0" u="none" strike="noStrike" kern="0" cap="none" spc="0" normalizeH="0" baseline="0" noProof="0" dirty="0" err="1">
                <a:ln>
                  <a:noFill/>
                </a:ln>
                <a:solidFill>
                  <a:srgbClr val="C00000"/>
                </a:solidFill>
                <a:effectLst/>
                <a:uLnTx/>
                <a:uFillTx/>
                <a:latin typeface="Cambria" panose="02040503050406030204" pitchFamily="18" charset="0"/>
              </a:rPr>
              <a:t>cho</a:t>
            </a:r>
            <a:r>
              <a:rPr kumimoji="0" lang="en-US" sz="4000" b="1" i="0" u="none" strike="noStrike" kern="0" cap="none" spc="0" normalizeH="0" baseline="0" noProof="0" dirty="0">
                <a:ln>
                  <a:noFill/>
                </a:ln>
                <a:solidFill>
                  <a:srgbClr val="C00000"/>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C00000"/>
                </a:solidFill>
                <a:effectLst/>
                <a:uLnTx/>
                <a:uFillTx/>
                <a:latin typeface="Cambria" panose="02040503050406030204" pitchFamily="18" charset="0"/>
              </a:rPr>
              <a:t>đúng</a:t>
            </a:r>
            <a:r>
              <a:rPr kumimoji="0" lang="en-US" sz="4000" b="1" i="0" u="none" strike="noStrike" kern="0" cap="none" spc="0" normalizeH="0" baseline="0" noProof="0" dirty="0">
                <a:ln>
                  <a:noFill/>
                </a:ln>
                <a:solidFill>
                  <a:srgbClr val="C00000"/>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C00000"/>
                </a:solidFill>
                <a:effectLst/>
                <a:uLnTx/>
                <a:uFillTx/>
                <a:latin typeface="Cambria" panose="02040503050406030204" pitchFamily="18" charset="0"/>
              </a:rPr>
              <a:t>với</a:t>
            </a:r>
            <a:r>
              <a:rPr kumimoji="0" lang="en-US" sz="4000" b="1" i="0" u="none" strike="noStrike" kern="0" cap="none" spc="0" normalizeH="0" baseline="0" noProof="0" dirty="0">
                <a:ln>
                  <a:noFill/>
                </a:ln>
                <a:solidFill>
                  <a:srgbClr val="C00000"/>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C00000"/>
                </a:solidFill>
                <a:effectLst/>
                <a:uLnTx/>
                <a:uFillTx/>
                <a:latin typeface="Cambria" panose="02040503050406030204" pitchFamily="18" charset="0"/>
              </a:rPr>
              <a:t>trình</a:t>
            </a:r>
            <a:r>
              <a:rPr kumimoji="0" lang="en-US" sz="4000" b="1" i="0" u="none" strike="noStrike" kern="0" cap="none" spc="0" normalizeH="0" baseline="0" noProof="0" dirty="0">
                <a:ln>
                  <a:noFill/>
                </a:ln>
                <a:solidFill>
                  <a:srgbClr val="C00000"/>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C00000"/>
                </a:solidFill>
                <a:effectLst/>
                <a:uLnTx/>
                <a:uFillTx/>
                <a:latin typeface="Cambria" panose="02040503050406030204" pitchFamily="18" charset="0"/>
              </a:rPr>
              <a:t>tự</a:t>
            </a:r>
            <a:r>
              <a:rPr kumimoji="0" lang="en-US" sz="4000" b="1" i="0" u="none" strike="noStrike" kern="0" cap="none" spc="0" normalizeH="0" baseline="0" noProof="0" dirty="0">
                <a:ln>
                  <a:noFill/>
                </a:ln>
                <a:solidFill>
                  <a:srgbClr val="C00000"/>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C00000"/>
                </a:solidFill>
                <a:effectLst/>
                <a:uLnTx/>
                <a:uFillTx/>
                <a:latin typeface="Cambria" panose="02040503050406030204" pitchFamily="18" charset="0"/>
              </a:rPr>
              <a:t>trong</a:t>
            </a:r>
            <a:r>
              <a:rPr kumimoji="0" lang="en-US" sz="4000" b="1" i="0" u="none" strike="noStrike" kern="0" cap="none" spc="0" normalizeH="0" baseline="0" noProof="0" dirty="0">
                <a:ln>
                  <a:noFill/>
                </a:ln>
                <a:solidFill>
                  <a:srgbClr val="C00000"/>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C00000"/>
                </a:solidFill>
                <a:effectLst/>
                <a:uLnTx/>
                <a:uFillTx/>
                <a:latin typeface="Cambria" panose="02040503050406030204" pitchFamily="18" charset="0"/>
              </a:rPr>
              <a:t>câu</a:t>
            </a:r>
            <a:r>
              <a:rPr kumimoji="0" lang="en-US" sz="4000" b="1" i="0" u="none" strike="noStrike" kern="0" cap="none" spc="0" normalizeH="0" baseline="0" noProof="0" dirty="0">
                <a:ln>
                  <a:noFill/>
                </a:ln>
                <a:solidFill>
                  <a:srgbClr val="C00000"/>
                </a:solidFill>
                <a:effectLst/>
                <a:uLnTx/>
                <a:uFillTx/>
                <a:latin typeface="Cambria" panose="02040503050406030204" pitchFamily="18" charset="0"/>
              </a:rPr>
              <a:t> </a:t>
            </a:r>
            <a:r>
              <a:rPr kumimoji="0" lang="en-US" sz="4000" b="1" i="0" u="none" strike="noStrike" kern="0" cap="none" spc="0" normalizeH="0" baseline="0" noProof="0" dirty="0" err="1">
                <a:ln>
                  <a:noFill/>
                </a:ln>
                <a:solidFill>
                  <a:srgbClr val="C00000"/>
                </a:solidFill>
                <a:effectLst/>
                <a:uLnTx/>
                <a:uFillTx/>
                <a:latin typeface="Cambria" panose="02040503050406030204" pitchFamily="18" charset="0"/>
              </a:rPr>
              <a:t>chuyện</a:t>
            </a:r>
            <a:endParaRPr kumimoji="0" lang="en-US" sz="4000" b="1" i="0" u="none" strike="noStrike" kern="0" cap="none" spc="0" normalizeH="0" baseline="0" noProof="0" dirty="0">
              <a:ln>
                <a:noFill/>
              </a:ln>
              <a:solidFill>
                <a:srgbClr val="C00000"/>
              </a:solidFill>
              <a:effectLst/>
              <a:uLnTx/>
              <a:uFillTx/>
              <a:latin typeface="Cambria" panose="02040503050406030204" pitchFamily="18" charset="0"/>
            </a:endParaRPr>
          </a:p>
        </p:txBody>
      </p:sp>
      <p:pic>
        <p:nvPicPr>
          <p:cNvPr id="3" name="Picture 2">
            <a:extLst>
              <a:ext uri="{FF2B5EF4-FFF2-40B4-BE49-F238E27FC236}">
                <a16:creationId xmlns:a16="http://schemas.microsoft.com/office/drawing/2014/main" id="{F13EC587-31A8-F746-FD98-A1048642DD40}"/>
              </a:ext>
            </a:extLst>
          </p:cNvPr>
          <p:cNvPicPr>
            <a:picLocks noChangeAspect="1"/>
          </p:cNvPicPr>
          <p:nvPr/>
        </p:nvPicPr>
        <p:blipFill rotWithShape="1">
          <a:blip r:embed="rId4">
            <a:extLst>
              <a:ext uri="{28A0092B-C50C-407E-A947-70E740481C1C}">
                <a14:useLocalDpi xmlns:a14="http://schemas.microsoft.com/office/drawing/2010/main" val="0"/>
              </a:ext>
            </a:extLst>
          </a:blip>
          <a:srcRect r="80583" b="73756"/>
          <a:stretch/>
        </p:blipFill>
        <p:spPr>
          <a:xfrm>
            <a:off x="209955" y="2777111"/>
            <a:ext cx="1091900" cy="1433470"/>
          </a:xfrm>
          <a:prstGeom prst="rect">
            <a:avLst/>
          </a:prstGeom>
        </p:spPr>
      </p:pic>
      <p:pic>
        <p:nvPicPr>
          <p:cNvPr id="20" name="Picture 19">
            <a:extLst>
              <a:ext uri="{FF2B5EF4-FFF2-40B4-BE49-F238E27FC236}">
                <a16:creationId xmlns:a16="http://schemas.microsoft.com/office/drawing/2014/main" id="{ACF375A2-B1A5-1C0D-4ED7-D1C0FE7B8F70}"/>
              </a:ext>
            </a:extLst>
          </p:cNvPr>
          <p:cNvPicPr>
            <a:picLocks noChangeAspect="1"/>
          </p:cNvPicPr>
          <p:nvPr/>
        </p:nvPicPr>
        <p:blipFill rotWithShape="1">
          <a:blip r:embed="rId4">
            <a:extLst>
              <a:ext uri="{28A0092B-C50C-407E-A947-70E740481C1C}">
                <a14:useLocalDpi xmlns:a14="http://schemas.microsoft.com/office/drawing/2010/main" val="0"/>
              </a:ext>
            </a:extLst>
          </a:blip>
          <a:srcRect l="19675" t="1937" r="60908" b="71819"/>
          <a:stretch/>
        </p:blipFill>
        <p:spPr>
          <a:xfrm>
            <a:off x="5550050" y="2760438"/>
            <a:ext cx="1091900" cy="1433470"/>
          </a:xfrm>
          <a:prstGeom prst="rect">
            <a:avLst/>
          </a:prstGeom>
        </p:spPr>
      </p:pic>
      <p:pic>
        <p:nvPicPr>
          <p:cNvPr id="21" name="Picture 20">
            <a:extLst>
              <a:ext uri="{FF2B5EF4-FFF2-40B4-BE49-F238E27FC236}">
                <a16:creationId xmlns:a16="http://schemas.microsoft.com/office/drawing/2014/main" id="{D06D42B5-D66B-8055-4E40-C0E6809B418E}"/>
              </a:ext>
            </a:extLst>
          </p:cNvPr>
          <p:cNvPicPr>
            <a:picLocks noChangeAspect="1"/>
          </p:cNvPicPr>
          <p:nvPr/>
        </p:nvPicPr>
        <p:blipFill rotWithShape="1">
          <a:blip r:embed="rId4">
            <a:extLst>
              <a:ext uri="{28A0092B-C50C-407E-A947-70E740481C1C}">
                <a14:useLocalDpi xmlns:a14="http://schemas.microsoft.com/office/drawing/2010/main" val="0"/>
              </a:ext>
            </a:extLst>
          </a:blip>
          <a:srcRect l="37872" t="1616" r="42711" b="72140"/>
          <a:stretch/>
        </p:blipFill>
        <p:spPr>
          <a:xfrm>
            <a:off x="2481" y="5050792"/>
            <a:ext cx="1091900" cy="1433470"/>
          </a:xfrm>
          <a:prstGeom prst="rect">
            <a:avLst/>
          </a:prstGeom>
        </p:spPr>
      </p:pic>
      <p:pic>
        <p:nvPicPr>
          <p:cNvPr id="22" name="Picture 21">
            <a:extLst>
              <a:ext uri="{FF2B5EF4-FFF2-40B4-BE49-F238E27FC236}">
                <a16:creationId xmlns:a16="http://schemas.microsoft.com/office/drawing/2014/main" id="{300FC760-E258-7844-F66F-2029BD118A72}"/>
              </a:ext>
            </a:extLst>
          </p:cNvPr>
          <p:cNvPicPr>
            <a:picLocks noChangeAspect="1"/>
          </p:cNvPicPr>
          <p:nvPr/>
        </p:nvPicPr>
        <p:blipFill rotWithShape="1">
          <a:blip r:embed="rId4">
            <a:extLst>
              <a:ext uri="{28A0092B-C50C-407E-A947-70E740481C1C}">
                <a14:useLocalDpi xmlns:a14="http://schemas.microsoft.com/office/drawing/2010/main" val="0"/>
              </a:ext>
            </a:extLst>
          </a:blip>
          <a:srcRect l="59191" t="-57" r="21392" b="73813"/>
          <a:stretch/>
        </p:blipFill>
        <p:spPr>
          <a:xfrm>
            <a:off x="6233638" y="4681741"/>
            <a:ext cx="1091900" cy="1433470"/>
          </a:xfrm>
          <a:prstGeom prst="rect">
            <a:avLst/>
          </a:prstGeom>
        </p:spPr>
      </p:pic>
    </p:spTree>
    <p:extLst>
      <p:ext uri="{BB962C8B-B14F-4D97-AF65-F5344CB8AC3E}">
        <p14:creationId xmlns:p14="http://schemas.microsoft.com/office/powerpoint/2010/main" val="101181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29DB43B-3704-FCD7-19E5-9F54B24AE01D}"/>
              </a:ext>
            </a:extLst>
          </p:cNvPr>
          <p:cNvGrpSpPr/>
          <p:nvPr/>
        </p:nvGrpSpPr>
        <p:grpSpPr>
          <a:xfrm>
            <a:off x="356381" y="-43376"/>
            <a:ext cx="2082019" cy="2390336"/>
            <a:chOff x="3968261" y="1920239"/>
            <a:chExt cx="2806505" cy="2806505"/>
          </a:xfrm>
        </p:grpSpPr>
        <p:pic>
          <p:nvPicPr>
            <p:cNvPr id="6" name="图片 2" descr="卡通人物&#10;&#10;中度可信度描述已自动生成">
              <a:extLst>
                <a:ext uri="{FF2B5EF4-FFF2-40B4-BE49-F238E27FC236}">
                  <a16:creationId xmlns:a16="http://schemas.microsoft.com/office/drawing/2014/main" id="{301675FC-153E-A5FC-52EB-741F430BCE3D}"/>
                </a:ext>
              </a:extLst>
            </p:cNvPr>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1920239"/>
              <a:ext cx="2806505" cy="2806505"/>
            </a:xfrm>
            <a:prstGeom prst="rect">
              <a:avLst/>
            </a:prstGeom>
          </p:spPr>
        </p:pic>
        <p:sp>
          <p:nvSpPr>
            <p:cNvPr id="7" name="文本框 19">
              <a:extLst>
                <a:ext uri="{FF2B5EF4-FFF2-40B4-BE49-F238E27FC236}">
                  <a16:creationId xmlns:a16="http://schemas.microsoft.com/office/drawing/2014/main" id="{8DEC2804-8EB2-1AE4-CE88-FA852B69A291}"/>
                </a:ext>
              </a:extLst>
            </p:cNvPr>
            <p:cNvSpPr txBox="1"/>
            <p:nvPr/>
          </p:nvSpPr>
          <p:spPr>
            <a:xfrm>
              <a:off x="4072595" y="3323492"/>
              <a:ext cx="2597833" cy="903404"/>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200" normalizeH="0" baseline="0" noProof="0" dirty="0" err="1">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Câu</a:t>
              </a:r>
              <a:r>
                <a:rPr kumimoji="0" lang="en-US" altLang="zh-CN"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 5:</a:t>
              </a:r>
              <a:endParaRPr kumimoji="0" lang="zh-CN" altLang="en-US" sz="44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sp>
        <p:nvSpPr>
          <p:cNvPr id="8" name="TextBox 7">
            <a:extLst>
              <a:ext uri="{FF2B5EF4-FFF2-40B4-BE49-F238E27FC236}">
                <a16:creationId xmlns:a16="http://schemas.microsoft.com/office/drawing/2014/main" id="{9BDF937F-AA0C-DC72-C0F6-F8F26120F6F6}"/>
              </a:ext>
            </a:extLst>
          </p:cNvPr>
          <p:cNvSpPr txBox="1"/>
          <p:nvPr/>
        </p:nvSpPr>
        <p:spPr>
          <a:xfrm>
            <a:off x="2360997" y="859174"/>
            <a:ext cx="92376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Câu</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chuyện</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Cùng</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bác</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qua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suối</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cho</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thấy</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những</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phẩm</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chất</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nào</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của</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 </a:t>
            </a:r>
            <a:r>
              <a:rPr kumimoji="0" lang="en-US" sz="4000" b="1" i="0" u="none" strike="noStrike" kern="0" cap="none" spc="0" normalizeH="0" baseline="0" noProof="0" dirty="0" err="1">
                <a:ln>
                  <a:noFill/>
                </a:ln>
                <a:solidFill>
                  <a:srgbClr val="2DAFA9"/>
                </a:solidFill>
                <a:effectLst/>
                <a:uLnTx/>
                <a:uFillTx/>
                <a:latin typeface="Cambria" panose="02040503050406030204" pitchFamily="18" charset="0"/>
                <a:ea typeface="思源黑体 CN Medium"/>
                <a:cs typeface="+mn-cs"/>
              </a:rPr>
              <a:t>Bác</a:t>
            </a:r>
            <a:r>
              <a:rPr kumimoji="0" lang="en-US" sz="4000" b="1" i="0" u="none" strike="noStrike" kern="0" cap="none" spc="0" normalizeH="0" baseline="0" noProof="0" dirty="0">
                <a:ln>
                  <a:noFill/>
                </a:ln>
                <a:solidFill>
                  <a:srgbClr val="2DAFA9"/>
                </a:solidFill>
                <a:effectLst/>
                <a:uLnTx/>
                <a:uFillTx/>
                <a:latin typeface="Cambria" panose="02040503050406030204" pitchFamily="18" charset="0"/>
                <a:ea typeface="思源黑体 CN Medium"/>
                <a:cs typeface="+mn-cs"/>
              </a:rPr>
              <a:t>?</a:t>
            </a:r>
          </a:p>
        </p:txBody>
      </p:sp>
      <p:grpSp>
        <p:nvGrpSpPr>
          <p:cNvPr id="3" name="Group 2">
            <a:extLst>
              <a:ext uri="{FF2B5EF4-FFF2-40B4-BE49-F238E27FC236}">
                <a16:creationId xmlns:a16="http://schemas.microsoft.com/office/drawing/2014/main" id="{E4437FA8-E843-E49E-D451-02A696B38BD9}"/>
              </a:ext>
            </a:extLst>
          </p:cNvPr>
          <p:cNvGrpSpPr/>
          <p:nvPr/>
        </p:nvGrpSpPr>
        <p:grpSpPr>
          <a:xfrm>
            <a:off x="568647" y="2219944"/>
            <a:ext cx="11054705" cy="4134666"/>
            <a:chOff x="1172795" y="4273570"/>
            <a:chExt cx="8448282" cy="5224106"/>
          </a:xfrm>
        </p:grpSpPr>
        <p:sp>
          <p:nvSpPr>
            <p:cNvPr id="2" name="Rectangle: Rounded Corners 1">
              <a:extLst>
                <a:ext uri="{FF2B5EF4-FFF2-40B4-BE49-F238E27FC236}">
                  <a16:creationId xmlns:a16="http://schemas.microsoft.com/office/drawing/2014/main" id="{05187AE5-BDED-8562-C330-93CF78DE90B1}"/>
                </a:ext>
              </a:extLst>
            </p:cNvPr>
            <p:cNvSpPr/>
            <p:nvPr/>
          </p:nvSpPr>
          <p:spPr>
            <a:xfrm>
              <a:off x="1172795" y="4273570"/>
              <a:ext cx="8433448" cy="5224106"/>
            </a:xfrm>
            <a:prstGeom prst="roundRect">
              <a:avLst/>
            </a:prstGeom>
            <a:solidFill>
              <a:srgbClr val="DDF7F6"/>
            </a:solidFill>
            <a:ln w="38100">
              <a:solidFill>
                <a:srgbClr val="2DAF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Medium"/>
                <a:cs typeface="+mn-cs"/>
              </a:endParaRPr>
            </a:p>
          </p:txBody>
        </p:sp>
        <p:sp>
          <p:nvSpPr>
            <p:cNvPr id="12" name="TextBox 11">
              <a:extLst>
                <a:ext uri="{FF2B5EF4-FFF2-40B4-BE49-F238E27FC236}">
                  <a16:creationId xmlns:a16="http://schemas.microsoft.com/office/drawing/2014/main" id="{5B7E1674-9FD0-15F2-904A-D82D91AE58AA}"/>
                </a:ext>
              </a:extLst>
            </p:cNvPr>
            <p:cNvSpPr txBox="1"/>
            <p:nvPr/>
          </p:nvSpPr>
          <p:spPr>
            <a:xfrm>
              <a:off x="1350789" y="4481221"/>
              <a:ext cx="8270288" cy="501645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Bác rất cẩn thận chu đáo trong mọi công việc.</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Khi sự cố xảy ra Bác đã có chuẩn bị nên Bác vượt qua dễ dàng và rút ra ngay được nguyên nhân dẫn đến sự việc.</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Bác rút ra bài học kinh nghiệm cho bản thân và truyền đạt lại cho mọi người để cùng áp dụng cho những lần sau. </a:t>
              </a:r>
            </a:p>
          </p:txBody>
        </p:sp>
      </p:grpSp>
    </p:spTree>
    <p:extLst>
      <p:ext uri="{BB962C8B-B14F-4D97-AF65-F5344CB8AC3E}">
        <p14:creationId xmlns:p14="http://schemas.microsoft.com/office/powerpoint/2010/main" val="18993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0E717D4-5B23-4809-9C24-D0B9980EC586}"/>
              </a:ext>
            </a:extLst>
          </p:cNvPr>
          <p:cNvGrpSpPr/>
          <p:nvPr/>
        </p:nvGrpSpPr>
        <p:grpSpPr>
          <a:xfrm>
            <a:off x="-2" y="0"/>
            <a:ext cx="12192002" cy="6858000"/>
            <a:chOff x="-2" y="0"/>
            <a:chExt cx="12192002" cy="6858000"/>
          </a:xfrm>
        </p:grpSpPr>
        <p:pic>
          <p:nvPicPr>
            <p:cNvPr id="33" name="图片 32">
              <a:extLst>
                <a:ext uri="{FF2B5EF4-FFF2-40B4-BE49-F238E27FC236}">
                  <a16:creationId xmlns:a16="http://schemas.microsoft.com/office/drawing/2014/main" id="{5040137A-9F47-4AE7-99BF-294016E437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0" name="组合 29">
              <a:extLst>
                <a:ext uri="{FF2B5EF4-FFF2-40B4-BE49-F238E27FC236}">
                  <a16:creationId xmlns:a16="http://schemas.microsoft.com/office/drawing/2014/main" id="{F29C548B-19A8-4A64-BB2F-F93D781A9B1D}"/>
                </a:ext>
              </a:extLst>
            </p:cNvPr>
            <p:cNvGrpSpPr/>
            <p:nvPr/>
          </p:nvGrpSpPr>
          <p:grpSpPr>
            <a:xfrm>
              <a:off x="-2" y="0"/>
              <a:ext cx="12192001" cy="6857999"/>
              <a:chOff x="-2" y="0"/>
              <a:chExt cx="12192001" cy="6857999"/>
            </a:xfrm>
          </p:grpSpPr>
          <p:pic>
            <p:nvPicPr>
              <p:cNvPr id="31" name="图片 30">
                <a:extLst>
                  <a:ext uri="{FF2B5EF4-FFF2-40B4-BE49-F238E27FC236}">
                    <a16:creationId xmlns:a16="http://schemas.microsoft.com/office/drawing/2014/main" id="{02C71D57-58F2-4C7E-B5CC-F108F627B111}"/>
                  </a:ext>
                </a:extLst>
              </p:cNvPr>
              <p:cNvPicPr>
                <a:picLocks noChangeAspect="1"/>
              </p:cNvPicPr>
              <p:nvPr/>
            </p:nvPicPr>
            <p:blipFill rotWithShape="1">
              <a:blip r:embed="rId3">
                <a:extLst>
                  <a:ext uri="{28A0092B-C50C-407E-A947-70E740481C1C}">
                    <a14:useLocalDpi xmlns:a14="http://schemas.microsoft.com/office/drawing/2010/main" val="0"/>
                  </a:ext>
                </a:extLst>
              </a:blip>
              <a:srcRect b="32063"/>
              <a:stretch/>
            </p:blipFill>
            <p:spPr>
              <a:xfrm>
                <a:off x="-2" y="0"/>
                <a:ext cx="12191999" cy="4262509"/>
              </a:xfrm>
              <a:prstGeom prst="rect">
                <a:avLst/>
              </a:prstGeom>
            </p:spPr>
          </p:pic>
          <p:pic>
            <p:nvPicPr>
              <p:cNvPr id="32" name="图片 31">
                <a:extLst>
                  <a:ext uri="{FF2B5EF4-FFF2-40B4-BE49-F238E27FC236}">
                    <a16:creationId xmlns:a16="http://schemas.microsoft.com/office/drawing/2014/main" id="{01897B2C-A949-47FF-B4F1-D9A52380B38B}"/>
                  </a:ext>
                </a:extLst>
              </p:cNvPr>
              <p:cNvPicPr>
                <a:picLocks noChangeAspect="1"/>
              </p:cNvPicPr>
              <p:nvPr/>
            </p:nvPicPr>
            <p:blipFill rotWithShape="1">
              <a:blip r:embed="rId3">
                <a:extLst>
                  <a:ext uri="{28A0092B-C50C-407E-A947-70E740481C1C}">
                    <a14:useLocalDpi xmlns:a14="http://schemas.microsoft.com/office/drawing/2010/main" val="0"/>
                  </a:ext>
                </a:extLst>
              </a:blip>
              <a:srcRect t="58632"/>
              <a:stretch/>
            </p:blipFill>
            <p:spPr>
              <a:xfrm>
                <a:off x="0" y="4262510"/>
                <a:ext cx="12191999" cy="2595489"/>
              </a:xfrm>
              <a:prstGeom prst="rect">
                <a:avLst/>
              </a:prstGeom>
            </p:spPr>
          </p:pic>
        </p:grpSp>
      </p:grpSp>
      <p:pic>
        <p:nvPicPr>
          <p:cNvPr id="34" name="图片 33" descr="游戏机里面的人物&#10;&#10;低可信度描述已自动生成">
            <a:extLst>
              <a:ext uri="{FF2B5EF4-FFF2-40B4-BE49-F238E27FC236}">
                <a16:creationId xmlns:a16="http://schemas.microsoft.com/office/drawing/2014/main" id="{5B90E586-BA45-4537-B761-216CAF3ED347}"/>
              </a:ext>
            </a:extLst>
          </p:cNvPr>
          <p:cNvPicPr>
            <a:picLocks noChangeAspect="1"/>
          </p:cNvPicPr>
          <p:nvPr/>
        </p:nvPicPr>
        <p:blipFill rotWithShape="1">
          <a:blip r:embed="rId4">
            <a:extLst>
              <a:ext uri="{28A0092B-C50C-407E-A947-70E740481C1C}">
                <a14:useLocalDpi xmlns:a14="http://schemas.microsoft.com/office/drawing/2010/main" val="0"/>
              </a:ext>
            </a:extLst>
          </a:blip>
          <a:srcRect l="1166" t="13185" r="1166" b="46896"/>
          <a:stretch/>
        </p:blipFill>
        <p:spPr>
          <a:xfrm>
            <a:off x="2" y="0"/>
            <a:ext cx="12191996" cy="2897944"/>
          </a:xfrm>
          <a:custGeom>
            <a:avLst/>
            <a:gdLst>
              <a:gd name="connsiteX0" fmla="*/ 0 w 12191996"/>
              <a:gd name="connsiteY0" fmla="*/ 0 h 6133514"/>
              <a:gd name="connsiteX1" fmla="*/ 12191996 w 12191996"/>
              <a:gd name="connsiteY1" fmla="*/ 0 h 6133514"/>
              <a:gd name="connsiteX2" fmla="*/ 12191996 w 12191996"/>
              <a:gd name="connsiteY2" fmla="*/ 6133514 h 6133514"/>
              <a:gd name="connsiteX3" fmla="*/ 0 w 12191996"/>
              <a:gd name="connsiteY3" fmla="*/ 6133514 h 6133514"/>
            </a:gdLst>
            <a:ahLst/>
            <a:cxnLst>
              <a:cxn ang="0">
                <a:pos x="connsiteX0" y="connsiteY0"/>
              </a:cxn>
              <a:cxn ang="0">
                <a:pos x="connsiteX1" y="connsiteY1"/>
              </a:cxn>
              <a:cxn ang="0">
                <a:pos x="connsiteX2" y="connsiteY2"/>
              </a:cxn>
              <a:cxn ang="0">
                <a:pos x="connsiteX3" y="connsiteY3"/>
              </a:cxn>
            </a:cxnLst>
            <a:rect l="l" t="t" r="r" b="b"/>
            <a:pathLst>
              <a:path w="12191996" h="6133514">
                <a:moveTo>
                  <a:pt x="0" y="0"/>
                </a:moveTo>
                <a:lnTo>
                  <a:pt x="12191996" y="0"/>
                </a:lnTo>
                <a:lnTo>
                  <a:pt x="12191996" y="6133514"/>
                </a:lnTo>
                <a:lnTo>
                  <a:pt x="0" y="6133514"/>
                </a:lnTo>
                <a:close/>
              </a:path>
            </a:pathLst>
          </a:custGeom>
        </p:spPr>
      </p:pic>
      <p:pic>
        <p:nvPicPr>
          <p:cNvPr id="60" name="图片 59" descr="游戏机里面的人物&#10;&#10;低可信度描述已自动生成">
            <a:extLst>
              <a:ext uri="{FF2B5EF4-FFF2-40B4-BE49-F238E27FC236}">
                <a16:creationId xmlns:a16="http://schemas.microsoft.com/office/drawing/2014/main" id="{EC22078B-12A9-4DB6-AB86-E63E9446F0D1}"/>
              </a:ext>
            </a:extLst>
          </p:cNvPr>
          <p:cNvPicPr>
            <a:picLocks noChangeAspect="1"/>
          </p:cNvPicPr>
          <p:nvPr/>
        </p:nvPicPr>
        <p:blipFill rotWithShape="1">
          <a:blip r:embed="rId4">
            <a:extLst>
              <a:ext uri="{28A0092B-C50C-407E-A947-70E740481C1C}">
                <a14:useLocalDpi xmlns:a14="http://schemas.microsoft.com/office/drawing/2010/main" val="0"/>
              </a:ext>
            </a:extLst>
          </a:blip>
          <a:srcRect l="48159" t="59500" r="32007" b="10561"/>
          <a:stretch/>
        </p:blipFill>
        <p:spPr>
          <a:xfrm>
            <a:off x="2278967" y="4684542"/>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grpSp>
        <p:nvGrpSpPr>
          <p:cNvPr id="4" name="Group 3">
            <a:extLst>
              <a:ext uri="{FF2B5EF4-FFF2-40B4-BE49-F238E27FC236}">
                <a16:creationId xmlns:a16="http://schemas.microsoft.com/office/drawing/2014/main" id="{34632BE9-50DB-1D99-E837-A46F13A58BF8}"/>
              </a:ext>
            </a:extLst>
          </p:cNvPr>
          <p:cNvGrpSpPr/>
          <p:nvPr/>
        </p:nvGrpSpPr>
        <p:grpSpPr>
          <a:xfrm>
            <a:off x="-59516" y="1513449"/>
            <a:ext cx="3831101" cy="3831101"/>
            <a:chOff x="363413" y="1513449"/>
            <a:chExt cx="3831101" cy="3831101"/>
          </a:xfrm>
        </p:grpSpPr>
        <p:pic>
          <p:nvPicPr>
            <p:cNvPr id="8" name="图片 7">
              <a:extLst>
                <a:ext uri="{FF2B5EF4-FFF2-40B4-BE49-F238E27FC236}">
                  <a16:creationId xmlns:a16="http://schemas.microsoft.com/office/drawing/2014/main" id="{69E4FC98-F776-46D0-AAD9-0AA412675B66}"/>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63413" y="1513449"/>
              <a:ext cx="3831101" cy="3831101"/>
            </a:xfrm>
            <a:prstGeom prst="rect">
              <a:avLst/>
            </a:prstGeom>
          </p:spPr>
        </p:pic>
        <p:sp>
          <p:nvSpPr>
            <p:cNvPr id="3" name="TextBox 2">
              <a:extLst>
                <a:ext uri="{FF2B5EF4-FFF2-40B4-BE49-F238E27FC236}">
                  <a16:creationId xmlns:a16="http://schemas.microsoft.com/office/drawing/2014/main" id="{0304FB31-F2A8-45F2-106A-0723F250F3AD}"/>
                </a:ext>
              </a:extLst>
            </p:cNvPr>
            <p:cNvSpPr txBox="1"/>
            <p:nvPr/>
          </p:nvSpPr>
          <p:spPr>
            <a:xfrm>
              <a:off x="1097828" y="2436063"/>
              <a:ext cx="2362269"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NỘI DUNG</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endParaRPr>
            </a:p>
          </p:txBody>
        </p:sp>
      </p:grpSp>
      <p:grpSp>
        <p:nvGrpSpPr>
          <p:cNvPr id="7" name="Group 6">
            <a:extLst>
              <a:ext uri="{FF2B5EF4-FFF2-40B4-BE49-F238E27FC236}">
                <a16:creationId xmlns:a16="http://schemas.microsoft.com/office/drawing/2014/main" id="{58CF9A61-E3BD-F094-7C4D-41D5BB42A426}"/>
              </a:ext>
            </a:extLst>
          </p:cNvPr>
          <p:cNvGrpSpPr/>
          <p:nvPr/>
        </p:nvGrpSpPr>
        <p:grpSpPr>
          <a:xfrm>
            <a:off x="3526376" y="1322702"/>
            <a:ext cx="7726877" cy="4958595"/>
            <a:chOff x="3526376" y="1322702"/>
            <a:chExt cx="7726877" cy="4958595"/>
          </a:xfrm>
        </p:grpSpPr>
        <p:pic>
          <p:nvPicPr>
            <p:cNvPr id="5" name="图片 5">
              <a:extLst>
                <a:ext uri="{FF2B5EF4-FFF2-40B4-BE49-F238E27FC236}">
                  <a16:creationId xmlns:a16="http://schemas.microsoft.com/office/drawing/2014/main" id="{159E8B17-2ED0-4D5A-9F27-1C06EFF212B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526376" y="1322702"/>
              <a:ext cx="7726877" cy="4958595"/>
            </a:xfrm>
            <a:prstGeom prst="rect">
              <a:avLst/>
            </a:prstGeom>
          </p:spPr>
        </p:pic>
        <p:sp>
          <p:nvSpPr>
            <p:cNvPr id="6" name="TextBox 5">
              <a:extLst>
                <a:ext uri="{FF2B5EF4-FFF2-40B4-BE49-F238E27FC236}">
                  <a16:creationId xmlns:a16="http://schemas.microsoft.com/office/drawing/2014/main" id="{72037DD7-5960-6E6F-33DA-E911666F61AB}"/>
                </a:ext>
              </a:extLst>
            </p:cNvPr>
            <p:cNvSpPr txBox="1"/>
            <p:nvPr/>
          </p:nvSpPr>
          <p:spPr>
            <a:xfrm>
              <a:off x="3929089" y="1601396"/>
              <a:ext cx="6921450"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Câu chuyện ca ngợi Bác – một con người có nhiều phẩm chất tốt đẹp: yêu thương, gần gũi với mọi người, cẩn thận trong công việc, luôn quan tâm, lo lắng cho người khác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endParaRPr>
            </a:p>
          </p:txBody>
        </p:sp>
      </p:grpSp>
    </p:spTree>
    <p:extLst>
      <p:ext uri="{BB962C8B-B14F-4D97-AF65-F5344CB8AC3E}">
        <p14:creationId xmlns:p14="http://schemas.microsoft.com/office/powerpoint/2010/main" val="8747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077FBF2-CD28-471C-98B6-DC3025C0CD4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03575" y="4672076"/>
            <a:ext cx="8370217" cy="1993359"/>
          </a:xfrm>
          <a:prstGeom prst="rect">
            <a:avLst/>
          </a:prstGeom>
        </p:spPr>
      </p:pic>
      <p:pic>
        <p:nvPicPr>
          <p:cNvPr id="19" name="图片 18" descr="游戏机里面的人物&#10;&#10;低可信度描述已自动生成">
            <a:extLst>
              <a:ext uri="{FF2B5EF4-FFF2-40B4-BE49-F238E27FC236}">
                <a16:creationId xmlns:a16="http://schemas.microsoft.com/office/drawing/2014/main" id="{0842E664-48A3-4E75-A3E2-FDA6FF1C52FB}"/>
              </a:ext>
            </a:extLst>
          </p:cNvPr>
          <p:cNvPicPr>
            <a:picLocks noChangeAspect="1"/>
          </p:cNvPicPr>
          <p:nvPr/>
        </p:nvPicPr>
        <p:blipFill rotWithShape="1">
          <a:blip r:embed="rId3">
            <a:extLst>
              <a:ext uri="{28A0092B-C50C-407E-A947-70E740481C1C}">
                <a14:useLocalDpi xmlns:a14="http://schemas.microsoft.com/office/drawing/2010/main" val="0"/>
              </a:ext>
            </a:extLst>
          </a:blip>
          <a:srcRect l="48159" t="59500" r="32007" b="10561"/>
          <a:stretch/>
        </p:blipFill>
        <p:spPr>
          <a:xfrm>
            <a:off x="9542411" y="378931"/>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pic>
        <p:nvPicPr>
          <p:cNvPr id="7" name="图片 8">
            <a:extLst>
              <a:ext uri="{FF2B5EF4-FFF2-40B4-BE49-F238E27FC236}">
                <a16:creationId xmlns:a16="http://schemas.microsoft.com/office/drawing/2014/main" id="{0AE74126-4BE8-3128-FE0C-54F5B3F0886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4309" b="22011"/>
          <a:stretch/>
        </p:blipFill>
        <p:spPr>
          <a:xfrm flipH="1">
            <a:off x="389530" y="2885125"/>
            <a:ext cx="4013788" cy="3615397"/>
          </a:xfrm>
          <a:prstGeom prst="rect">
            <a:avLst/>
          </a:prstGeom>
        </p:spPr>
      </p:pic>
      <p:pic>
        <p:nvPicPr>
          <p:cNvPr id="3" name="Picture 2">
            <a:extLst>
              <a:ext uri="{FF2B5EF4-FFF2-40B4-BE49-F238E27FC236}">
                <a16:creationId xmlns:a16="http://schemas.microsoft.com/office/drawing/2014/main" id="{06F3CC0E-E4FE-A5EE-B8E8-108534B03CEA}"/>
              </a:ext>
            </a:extLst>
          </p:cNvPr>
          <p:cNvPicPr>
            <a:picLocks noChangeAspect="1"/>
          </p:cNvPicPr>
          <p:nvPr/>
        </p:nvPicPr>
        <p:blipFill>
          <a:blip r:embed="rId5"/>
          <a:stretch>
            <a:fillRect/>
          </a:stretch>
        </p:blipFill>
        <p:spPr>
          <a:xfrm>
            <a:off x="1151715" y="1311899"/>
            <a:ext cx="9888569" cy="2645893"/>
          </a:xfrm>
          <a:prstGeom prst="rect">
            <a:avLst/>
          </a:prstGeom>
        </p:spPr>
      </p:pic>
    </p:spTree>
    <p:extLst>
      <p:ext uri="{BB962C8B-B14F-4D97-AF65-F5344CB8AC3E}">
        <p14:creationId xmlns:p14="http://schemas.microsoft.com/office/powerpoint/2010/main" val="236570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FCC21-63AA-8E0B-80F9-28CCC477877D}"/>
              </a:ext>
            </a:extLst>
          </p:cNvPr>
          <p:cNvSpPr txBox="1"/>
          <p:nvPr/>
        </p:nvSpPr>
        <p:spPr>
          <a:xfrm>
            <a:off x="474317" y="1005960"/>
            <a:ext cx="11285291" cy="50783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Nghe lời Bác, anh chiến sĩ vội quay lại kê hòn đá cho chắc chắn. Xong đâu đấy, bác cháu mới tiếp tục lên đường. </a:t>
            </a:r>
          </a:p>
        </p:txBody>
      </p:sp>
      <p:pic>
        <p:nvPicPr>
          <p:cNvPr id="11" name="Picture 10">
            <a:extLst>
              <a:ext uri="{FF2B5EF4-FFF2-40B4-BE49-F238E27FC236}">
                <a16:creationId xmlns:a16="http://schemas.microsoft.com/office/drawing/2014/main" id="{72485F4F-77AA-3F3B-AAE7-A13F93710169}"/>
              </a:ext>
            </a:extLst>
          </p:cNvPr>
          <p:cNvPicPr>
            <a:picLocks noChangeAspect="1"/>
          </p:cNvPicPr>
          <p:nvPr/>
        </p:nvPicPr>
        <p:blipFill rotWithShape="1">
          <a:blip r:embed="rId3"/>
          <a:srcRect r="23603"/>
          <a:stretch/>
        </p:blipFill>
        <p:spPr>
          <a:xfrm>
            <a:off x="3454628" y="191386"/>
            <a:ext cx="4985851" cy="958463"/>
          </a:xfrm>
          <a:prstGeom prst="rect">
            <a:avLst/>
          </a:prstGeom>
        </p:spPr>
      </p:pic>
      <p:sp>
        <p:nvSpPr>
          <p:cNvPr id="2" name="TextBox 1">
            <a:extLst>
              <a:ext uri="{FF2B5EF4-FFF2-40B4-BE49-F238E27FC236}">
                <a16:creationId xmlns:a16="http://schemas.microsoft.com/office/drawing/2014/main" id="{2DF20783-CEE4-E3BD-61C1-47BD2C13B89A}"/>
              </a:ext>
            </a:extLst>
          </p:cNvPr>
          <p:cNvSpPr txBox="1"/>
          <p:nvPr/>
        </p:nvSpPr>
        <p:spPr>
          <a:xfrm>
            <a:off x="7620000" y="5852040"/>
            <a:ext cx="4470399"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(Theo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思源黑体 CN Medium"/>
                <a:cs typeface="+mn-cs"/>
              </a:rPr>
              <a:t>Chuyện</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思源黑体 CN Medium"/>
                <a:cs typeface="+mn-cs"/>
              </a:rPr>
              <a:t>Bác</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思源黑体 CN Medium"/>
                <a:cs typeface="+mn-cs"/>
              </a:rPr>
              <a:t>Hồ</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思源黑体 CN Medium"/>
                <a:cs typeface="+mn-cs"/>
              </a:rPr>
              <a:t>trồng</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思源黑体 CN Medium"/>
                <a:cs typeface="+mn-cs"/>
              </a:rPr>
              <a:t>người</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rPr>
              <a:t>)</a:t>
            </a:r>
            <a:endParaRPr kumimoji="0" lang="vi-VN" sz="2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a:cs typeface="+mn-cs"/>
            </a:endParaRPr>
          </a:p>
        </p:txBody>
      </p:sp>
    </p:spTree>
    <p:extLst>
      <p:ext uri="{BB962C8B-B14F-4D97-AF65-F5344CB8AC3E}">
        <p14:creationId xmlns:p14="http://schemas.microsoft.com/office/powerpoint/2010/main" val="4090514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077FBF2-CD28-471C-98B6-DC3025C0CD4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03575" y="4672076"/>
            <a:ext cx="8370217" cy="1993359"/>
          </a:xfrm>
          <a:prstGeom prst="rect">
            <a:avLst/>
          </a:prstGeom>
        </p:spPr>
      </p:pic>
      <p:pic>
        <p:nvPicPr>
          <p:cNvPr id="19" name="图片 18" descr="游戏机里面的人物&#10;&#10;低可信度描述已自动生成">
            <a:extLst>
              <a:ext uri="{FF2B5EF4-FFF2-40B4-BE49-F238E27FC236}">
                <a16:creationId xmlns:a16="http://schemas.microsoft.com/office/drawing/2014/main" id="{0842E664-48A3-4E75-A3E2-FDA6FF1C52FB}"/>
              </a:ext>
            </a:extLst>
          </p:cNvPr>
          <p:cNvPicPr>
            <a:picLocks noChangeAspect="1"/>
          </p:cNvPicPr>
          <p:nvPr/>
        </p:nvPicPr>
        <p:blipFill rotWithShape="1">
          <a:blip r:embed="rId3">
            <a:extLst>
              <a:ext uri="{28A0092B-C50C-407E-A947-70E740481C1C}">
                <a14:useLocalDpi xmlns:a14="http://schemas.microsoft.com/office/drawing/2010/main" val="0"/>
              </a:ext>
            </a:extLst>
          </a:blip>
          <a:srcRect l="48159" t="59500" r="32007" b="10561"/>
          <a:stretch/>
        </p:blipFill>
        <p:spPr>
          <a:xfrm>
            <a:off x="9542411" y="378931"/>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pic>
        <p:nvPicPr>
          <p:cNvPr id="7" name="图片 8">
            <a:extLst>
              <a:ext uri="{FF2B5EF4-FFF2-40B4-BE49-F238E27FC236}">
                <a16:creationId xmlns:a16="http://schemas.microsoft.com/office/drawing/2014/main" id="{0AE74126-4BE8-3128-FE0C-54F5B3F0886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4309" b="22011"/>
          <a:stretch/>
        </p:blipFill>
        <p:spPr>
          <a:xfrm flipH="1">
            <a:off x="389530" y="2885125"/>
            <a:ext cx="4013788" cy="3615397"/>
          </a:xfrm>
          <a:prstGeom prst="rect">
            <a:avLst/>
          </a:prstGeom>
        </p:spPr>
      </p:pic>
      <p:pic>
        <p:nvPicPr>
          <p:cNvPr id="9" name="Picture 8">
            <a:extLst>
              <a:ext uri="{FF2B5EF4-FFF2-40B4-BE49-F238E27FC236}">
                <a16:creationId xmlns:a16="http://schemas.microsoft.com/office/drawing/2014/main" id="{4438B7F3-8B08-E783-4398-86A64AAFEF13}"/>
              </a:ext>
            </a:extLst>
          </p:cNvPr>
          <p:cNvPicPr>
            <a:picLocks noChangeAspect="1"/>
          </p:cNvPicPr>
          <p:nvPr/>
        </p:nvPicPr>
        <p:blipFill>
          <a:blip r:embed="rId5"/>
          <a:stretch>
            <a:fillRect/>
          </a:stretch>
        </p:blipFill>
        <p:spPr>
          <a:xfrm>
            <a:off x="1261572" y="1102830"/>
            <a:ext cx="10540898" cy="4188315"/>
          </a:xfrm>
          <a:prstGeom prst="rect">
            <a:avLst/>
          </a:prstGeom>
        </p:spPr>
      </p:pic>
    </p:spTree>
    <p:extLst>
      <p:ext uri="{BB962C8B-B14F-4D97-AF65-F5344CB8AC3E}">
        <p14:creationId xmlns:p14="http://schemas.microsoft.com/office/powerpoint/2010/main" val="83692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3265E41-32AC-4C56-B601-3458B15E766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557" t="10025" r="4557" b="11824"/>
          <a:stretch/>
        </p:blipFill>
        <p:spPr>
          <a:xfrm>
            <a:off x="792807" y="1769011"/>
            <a:ext cx="2747890" cy="2138289"/>
          </a:xfrm>
          <a:prstGeom prst="rect">
            <a:avLst/>
          </a:prstGeom>
        </p:spPr>
      </p:pic>
      <p:pic>
        <p:nvPicPr>
          <p:cNvPr id="10" name="图片 9">
            <a:extLst>
              <a:ext uri="{FF2B5EF4-FFF2-40B4-BE49-F238E27FC236}">
                <a16:creationId xmlns:a16="http://schemas.microsoft.com/office/drawing/2014/main" id="{1077FBF2-CD28-471C-98B6-DC3025C0C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74942" y="5702809"/>
            <a:ext cx="4042116" cy="962626"/>
          </a:xfrm>
          <a:prstGeom prst="rect">
            <a:avLst/>
          </a:prstGeom>
        </p:spPr>
      </p:pic>
      <p:pic>
        <p:nvPicPr>
          <p:cNvPr id="19" name="图片 18" descr="游戏机里面的人物&#10;&#10;低可信度描述已自动生成">
            <a:extLst>
              <a:ext uri="{FF2B5EF4-FFF2-40B4-BE49-F238E27FC236}">
                <a16:creationId xmlns:a16="http://schemas.microsoft.com/office/drawing/2014/main" id="{0842E664-48A3-4E75-A3E2-FDA6FF1C52FB}"/>
              </a:ext>
            </a:extLst>
          </p:cNvPr>
          <p:cNvPicPr>
            <a:picLocks noChangeAspect="1"/>
          </p:cNvPicPr>
          <p:nvPr/>
        </p:nvPicPr>
        <p:blipFill rotWithShape="1">
          <a:blip r:embed="rId4">
            <a:extLst>
              <a:ext uri="{28A0092B-C50C-407E-A947-70E740481C1C}">
                <a14:useLocalDpi xmlns:a14="http://schemas.microsoft.com/office/drawing/2010/main" val="0"/>
              </a:ext>
            </a:extLst>
          </a:blip>
          <a:srcRect l="48159" t="59500" r="32007" b="10561"/>
          <a:stretch/>
        </p:blipFill>
        <p:spPr>
          <a:xfrm>
            <a:off x="8989256" y="1255542"/>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grpSp>
        <p:nvGrpSpPr>
          <p:cNvPr id="7" name="Group 6">
            <a:extLst>
              <a:ext uri="{FF2B5EF4-FFF2-40B4-BE49-F238E27FC236}">
                <a16:creationId xmlns:a16="http://schemas.microsoft.com/office/drawing/2014/main" id="{CFE13E83-A73B-921A-881B-C6E02D1F920E}"/>
              </a:ext>
            </a:extLst>
          </p:cNvPr>
          <p:cNvGrpSpPr/>
          <p:nvPr/>
        </p:nvGrpSpPr>
        <p:grpSpPr>
          <a:xfrm>
            <a:off x="3968261" y="471267"/>
            <a:ext cx="4255478" cy="4255478"/>
            <a:chOff x="3968261" y="471267"/>
            <a:chExt cx="4255478" cy="4255478"/>
          </a:xfrm>
        </p:grpSpPr>
        <p:pic>
          <p:nvPicPr>
            <p:cNvPr id="3" name="图片 2" descr="卡通人物&#10;&#10;中度可信度描述已自动生成">
              <a:extLst>
                <a:ext uri="{FF2B5EF4-FFF2-40B4-BE49-F238E27FC236}">
                  <a16:creationId xmlns:a16="http://schemas.microsoft.com/office/drawing/2014/main" id="{4D984B37-BC61-4A29-8C93-1C6F3CEBFD76}"/>
                </a:ext>
              </a:extLst>
            </p:cNvPr>
            <p:cNvPicPr>
              <a:picLocks noChangeAspect="1"/>
            </p:cNvPicPr>
            <p:nvPr/>
          </p:nvPicPr>
          <p:blipFill>
            <a:blip r:embed="rId5" cstate="hqprint">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471267"/>
              <a:ext cx="4255478" cy="4255478"/>
            </a:xfrm>
            <a:prstGeom prst="rect">
              <a:avLst/>
            </a:prstGeom>
          </p:spPr>
        </p:pic>
        <p:sp>
          <p:nvSpPr>
            <p:cNvPr id="20" name="文本框 19">
              <a:extLst>
                <a:ext uri="{FF2B5EF4-FFF2-40B4-BE49-F238E27FC236}">
                  <a16:creationId xmlns:a16="http://schemas.microsoft.com/office/drawing/2014/main" id="{8A313188-9A79-4C45-9B0B-F27A32EE3534}"/>
                </a:ext>
              </a:extLst>
            </p:cNvPr>
            <p:cNvSpPr txBox="1"/>
            <p:nvPr/>
          </p:nvSpPr>
          <p:spPr>
            <a:xfrm>
              <a:off x="4046806" y="2810020"/>
              <a:ext cx="4098388" cy="1015663"/>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PHẦN 2</a:t>
              </a:r>
              <a:endParaRPr kumimoji="0" lang="zh-CN" altLang="en-US" sz="60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grpSp>
      <p:pic>
        <p:nvPicPr>
          <p:cNvPr id="8" name="Picture 7">
            <a:extLst>
              <a:ext uri="{FF2B5EF4-FFF2-40B4-BE49-F238E27FC236}">
                <a16:creationId xmlns:a16="http://schemas.microsoft.com/office/drawing/2014/main" id="{457EA08B-D5ED-7D46-EA7E-E90B2410FA79}"/>
              </a:ext>
            </a:extLst>
          </p:cNvPr>
          <p:cNvPicPr>
            <a:picLocks noChangeAspect="1"/>
          </p:cNvPicPr>
          <p:nvPr/>
        </p:nvPicPr>
        <p:blipFill>
          <a:blip r:embed="rId7"/>
          <a:stretch>
            <a:fillRect/>
          </a:stretch>
        </p:blipFill>
        <p:spPr>
          <a:xfrm>
            <a:off x="1866502" y="3753737"/>
            <a:ext cx="9181372" cy="2847079"/>
          </a:xfrm>
          <a:prstGeom prst="rect">
            <a:avLst/>
          </a:prstGeom>
        </p:spPr>
      </p:pic>
    </p:spTree>
    <p:extLst>
      <p:ext uri="{BB962C8B-B14F-4D97-AF65-F5344CB8AC3E}">
        <p14:creationId xmlns:p14="http://schemas.microsoft.com/office/powerpoint/2010/main" val="250356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077FBF2-CD28-471C-98B6-DC3025C0CD4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03575" y="4672076"/>
            <a:ext cx="8370217" cy="1993359"/>
          </a:xfrm>
          <a:prstGeom prst="rect">
            <a:avLst/>
          </a:prstGeom>
        </p:spPr>
      </p:pic>
      <p:pic>
        <p:nvPicPr>
          <p:cNvPr id="19" name="图片 18" descr="游戏机里面的人物&#10;&#10;低可信度描述已自动生成">
            <a:extLst>
              <a:ext uri="{FF2B5EF4-FFF2-40B4-BE49-F238E27FC236}">
                <a16:creationId xmlns:a16="http://schemas.microsoft.com/office/drawing/2014/main" id="{0842E664-48A3-4E75-A3E2-FDA6FF1C52FB}"/>
              </a:ext>
            </a:extLst>
          </p:cNvPr>
          <p:cNvPicPr>
            <a:picLocks noChangeAspect="1"/>
          </p:cNvPicPr>
          <p:nvPr/>
        </p:nvPicPr>
        <p:blipFill rotWithShape="1">
          <a:blip r:embed="rId3">
            <a:extLst>
              <a:ext uri="{28A0092B-C50C-407E-A947-70E740481C1C}">
                <a14:useLocalDpi xmlns:a14="http://schemas.microsoft.com/office/drawing/2010/main" val="0"/>
              </a:ext>
            </a:extLst>
          </a:blip>
          <a:srcRect l="48159" t="59500" r="32007" b="10561"/>
          <a:stretch/>
        </p:blipFill>
        <p:spPr>
          <a:xfrm>
            <a:off x="9542411" y="378931"/>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pic>
        <p:nvPicPr>
          <p:cNvPr id="7" name="图片 8">
            <a:extLst>
              <a:ext uri="{FF2B5EF4-FFF2-40B4-BE49-F238E27FC236}">
                <a16:creationId xmlns:a16="http://schemas.microsoft.com/office/drawing/2014/main" id="{0AE74126-4BE8-3128-FE0C-54F5B3F0886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4309" b="22011"/>
          <a:stretch/>
        </p:blipFill>
        <p:spPr>
          <a:xfrm flipH="1">
            <a:off x="389530" y="2885125"/>
            <a:ext cx="4013788" cy="3615397"/>
          </a:xfrm>
          <a:prstGeom prst="rect">
            <a:avLst/>
          </a:prstGeom>
        </p:spPr>
      </p:pic>
      <p:pic>
        <p:nvPicPr>
          <p:cNvPr id="3" name="Picture 2">
            <a:extLst>
              <a:ext uri="{FF2B5EF4-FFF2-40B4-BE49-F238E27FC236}">
                <a16:creationId xmlns:a16="http://schemas.microsoft.com/office/drawing/2014/main" id="{15BE310D-B060-C538-C2A0-670A10AAE2BE}"/>
              </a:ext>
            </a:extLst>
          </p:cNvPr>
          <p:cNvPicPr>
            <a:picLocks noChangeAspect="1"/>
          </p:cNvPicPr>
          <p:nvPr/>
        </p:nvPicPr>
        <p:blipFill>
          <a:blip r:embed="rId5"/>
          <a:stretch>
            <a:fillRect/>
          </a:stretch>
        </p:blipFill>
        <p:spPr>
          <a:xfrm>
            <a:off x="1414071" y="1025208"/>
            <a:ext cx="9882473" cy="3054361"/>
          </a:xfrm>
          <a:prstGeom prst="rect">
            <a:avLst/>
          </a:prstGeom>
        </p:spPr>
      </p:pic>
    </p:spTree>
    <p:extLst>
      <p:ext uri="{BB962C8B-B14F-4D97-AF65-F5344CB8AC3E}">
        <p14:creationId xmlns:p14="http://schemas.microsoft.com/office/powerpoint/2010/main" val="369634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FCC21-63AA-8E0B-80F9-28CCC477877D}"/>
              </a:ext>
            </a:extLst>
          </p:cNvPr>
          <p:cNvSpPr txBox="1"/>
          <p:nvPr/>
        </p:nvSpPr>
        <p:spPr>
          <a:xfrm>
            <a:off x="474317" y="1044060"/>
            <a:ext cx="11285291" cy="5078313"/>
          </a:xfrm>
          <a:prstGeom prst="rect">
            <a:avLst/>
          </a:prstGeom>
          <a:noFill/>
        </p:spPr>
        <p:txBody>
          <a:bodyPr wrap="square">
            <a:spAutoFit/>
          </a:bodyPr>
          <a:lstStyle/>
          <a:p>
            <a:pPr algn="just"/>
            <a:r>
              <a:rPr lang="en-US" b="1" dirty="0">
                <a:latin typeface="Cambria" panose="02040503050406030204" pitchFamily="18" charset="0"/>
              </a:rPr>
              <a:t>    </a:t>
            </a:r>
            <a:r>
              <a:rPr lang="vi-VN" b="1" dirty="0">
                <a:latin typeface="Cambria" panose="02040503050406030204" pitchFamily="18"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algn="just"/>
            <a:r>
              <a:rPr lang="en-US" b="1" dirty="0">
                <a:latin typeface="Cambria" panose="02040503050406030204" pitchFamily="18" charset="0"/>
              </a:rPr>
              <a:t>   </a:t>
            </a:r>
            <a:r>
              <a:rPr lang="vi-VN" b="1" dirty="0">
                <a:latin typeface="Cambria" panose="02040503050406030204" pitchFamily="18" charset="0"/>
              </a:rPr>
              <a:t>Gần lên đến bờ, Bác trượt chân, suýt ngã. Bác xem lại chỗ vừa trượt chân và nói:</a:t>
            </a:r>
          </a:p>
          <a:p>
            <a:pPr algn="just"/>
            <a:r>
              <a:rPr lang="vi-VN" b="1" dirty="0">
                <a:latin typeface="Cambria" panose="02040503050406030204" pitchFamily="18" charset="0"/>
              </a:rPr>
              <a:t>- Hòn đá đã tròn lại có nhiều rêu trơn. Hơn nữa, chỗ này sắp đến bờ, người ta thường chủ quan, nên rất dễ ngã.</a:t>
            </a:r>
          </a:p>
          <a:p>
            <a:pPr algn="just"/>
            <a:r>
              <a:rPr lang="en-US" b="1" dirty="0">
                <a:latin typeface="Cambria" panose="02040503050406030204" pitchFamily="18" charset="0"/>
              </a:rPr>
              <a:t>  </a:t>
            </a:r>
            <a:r>
              <a:rPr lang="vi-VN" b="1" dirty="0">
                <a:latin typeface="Cambria" panose="02040503050406030204" pitchFamily="18" charset="0"/>
              </a:rPr>
              <a:t>Nói xong, Bác cúi xuống, nhặt hòn đá, đặt lên bờ. Bác bảo: </a:t>
            </a:r>
          </a:p>
          <a:p>
            <a:pPr algn="just"/>
            <a:r>
              <a:rPr lang="vi-VN" b="1" dirty="0">
                <a:latin typeface="Cambria" panose="02040503050406030204" pitchFamily="18" charset="0"/>
              </a:rPr>
              <a:t>- Phải để nó ra đây, tranh cho người đi sau khỏi bị ngã.</a:t>
            </a:r>
          </a:p>
          <a:p>
            <a:pPr algn="just"/>
            <a:r>
              <a:rPr lang="en-US" b="1" dirty="0">
                <a:latin typeface="Cambria" panose="02040503050406030204" pitchFamily="18" charset="0"/>
              </a:rPr>
              <a:t>  </a:t>
            </a:r>
            <a:r>
              <a:rPr lang="vi-VN" b="1" dirty="0">
                <a:latin typeface="Cambria" panose="02040503050406030204" pitchFamily="18"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algn="just"/>
            <a:r>
              <a:rPr lang="vi-VN" b="1" dirty="0">
                <a:latin typeface="Cambria" panose="02040503050406030204" pitchFamily="18" charset="0"/>
              </a:rPr>
              <a:t>- Chú ngã có đau không?</a:t>
            </a:r>
          </a:p>
          <a:p>
            <a:pPr algn="just"/>
            <a:r>
              <a:rPr lang="vi-VN" b="1" dirty="0">
                <a:latin typeface="Cambria" panose="02040503050406030204" pitchFamily="18" charset="0"/>
              </a:rPr>
              <a:t>- Dạ, không sao ạ!</a:t>
            </a:r>
          </a:p>
          <a:p>
            <a:pPr algn="just"/>
            <a:r>
              <a:rPr lang="vi-VN" b="1" dirty="0">
                <a:latin typeface="Cambria" panose="02040503050406030204" pitchFamily="18" charset="0"/>
              </a:rPr>
              <a:t>Bác nói:</a:t>
            </a:r>
          </a:p>
          <a:p>
            <a:pPr algn="just"/>
            <a:r>
              <a:rPr lang="vi-VN" b="1" dirty="0">
                <a:latin typeface="Cambria" panose="02040503050406030204" pitchFamily="18" charset="0"/>
              </a:rPr>
              <a:t>- Thế thì tốt rồi. Nhưng tại sao chú bị ngã?</a:t>
            </a:r>
          </a:p>
          <a:p>
            <a:pPr algn="just"/>
            <a:r>
              <a:rPr lang="vi-VN" b="1" dirty="0">
                <a:latin typeface="Cambria" panose="02040503050406030204" pitchFamily="18" charset="0"/>
              </a:rPr>
              <a:t>- Thưa Bác, tại hòn đá bị kênh ạ.</a:t>
            </a:r>
          </a:p>
          <a:p>
            <a:pPr algn="just"/>
            <a:r>
              <a:rPr lang="vi-VN" b="1" dirty="0">
                <a:latin typeface="Cambria" panose="02040503050406030204" pitchFamily="18" charset="0"/>
              </a:rPr>
              <a:t>- Ta cần kê lại để người khác qua suối không bị ngã nữa.</a:t>
            </a:r>
          </a:p>
          <a:p>
            <a:pPr algn="just"/>
            <a:r>
              <a:rPr lang="en-US" b="1" dirty="0">
                <a:latin typeface="Cambria" panose="02040503050406030204" pitchFamily="18" charset="0"/>
              </a:rPr>
              <a:t>   </a:t>
            </a:r>
            <a:r>
              <a:rPr lang="vi-VN" b="1" dirty="0">
                <a:latin typeface="Cambria" panose="02040503050406030204" pitchFamily="18" charset="0"/>
              </a:rPr>
              <a:t>Nghe lời Bác, anh chiến sĩ vội quay lại kê hòn đá cho chắc chắn. Xong đâu đấy, bác cháu mới tiếp tục lên đường. </a:t>
            </a:r>
          </a:p>
        </p:txBody>
      </p:sp>
      <p:pic>
        <p:nvPicPr>
          <p:cNvPr id="11" name="Picture 10">
            <a:extLst>
              <a:ext uri="{FF2B5EF4-FFF2-40B4-BE49-F238E27FC236}">
                <a16:creationId xmlns:a16="http://schemas.microsoft.com/office/drawing/2014/main" id="{72485F4F-77AA-3F3B-AAE7-A13F93710169}"/>
              </a:ext>
            </a:extLst>
          </p:cNvPr>
          <p:cNvPicPr>
            <a:picLocks noChangeAspect="1"/>
          </p:cNvPicPr>
          <p:nvPr/>
        </p:nvPicPr>
        <p:blipFill rotWithShape="1">
          <a:blip r:embed="rId3"/>
          <a:srcRect r="23603"/>
          <a:stretch/>
        </p:blipFill>
        <p:spPr>
          <a:xfrm>
            <a:off x="3454628" y="191386"/>
            <a:ext cx="4985851" cy="958463"/>
          </a:xfrm>
          <a:prstGeom prst="rect">
            <a:avLst/>
          </a:prstGeom>
        </p:spPr>
      </p:pic>
      <p:sp>
        <p:nvSpPr>
          <p:cNvPr id="2" name="TextBox 1">
            <a:extLst>
              <a:ext uri="{FF2B5EF4-FFF2-40B4-BE49-F238E27FC236}">
                <a16:creationId xmlns:a16="http://schemas.microsoft.com/office/drawing/2014/main" id="{2DF20783-CEE4-E3BD-61C1-47BD2C13B89A}"/>
              </a:ext>
            </a:extLst>
          </p:cNvPr>
          <p:cNvSpPr txBox="1"/>
          <p:nvPr/>
        </p:nvSpPr>
        <p:spPr>
          <a:xfrm>
            <a:off x="7620000" y="5852040"/>
            <a:ext cx="4470399" cy="400110"/>
          </a:xfrm>
          <a:prstGeom prst="rect">
            <a:avLst/>
          </a:prstGeom>
          <a:noFill/>
        </p:spPr>
        <p:txBody>
          <a:bodyPr wrap="square">
            <a:spAutoFit/>
          </a:bodyPr>
          <a:lstStyle/>
          <a:p>
            <a:pPr algn="just"/>
            <a:r>
              <a:rPr lang="en-US" sz="2000" b="1" dirty="0">
                <a:latin typeface="Cambria" panose="02040503050406030204" pitchFamily="18" charset="0"/>
              </a:rPr>
              <a:t>(Theo </a:t>
            </a:r>
            <a:r>
              <a:rPr lang="en-US" sz="2000" i="1" dirty="0" err="1">
                <a:latin typeface="Cambria" panose="02040503050406030204" pitchFamily="18" charset="0"/>
              </a:rPr>
              <a:t>Chuyện</a:t>
            </a:r>
            <a:r>
              <a:rPr lang="en-US" sz="2000" i="1" dirty="0">
                <a:latin typeface="Cambria" panose="02040503050406030204" pitchFamily="18" charset="0"/>
              </a:rPr>
              <a:t> </a:t>
            </a:r>
            <a:r>
              <a:rPr lang="en-US" sz="2000" i="1" dirty="0" err="1">
                <a:latin typeface="Cambria" panose="02040503050406030204" pitchFamily="18" charset="0"/>
              </a:rPr>
              <a:t>Bác</a:t>
            </a:r>
            <a:r>
              <a:rPr lang="en-US" sz="2000" i="1" dirty="0">
                <a:latin typeface="Cambria" panose="02040503050406030204" pitchFamily="18" charset="0"/>
              </a:rPr>
              <a:t> </a:t>
            </a:r>
            <a:r>
              <a:rPr lang="en-US" sz="2000" i="1" dirty="0" err="1">
                <a:latin typeface="Cambria" panose="02040503050406030204" pitchFamily="18" charset="0"/>
              </a:rPr>
              <a:t>Hồ</a:t>
            </a:r>
            <a:r>
              <a:rPr lang="en-US" sz="2000" i="1" dirty="0">
                <a:latin typeface="Cambria" panose="02040503050406030204" pitchFamily="18" charset="0"/>
              </a:rPr>
              <a:t> </a:t>
            </a:r>
            <a:r>
              <a:rPr lang="en-US" sz="2000" i="1" dirty="0" err="1">
                <a:latin typeface="Cambria" panose="02040503050406030204" pitchFamily="18" charset="0"/>
              </a:rPr>
              <a:t>trồng</a:t>
            </a:r>
            <a:r>
              <a:rPr lang="en-US" sz="2000" i="1" dirty="0">
                <a:latin typeface="Cambria" panose="02040503050406030204" pitchFamily="18" charset="0"/>
              </a:rPr>
              <a:t> </a:t>
            </a:r>
            <a:r>
              <a:rPr lang="en-US" sz="2000" i="1" dirty="0" err="1">
                <a:latin typeface="Cambria" panose="02040503050406030204" pitchFamily="18" charset="0"/>
              </a:rPr>
              <a:t>người</a:t>
            </a:r>
            <a:r>
              <a:rPr lang="en-US" sz="2000" b="1" dirty="0">
                <a:latin typeface="Cambria" panose="02040503050406030204" pitchFamily="18" charset="0"/>
              </a:rPr>
              <a:t>)</a:t>
            </a:r>
            <a:endParaRPr lang="vi-VN" sz="2000" b="1" dirty="0">
              <a:latin typeface="Cambria" panose="02040503050406030204" pitchFamily="18" charset="0"/>
            </a:endParaRPr>
          </a:p>
        </p:txBody>
      </p:sp>
    </p:spTree>
    <p:extLst>
      <p:ext uri="{BB962C8B-B14F-4D97-AF65-F5344CB8AC3E}">
        <p14:creationId xmlns:p14="http://schemas.microsoft.com/office/powerpoint/2010/main" val="55312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41B9878-A1E2-9C4E-048A-9D5EBE8D88A7}"/>
              </a:ext>
            </a:extLst>
          </p:cNvPr>
          <p:cNvGrpSpPr/>
          <p:nvPr/>
        </p:nvGrpSpPr>
        <p:grpSpPr>
          <a:xfrm>
            <a:off x="1917742" y="2457616"/>
            <a:ext cx="3185927" cy="1066918"/>
            <a:chOff x="2069088" y="1451784"/>
            <a:chExt cx="8224401" cy="1604791"/>
          </a:xfrm>
        </p:grpSpPr>
        <p:sp>
          <p:nvSpPr>
            <p:cNvPr id="8" name="Rectangle: Rounded Corners 7">
              <a:extLst>
                <a:ext uri="{FF2B5EF4-FFF2-40B4-BE49-F238E27FC236}">
                  <a16:creationId xmlns:a16="http://schemas.microsoft.com/office/drawing/2014/main" id="{01546DB5-EE24-5724-8A8E-E2D17B50D71C}"/>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9" name="TextBox 8">
              <a:extLst>
                <a:ext uri="{FF2B5EF4-FFF2-40B4-BE49-F238E27FC236}">
                  <a16:creationId xmlns:a16="http://schemas.microsoft.com/office/drawing/2014/main" id="{2FBE32E9-E26C-4186-A363-EF34CBA66169}"/>
                </a:ext>
              </a:extLst>
            </p:cNvPr>
            <p:cNvSpPr txBox="1"/>
            <p:nvPr/>
          </p:nvSpPr>
          <p:spPr>
            <a:xfrm>
              <a:off x="2425363"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cảnh</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vệ</a:t>
              </a:r>
              <a:endParaRPr kumimoji="0" lang="en-US" sz="4800" b="1" i="0" u="none" strike="noStrike" kern="0" cap="none" spc="0" normalizeH="0" baseline="0" noProof="0" dirty="0">
                <a:ln>
                  <a:noFill/>
                </a:ln>
                <a:solidFill>
                  <a:srgbClr val="375A79"/>
                </a:solidFill>
                <a:effectLst/>
                <a:uLnTx/>
                <a:uFillTx/>
                <a:latin typeface="Cambria" panose="02040503050406030204" pitchFamily="18" charset="0"/>
              </a:endParaRPr>
            </a:p>
          </p:txBody>
        </p:sp>
      </p:grpSp>
      <p:grpSp>
        <p:nvGrpSpPr>
          <p:cNvPr id="10" name="Group 9">
            <a:extLst>
              <a:ext uri="{FF2B5EF4-FFF2-40B4-BE49-F238E27FC236}">
                <a16:creationId xmlns:a16="http://schemas.microsoft.com/office/drawing/2014/main" id="{B98CAC5A-F02C-EADB-4F24-5AD126C1E00B}"/>
              </a:ext>
            </a:extLst>
          </p:cNvPr>
          <p:cNvGrpSpPr/>
          <p:nvPr/>
        </p:nvGrpSpPr>
        <p:grpSpPr>
          <a:xfrm>
            <a:off x="6150590" y="2480239"/>
            <a:ext cx="3868037" cy="1066918"/>
            <a:chOff x="2069088" y="1451784"/>
            <a:chExt cx="8224401" cy="1604791"/>
          </a:xfrm>
        </p:grpSpPr>
        <p:sp>
          <p:nvSpPr>
            <p:cNvPr id="11" name="Rectangle: Rounded Corners 10">
              <a:extLst>
                <a:ext uri="{FF2B5EF4-FFF2-40B4-BE49-F238E27FC236}">
                  <a16:creationId xmlns:a16="http://schemas.microsoft.com/office/drawing/2014/main" id="{3444FA3D-187B-48A2-9251-7A782F5AA1F1}"/>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12" name="TextBox 11">
              <a:extLst>
                <a:ext uri="{FF2B5EF4-FFF2-40B4-BE49-F238E27FC236}">
                  <a16:creationId xmlns:a16="http://schemas.microsoft.com/office/drawing/2014/main" id="{BBCE6D1D-F837-BAC3-5343-1A6BDB15B3EC}"/>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trượt</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chân</a:t>
              </a:r>
              <a:endParaRPr kumimoji="0" lang="en-US" sz="4800" b="1" i="0" u="none" strike="noStrike" kern="0" cap="none" spc="0" normalizeH="0" baseline="0" noProof="0" dirty="0">
                <a:ln>
                  <a:noFill/>
                </a:ln>
                <a:solidFill>
                  <a:srgbClr val="375A79"/>
                </a:solidFill>
                <a:effectLst/>
                <a:uLnTx/>
                <a:uFillTx/>
                <a:latin typeface="Cambria" panose="02040503050406030204" pitchFamily="18" charset="0"/>
              </a:endParaRPr>
            </a:p>
          </p:txBody>
        </p:sp>
      </p:grpSp>
      <p:grpSp>
        <p:nvGrpSpPr>
          <p:cNvPr id="13" name="Group 12">
            <a:extLst>
              <a:ext uri="{FF2B5EF4-FFF2-40B4-BE49-F238E27FC236}">
                <a16:creationId xmlns:a16="http://schemas.microsoft.com/office/drawing/2014/main" id="{12B8CCEA-72CC-3E59-C9FD-4A94E25186F4}"/>
              </a:ext>
            </a:extLst>
          </p:cNvPr>
          <p:cNvGrpSpPr/>
          <p:nvPr/>
        </p:nvGrpSpPr>
        <p:grpSpPr>
          <a:xfrm>
            <a:off x="1913104" y="3776821"/>
            <a:ext cx="3301376" cy="1066918"/>
            <a:chOff x="2069088" y="1451784"/>
            <a:chExt cx="8224401" cy="1604791"/>
          </a:xfrm>
        </p:grpSpPr>
        <p:sp>
          <p:nvSpPr>
            <p:cNvPr id="14" name="Rectangle: Rounded Corners 13">
              <a:extLst>
                <a:ext uri="{FF2B5EF4-FFF2-40B4-BE49-F238E27FC236}">
                  <a16:creationId xmlns:a16="http://schemas.microsoft.com/office/drawing/2014/main" id="{3A8F67EC-5F75-BA1C-9119-FD22679EA0B9}"/>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15" name="TextBox 14">
              <a:extLst>
                <a:ext uri="{FF2B5EF4-FFF2-40B4-BE49-F238E27FC236}">
                  <a16:creationId xmlns:a16="http://schemas.microsoft.com/office/drawing/2014/main" id="{63BF3E8B-3B39-3744-A990-1FA16B6054FA}"/>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suýt</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ngã</a:t>
              </a:r>
              <a:endParaRPr kumimoji="0" lang="en-US" sz="4800" b="1" i="0" u="none" strike="noStrike" kern="0" cap="none" spc="0" normalizeH="0" baseline="0" noProof="0" dirty="0">
                <a:ln>
                  <a:noFill/>
                </a:ln>
                <a:solidFill>
                  <a:srgbClr val="375A79"/>
                </a:solidFill>
                <a:effectLst/>
                <a:uLnTx/>
                <a:uFillTx/>
                <a:latin typeface="Cambria" panose="02040503050406030204" pitchFamily="18" charset="0"/>
              </a:endParaRPr>
            </a:p>
          </p:txBody>
        </p:sp>
      </p:grpSp>
      <p:grpSp>
        <p:nvGrpSpPr>
          <p:cNvPr id="16" name="Group 15">
            <a:extLst>
              <a:ext uri="{FF2B5EF4-FFF2-40B4-BE49-F238E27FC236}">
                <a16:creationId xmlns:a16="http://schemas.microsoft.com/office/drawing/2014/main" id="{2B725A21-3A54-6646-A333-47DF382402E8}"/>
              </a:ext>
            </a:extLst>
          </p:cNvPr>
          <p:cNvGrpSpPr/>
          <p:nvPr/>
        </p:nvGrpSpPr>
        <p:grpSpPr>
          <a:xfrm>
            <a:off x="6150591" y="3776821"/>
            <a:ext cx="3868037" cy="1066918"/>
            <a:chOff x="2069088" y="1451784"/>
            <a:chExt cx="8224401" cy="1604791"/>
          </a:xfrm>
        </p:grpSpPr>
        <p:sp>
          <p:nvSpPr>
            <p:cNvPr id="17" name="Rectangle: Rounded Corners 16">
              <a:extLst>
                <a:ext uri="{FF2B5EF4-FFF2-40B4-BE49-F238E27FC236}">
                  <a16:creationId xmlns:a16="http://schemas.microsoft.com/office/drawing/2014/main" id="{267392ED-6430-1D41-B536-48D57DF0F89D}"/>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18" name="TextBox 17">
              <a:extLst>
                <a:ext uri="{FF2B5EF4-FFF2-40B4-BE49-F238E27FC236}">
                  <a16:creationId xmlns:a16="http://schemas.microsoft.com/office/drawing/2014/main" id="{866CFC80-0687-12C5-B3B8-1AB5395F8785}"/>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rêu</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trơn</a:t>
              </a:r>
              <a:endParaRPr kumimoji="0" lang="en-US" sz="4800" b="1" i="0" u="none" strike="noStrike" kern="0" cap="none" spc="0" normalizeH="0" baseline="0" noProof="0" dirty="0">
                <a:ln>
                  <a:noFill/>
                </a:ln>
                <a:solidFill>
                  <a:srgbClr val="375A79"/>
                </a:solidFill>
                <a:effectLst/>
                <a:uLnTx/>
                <a:uFillTx/>
                <a:latin typeface="Cambria" panose="02040503050406030204" pitchFamily="18" charset="0"/>
              </a:endParaRPr>
            </a:p>
          </p:txBody>
        </p:sp>
      </p:grpSp>
      <p:grpSp>
        <p:nvGrpSpPr>
          <p:cNvPr id="19" name="Group 18">
            <a:extLst>
              <a:ext uri="{FF2B5EF4-FFF2-40B4-BE49-F238E27FC236}">
                <a16:creationId xmlns:a16="http://schemas.microsoft.com/office/drawing/2014/main" id="{A076618E-252C-99C1-7888-D14C0C8AE261}"/>
              </a:ext>
            </a:extLst>
          </p:cNvPr>
          <p:cNvGrpSpPr/>
          <p:nvPr/>
        </p:nvGrpSpPr>
        <p:grpSpPr>
          <a:xfrm>
            <a:off x="3493372" y="5083343"/>
            <a:ext cx="4495800" cy="1066918"/>
            <a:chOff x="2069088" y="1451784"/>
            <a:chExt cx="8224401" cy="1604791"/>
          </a:xfrm>
        </p:grpSpPr>
        <p:sp>
          <p:nvSpPr>
            <p:cNvPr id="20" name="Rectangle: Rounded Corners 19">
              <a:extLst>
                <a:ext uri="{FF2B5EF4-FFF2-40B4-BE49-F238E27FC236}">
                  <a16:creationId xmlns:a16="http://schemas.microsoft.com/office/drawing/2014/main" id="{507E56A8-B8AB-F698-E61E-0FBBFE94F4CC}"/>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21" name="TextBox 20">
              <a:extLst>
                <a:ext uri="{FF2B5EF4-FFF2-40B4-BE49-F238E27FC236}">
                  <a16:creationId xmlns:a16="http://schemas.microsoft.com/office/drawing/2014/main" id="{57664A0D-E257-E3B3-4FC0-E9064CB83DDF}"/>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sẩy</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chân</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ngã</a:t>
              </a:r>
              <a:endParaRPr kumimoji="0" lang="en-US" sz="4800" b="1" i="0" u="none" strike="noStrike" kern="0" cap="none" spc="0" normalizeH="0" baseline="0" noProof="0" dirty="0">
                <a:ln>
                  <a:noFill/>
                </a:ln>
                <a:solidFill>
                  <a:srgbClr val="375A79"/>
                </a:solidFill>
                <a:effectLst/>
                <a:uLnTx/>
                <a:uFillTx/>
                <a:latin typeface="Cambria" panose="02040503050406030204" pitchFamily="18" charset="0"/>
              </a:endParaRPr>
            </a:p>
          </p:txBody>
        </p:sp>
      </p:grpSp>
      <p:pic>
        <p:nvPicPr>
          <p:cNvPr id="2" name="Picture 1">
            <a:extLst>
              <a:ext uri="{FF2B5EF4-FFF2-40B4-BE49-F238E27FC236}">
                <a16:creationId xmlns:a16="http://schemas.microsoft.com/office/drawing/2014/main" id="{68304BFE-5932-B8F1-803E-E927C11B9393}"/>
              </a:ext>
            </a:extLst>
          </p:cNvPr>
          <p:cNvPicPr>
            <a:picLocks noChangeAspect="1"/>
          </p:cNvPicPr>
          <p:nvPr/>
        </p:nvPicPr>
        <p:blipFill>
          <a:blip r:embed="rId2"/>
          <a:stretch>
            <a:fillRect/>
          </a:stretch>
        </p:blipFill>
        <p:spPr>
          <a:xfrm>
            <a:off x="2310743" y="819478"/>
            <a:ext cx="8498561" cy="1585097"/>
          </a:xfrm>
          <a:prstGeom prst="rect">
            <a:avLst/>
          </a:prstGeom>
        </p:spPr>
      </p:pic>
    </p:spTree>
    <p:extLst>
      <p:ext uri="{BB962C8B-B14F-4D97-AF65-F5344CB8AC3E}">
        <p14:creationId xmlns:p14="http://schemas.microsoft.com/office/powerpoint/2010/main" val="187081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1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6DEDB19-DA28-2DD0-A8F5-4B41CB42A14A}"/>
              </a:ext>
            </a:extLst>
          </p:cNvPr>
          <p:cNvGrpSpPr/>
          <p:nvPr/>
        </p:nvGrpSpPr>
        <p:grpSpPr>
          <a:xfrm>
            <a:off x="629528" y="2484121"/>
            <a:ext cx="10932943" cy="2057518"/>
            <a:chOff x="632393" y="1589322"/>
            <a:chExt cx="12367791" cy="3094790"/>
          </a:xfrm>
        </p:grpSpPr>
        <p:sp>
          <p:nvSpPr>
            <p:cNvPr id="8" name="Rectangle: Rounded Corners 7">
              <a:extLst>
                <a:ext uri="{FF2B5EF4-FFF2-40B4-BE49-F238E27FC236}">
                  <a16:creationId xmlns:a16="http://schemas.microsoft.com/office/drawing/2014/main" id="{E14BB5F9-B782-338F-6A0A-499815CFCABB}"/>
                </a:ext>
              </a:extLst>
            </p:cNvPr>
            <p:cNvSpPr/>
            <p:nvPr/>
          </p:nvSpPr>
          <p:spPr>
            <a:xfrm>
              <a:off x="632393" y="1589322"/>
              <a:ext cx="12367791" cy="3094790"/>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9" name="TextBox 8">
              <a:extLst>
                <a:ext uri="{FF2B5EF4-FFF2-40B4-BE49-F238E27FC236}">
                  <a16:creationId xmlns:a16="http://schemas.microsoft.com/office/drawing/2014/main" id="{DC2F312F-51D4-C165-C956-43A08844E74C}"/>
                </a:ext>
              </a:extLst>
            </p:cNvPr>
            <p:cNvSpPr txBox="1"/>
            <p:nvPr/>
          </p:nvSpPr>
          <p:spPr>
            <a:xfrm>
              <a:off x="1155362" y="1887322"/>
              <a:ext cx="11298907" cy="236098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Nghe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lời</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Bác</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a:t>
              </a:r>
              <a:r>
                <a:rPr kumimoji="0" lang="en-US" sz="4800" b="1" i="0" u="none" strike="noStrike" kern="0" cap="none" spc="0" normalizeH="0" baseline="0" noProof="0" dirty="0">
                  <a:ln>
                    <a:noFill/>
                  </a:ln>
                  <a:solidFill>
                    <a:srgbClr val="C00000"/>
                  </a:solidFill>
                  <a:effectLst/>
                  <a:uLnTx/>
                  <a:uFillTx/>
                  <a:latin typeface="Cambria" panose="02040503050406030204" pitchFamily="18" charset="0"/>
                </a:rPr>
                <a:t>/</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anh</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chiến</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sĩ</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vội</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quay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lại</a:t>
              </a:r>
              <a:r>
                <a:rPr kumimoji="0" lang="en-US" sz="4800" b="1" i="0" u="none" strike="noStrike" kern="0" cap="none" spc="0" normalizeH="0" baseline="0" noProof="0" dirty="0">
                  <a:ln>
                    <a:noFill/>
                  </a:ln>
                  <a:solidFill>
                    <a:srgbClr val="C00000"/>
                  </a:solidFill>
                  <a:effectLst/>
                  <a:uLnTx/>
                  <a:uFillTx/>
                  <a:latin typeface="Cambria" panose="02040503050406030204" pitchFamily="18" charset="0"/>
                </a:rPr>
                <a:t>/</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kê</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hòn</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đá</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cho</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chắc</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chắn</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a:t>
              </a:r>
              <a:r>
                <a:rPr kumimoji="0" lang="en-US" sz="4800" b="1" i="0" u="none" strike="noStrike" kern="0" cap="none" spc="0" normalizeH="0" baseline="0" noProof="0" dirty="0">
                  <a:ln>
                    <a:noFill/>
                  </a:ln>
                  <a:solidFill>
                    <a:srgbClr val="C00000"/>
                  </a:solidFill>
                  <a:effectLst/>
                  <a:uLnTx/>
                  <a:uFillTx/>
                  <a:latin typeface="Cambria" panose="02040503050406030204" pitchFamily="18" charset="0"/>
                </a:rPr>
                <a:t>//</a:t>
              </a:r>
            </a:p>
          </p:txBody>
        </p:sp>
      </p:grpSp>
      <p:pic>
        <p:nvPicPr>
          <p:cNvPr id="2" name="Picture 1">
            <a:extLst>
              <a:ext uri="{FF2B5EF4-FFF2-40B4-BE49-F238E27FC236}">
                <a16:creationId xmlns:a16="http://schemas.microsoft.com/office/drawing/2014/main" id="{EF204BDD-29D9-C3EF-5306-2E9435AD6E9F}"/>
              </a:ext>
            </a:extLst>
          </p:cNvPr>
          <p:cNvPicPr>
            <a:picLocks noChangeAspect="1"/>
          </p:cNvPicPr>
          <p:nvPr/>
        </p:nvPicPr>
        <p:blipFill>
          <a:blip r:embed="rId2"/>
          <a:stretch>
            <a:fillRect/>
          </a:stretch>
        </p:blipFill>
        <p:spPr>
          <a:xfrm>
            <a:off x="1955901" y="749554"/>
            <a:ext cx="8498561" cy="1566808"/>
          </a:xfrm>
          <a:prstGeom prst="rect">
            <a:avLst/>
          </a:prstGeom>
        </p:spPr>
      </p:pic>
    </p:spTree>
    <p:extLst>
      <p:ext uri="{BB962C8B-B14F-4D97-AF65-F5344CB8AC3E}">
        <p14:creationId xmlns:p14="http://schemas.microsoft.com/office/powerpoint/2010/main" val="320503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02C018D-3067-DAD1-27BB-0C47F71F2900}"/>
              </a:ext>
            </a:extLst>
          </p:cNvPr>
          <p:cNvGrpSpPr/>
          <p:nvPr/>
        </p:nvGrpSpPr>
        <p:grpSpPr>
          <a:xfrm>
            <a:off x="383772" y="3604468"/>
            <a:ext cx="3301376" cy="1066918"/>
            <a:chOff x="2069088" y="1451784"/>
            <a:chExt cx="8224401" cy="1604791"/>
          </a:xfrm>
        </p:grpSpPr>
        <p:sp>
          <p:nvSpPr>
            <p:cNvPr id="8" name="Rectangle: Rounded Corners 7">
              <a:extLst>
                <a:ext uri="{FF2B5EF4-FFF2-40B4-BE49-F238E27FC236}">
                  <a16:creationId xmlns:a16="http://schemas.microsoft.com/office/drawing/2014/main" id="{584B34EC-D261-A575-5328-6EB5E6D998B3}"/>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9" name="TextBox 8">
              <a:extLst>
                <a:ext uri="{FF2B5EF4-FFF2-40B4-BE49-F238E27FC236}">
                  <a16:creationId xmlns:a16="http://schemas.microsoft.com/office/drawing/2014/main" id="{01985AE1-1397-E629-67EC-64A7AD0CD576}"/>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Kênh</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a:t>
              </a:r>
            </a:p>
          </p:txBody>
        </p:sp>
      </p:grpSp>
      <p:grpSp>
        <p:nvGrpSpPr>
          <p:cNvPr id="10" name="Group 9">
            <a:extLst>
              <a:ext uri="{FF2B5EF4-FFF2-40B4-BE49-F238E27FC236}">
                <a16:creationId xmlns:a16="http://schemas.microsoft.com/office/drawing/2014/main" id="{35C295D9-9299-0190-167E-DC1076B428B3}"/>
              </a:ext>
            </a:extLst>
          </p:cNvPr>
          <p:cNvGrpSpPr/>
          <p:nvPr/>
        </p:nvGrpSpPr>
        <p:grpSpPr>
          <a:xfrm>
            <a:off x="383772" y="1981140"/>
            <a:ext cx="3301376" cy="1066918"/>
            <a:chOff x="2069088" y="1451784"/>
            <a:chExt cx="8224401" cy="1604791"/>
          </a:xfrm>
        </p:grpSpPr>
        <p:sp>
          <p:nvSpPr>
            <p:cNvPr id="11" name="Rectangle: Rounded Corners 10">
              <a:extLst>
                <a:ext uri="{FF2B5EF4-FFF2-40B4-BE49-F238E27FC236}">
                  <a16:creationId xmlns:a16="http://schemas.microsoft.com/office/drawing/2014/main" id="{53C5345A-BD4F-83C6-CCF7-CD0197A35746}"/>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12" name="TextBox 11">
              <a:extLst>
                <a:ext uri="{FF2B5EF4-FFF2-40B4-BE49-F238E27FC236}">
                  <a16:creationId xmlns:a16="http://schemas.microsoft.com/office/drawing/2014/main" id="{C76CD4AD-3762-E5B8-AFA8-5366BE5DC298}"/>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Chủ</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 </a:t>
              </a:r>
              <a:r>
                <a:rPr kumimoji="0" lang="en-US" sz="4800" b="1" i="0" u="none" strike="noStrike" kern="0" cap="none" spc="0" normalizeH="0" baseline="0" noProof="0" dirty="0" err="1">
                  <a:ln>
                    <a:noFill/>
                  </a:ln>
                  <a:solidFill>
                    <a:srgbClr val="375A79"/>
                  </a:solidFill>
                  <a:effectLst/>
                  <a:uLnTx/>
                  <a:uFillTx/>
                  <a:latin typeface="Cambria" panose="02040503050406030204" pitchFamily="18" charset="0"/>
                </a:rPr>
                <a:t>quan</a:t>
              </a:r>
              <a:r>
                <a:rPr kumimoji="0" lang="en-US" sz="4800" b="1" i="0" u="none" strike="noStrike" kern="0" cap="none" spc="0" normalizeH="0" baseline="0" noProof="0" dirty="0">
                  <a:ln>
                    <a:noFill/>
                  </a:ln>
                  <a:solidFill>
                    <a:srgbClr val="375A79"/>
                  </a:solidFill>
                  <a:effectLst/>
                  <a:uLnTx/>
                  <a:uFillTx/>
                  <a:latin typeface="Cambria" panose="02040503050406030204" pitchFamily="18" charset="0"/>
                </a:rPr>
                <a:t>:</a:t>
              </a:r>
            </a:p>
          </p:txBody>
        </p:sp>
      </p:grpSp>
      <p:sp>
        <p:nvSpPr>
          <p:cNvPr id="13" name="TextBox 12">
            <a:extLst>
              <a:ext uri="{FF2B5EF4-FFF2-40B4-BE49-F238E27FC236}">
                <a16:creationId xmlns:a16="http://schemas.microsoft.com/office/drawing/2014/main" id="{D92A7B0B-4971-357A-7CDF-638CA96783BF}"/>
              </a:ext>
            </a:extLst>
          </p:cNvPr>
          <p:cNvSpPr txBox="1"/>
          <p:nvPr/>
        </p:nvSpPr>
        <p:spPr>
          <a:xfrm>
            <a:off x="3706235" y="2087909"/>
            <a:ext cx="8306566"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effectLst/>
                <a:uLnTx/>
                <a:uFillTx/>
                <a:latin typeface="Cambria" panose="02040503050406030204" pitchFamily="18" charset="0"/>
              </a:rPr>
              <a:t>Không</a:t>
            </a:r>
            <a:r>
              <a:rPr kumimoji="0" lang="en-US" sz="4800" b="1" i="0" u="none" strike="noStrike" kern="0" cap="none" spc="0" normalizeH="0" baseline="0" noProof="0" dirty="0">
                <a:ln>
                  <a:noFill/>
                </a:ln>
                <a:effectLst/>
                <a:uLnTx/>
                <a:uFillTx/>
                <a:latin typeface="Cambria" panose="02040503050406030204" pitchFamily="18" charset="0"/>
              </a:rPr>
              <a:t> </a:t>
            </a:r>
            <a:r>
              <a:rPr kumimoji="0" lang="en-US" sz="4800" b="1" i="0" u="none" strike="noStrike" kern="0" cap="none" spc="0" normalizeH="0" baseline="0" noProof="0" dirty="0" err="1">
                <a:ln>
                  <a:noFill/>
                </a:ln>
                <a:effectLst/>
                <a:uLnTx/>
                <a:uFillTx/>
                <a:latin typeface="Cambria" panose="02040503050406030204" pitchFamily="18" charset="0"/>
              </a:rPr>
              <a:t>để</a:t>
            </a:r>
            <a:r>
              <a:rPr kumimoji="0" lang="en-US" sz="4800" b="1" i="0" u="none" strike="noStrike" kern="0" cap="none" spc="0" normalizeH="0" baseline="0" noProof="0" dirty="0">
                <a:ln>
                  <a:noFill/>
                </a:ln>
                <a:effectLst/>
                <a:uLnTx/>
                <a:uFillTx/>
                <a:latin typeface="Cambria" panose="02040503050406030204" pitchFamily="18" charset="0"/>
              </a:rPr>
              <a:t> ý, </a:t>
            </a:r>
            <a:r>
              <a:rPr kumimoji="0" lang="en-US" sz="4800" b="1" i="0" u="none" strike="noStrike" kern="0" cap="none" spc="0" normalizeH="0" baseline="0" noProof="0" dirty="0" err="1">
                <a:ln>
                  <a:noFill/>
                </a:ln>
                <a:effectLst/>
                <a:uLnTx/>
                <a:uFillTx/>
                <a:latin typeface="Cambria" panose="02040503050406030204" pitchFamily="18" charset="0"/>
              </a:rPr>
              <a:t>thiếu</a:t>
            </a:r>
            <a:r>
              <a:rPr kumimoji="0" lang="en-US" sz="4800" b="1" i="0" u="none" strike="noStrike" kern="0" cap="none" spc="0" normalizeH="0" baseline="0" noProof="0" dirty="0">
                <a:ln>
                  <a:noFill/>
                </a:ln>
                <a:effectLst/>
                <a:uLnTx/>
                <a:uFillTx/>
                <a:latin typeface="Cambria" panose="02040503050406030204" pitchFamily="18" charset="0"/>
              </a:rPr>
              <a:t> </a:t>
            </a:r>
            <a:r>
              <a:rPr kumimoji="0" lang="en-US" sz="4800" b="1" i="0" u="none" strike="noStrike" kern="0" cap="none" spc="0" normalizeH="0" baseline="0" noProof="0" dirty="0" err="1">
                <a:ln>
                  <a:noFill/>
                </a:ln>
                <a:effectLst/>
                <a:uLnTx/>
                <a:uFillTx/>
                <a:latin typeface="Cambria" panose="02040503050406030204" pitchFamily="18" charset="0"/>
              </a:rPr>
              <a:t>thận</a:t>
            </a:r>
            <a:r>
              <a:rPr kumimoji="0" lang="en-US" sz="4800" b="1" i="0" u="none" strike="noStrike" kern="0" cap="none" spc="0" normalizeH="0" baseline="0" noProof="0" dirty="0">
                <a:ln>
                  <a:noFill/>
                </a:ln>
                <a:effectLst/>
                <a:uLnTx/>
                <a:uFillTx/>
                <a:latin typeface="Cambria" panose="02040503050406030204" pitchFamily="18" charset="0"/>
              </a:rPr>
              <a:t> </a:t>
            </a:r>
            <a:r>
              <a:rPr kumimoji="0" lang="en-US" sz="4800" b="1" i="0" u="none" strike="noStrike" kern="0" cap="none" spc="0" normalizeH="0" baseline="0" noProof="0" dirty="0" err="1">
                <a:ln>
                  <a:noFill/>
                </a:ln>
                <a:effectLst/>
                <a:uLnTx/>
                <a:uFillTx/>
                <a:latin typeface="Cambria" panose="02040503050406030204" pitchFamily="18" charset="0"/>
              </a:rPr>
              <a:t>trọng</a:t>
            </a:r>
            <a:endParaRPr kumimoji="0" lang="en-US" sz="4800" b="1" i="0" u="none" strike="noStrike" kern="0" cap="none" spc="0" normalizeH="0" baseline="0" noProof="0" dirty="0">
              <a:ln>
                <a:noFill/>
              </a:ln>
              <a:effectLst/>
              <a:uLnTx/>
              <a:uFillTx/>
              <a:latin typeface="Cambria" panose="02040503050406030204" pitchFamily="18" charset="0"/>
            </a:endParaRPr>
          </a:p>
        </p:txBody>
      </p:sp>
      <p:sp>
        <p:nvSpPr>
          <p:cNvPr id="14" name="TextBox 13">
            <a:extLst>
              <a:ext uri="{FF2B5EF4-FFF2-40B4-BE49-F238E27FC236}">
                <a16:creationId xmlns:a16="http://schemas.microsoft.com/office/drawing/2014/main" id="{CB38533E-DD96-2F08-8AFE-315029E61467}"/>
              </a:ext>
            </a:extLst>
          </p:cNvPr>
          <p:cNvSpPr txBox="1"/>
          <p:nvPr/>
        </p:nvSpPr>
        <p:spPr>
          <a:xfrm>
            <a:off x="3959468" y="3604468"/>
            <a:ext cx="7211452"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dirty="0" err="1">
                <a:latin typeface="Cambria" panose="02040503050406030204" pitchFamily="18" charset="0"/>
              </a:rPr>
              <a:t>Lệch</a:t>
            </a:r>
            <a:r>
              <a:rPr lang="en-US" sz="4800" b="1" kern="0" dirty="0">
                <a:latin typeface="Cambria" panose="02040503050406030204" pitchFamily="18" charset="0"/>
              </a:rPr>
              <a:t>, </a:t>
            </a:r>
            <a:r>
              <a:rPr lang="en-US" sz="4800" b="1" kern="0" dirty="0" err="1">
                <a:latin typeface="Cambria" panose="02040503050406030204" pitchFamily="18" charset="0"/>
              </a:rPr>
              <a:t>không</a:t>
            </a:r>
            <a:r>
              <a:rPr lang="en-US" sz="4800" b="1" kern="0" dirty="0">
                <a:latin typeface="Cambria" panose="02040503050406030204" pitchFamily="18" charset="0"/>
              </a:rPr>
              <a:t> </a:t>
            </a:r>
            <a:r>
              <a:rPr lang="en-US" sz="4800" b="1" kern="0" dirty="0" err="1">
                <a:latin typeface="Cambria" panose="02040503050406030204" pitchFamily="18" charset="0"/>
              </a:rPr>
              <a:t>cân</a:t>
            </a:r>
            <a:r>
              <a:rPr lang="en-US" sz="4800" b="1" kern="0" dirty="0">
                <a:latin typeface="Cambria" panose="02040503050406030204" pitchFamily="18" charset="0"/>
              </a:rPr>
              <a:t>, </a:t>
            </a:r>
            <a:r>
              <a:rPr lang="en-US" sz="4800" b="1" kern="0" dirty="0" err="1">
                <a:latin typeface="Cambria" panose="02040503050406030204" pitchFamily="18" charset="0"/>
              </a:rPr>
              <a:t>không</a:t>
            </a:r>
            <a:r>
              <a:rPr lang="en-US" sz="4800" b="1" kern="0" dirty="0">
                <a:latin typeface="Cambria" panose="02040503050406030204" pitchFamily="18" charset="0"/>
              </a:rPr>
              <a:t> </a:t>
            </a:r>
            <a:r>
              <a:rPr lang="en-US" sz="4800" b="1" kern="0" dirty="0" err="1">
                <a:latin typeface="Cambria" panose="02040503050406030204" pitchFamily="18" charset="0"/>
              </a:rPr>
              <a:t>phẳng</a:t>
            </a:r>
            <a:endParaRPr kumimoji="0" lang="en-US" sz="4800" b="1" i="0" u="none" strike="noStrike" kern="0" cap="none" spc="0" normalizeH="0" baseline="0" noProof="0" dirty="0">
              <a:ln>
                <a:noFill/>
              </a:ln>
              <a:effectLst/>
              <a:uLnTx/>
              <a:uFillTx/>
              <a:latin typeface="Cambria" panose="02040503050406030204" pitchFamily="18" charset="0"/>
            </a:endParaRPr>
          </a:p>
        </p:txBody>
      </p:sp>
      <p:pic>
        <p:nvPicPr>
          <p:cNvPr id="2" name="Picture 1">
            <a:extLst>
              <a:ext uri="{FF2B5EF4-FFF2-40B4-BE49-F238E27FC236}">
                <a16:creationId xmlns:a16="http://schemas.microsoft.com/office/drawing/2014/main" id="{D8929FEA-2B4E-A6F6-3810-62A87395B98B}"/>
              </a:ext>
            </a:extLst>
          </p:cNvPr>
          <p:cNvPicPr>
            <a:picLocks noChangeAspect="1"/>
          </p:cNvPicPr>
          <p:nvPr/>
        </p:nvPicPr>
        <p:blipFill>
          <a:blip r:embed="rId2"/>
          <a:stretch>
            <a:fillRect/>
          </a:stretch>
        </p:blipFill>
        <p:spPr>
          <a:xfrm>
            <a:off x="3542134" y="748095"/>
            <a:ext cx="5584420" cy="1566808"/>
          </a:xfrm>
          <a:prstGeom prst="rect">
            <a:avLst/>
          </a:prstGeom>
        </p:spPr>
      </p:pic>
    </p:spTree>
    <p:extLst>
      <p:ext uri="{BB962C8B-B14F-4D97-AF65-F5344CB8AC3E}">
        <p14:creationId xmlns:p14="http://schemas.microsoft.com/office/powerpoint/2010/main" val="278405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1000"/>
                                        <p:tgtEl>
                                          <p:spTgt spid="1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700"/>
                                        <p:tgtEl>
                                          <p:spTgt spid="7"/>
                                        </p:tgtEl>
                                      </p:cBhvr>
                                    </p:animEffect>
                                  </p:childTnLst>
                                </p:cTn>
                              </p:par>
                            </p:childTnLst>
                          </p:cTn>
                        </p:par>
                        <p:par>
                          <p:cTn id="22" fill="hold">
                            <p:stCondLst>
                              <p:cond delay="700"/>
                            </p:stCondLst>
                            <p:childTnLst>
                              <p:par>
                                <p:cTn id="23" presetID="22" presetClass="entr" presetSubtype="8"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5AE72E0-5F6E-09A0-5172-955B7FCA60C5}"/>
              </a:ext>
            </a:extLst>
          </p:cNvPr>
          <p:cNvGrpSpPr/>
          <p:nvPr/>
        </p:nvGrpSpPr>
        <p:grpSpPr>
          <a:xfrm>
            <a:off x="383772" y="1981140"/>
            <a:ext cx="3301376" cy="1066918"/>
            <a:chOff x="2069088" y="1451784"/>
            <a:chExt cx="8224401" cy="1604791"/>
          </a:xfrm>
        </p:grpSpPr>
        <p:sp>
          <p:nvSpPr>
            <p:cNvPr id="8" name="Rectangle: Rounded Corners 7">
              <a:extLst>
                <a:ext uri="{FF2B5EF4-FFF2-40B4-BE49-F238E27FC236}">
                  <a16:creationId xmlns:a16="http://schemas.microsoft.com/office/drawing/2014/main" id="{8BDEECD7-ABB0-3D7B-C264-4BBE060CFA26}"/>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9" name="TextBox 8">
              <a:extLst>
                <a:ext uri="{FF2B5EF4-FFF2-40B4-BE49-F238E27FC236}">
                  <a16:creationId xmlns:a16="http://schemas.microsoft.com/office/drawing/2014/main" id="{9BF0AAE4-E165-18D2-6501-1AEFEA01D2F4}"/>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dirty="0" err="1">
                  <a:solidFill>
                    <a:srgbClr val="375A79"/>
                  </a:solidFill>
                  <a:latin typeface="Cambria" panose="02040503050406030204" pitchFamily="18" charset="0"/>
                </a:rPr>
                <a:t>Đoạn</a:t>
              </a:r>
              <a:r>
                <a:rPr lang="en-US" sz="4800" b="1" kern="0" dirty="0">
                  <a:solidFill>
                    <a:srgbClr val="375A79"/>
                  </a:solidFill>
                  <a:latin typeface="Cambria" panose="02040503050406030204" pitchFamily="18" charset="0"/>
                </a:rPr>
                <a:t> 1:</a:t>
              </a:r>
              <a:endParaRPr kumimoji="0" lang="en-US" sz="4800" b="1" i="0" u="none" strike="noStrike" kern="0" cap="none" spc="0" normalizeH="0" baseline="0" noProof="0" dirty="0">
                <a:ln>
                  <a:noFill/>
                </a:ln>
                <a:solidFill>
                  <a:srgbClr val="375A79"/>
                </a:solidFill>
                <a:effectLst/>
                <a:uLnTx/>
                <a:uFillTx/>
                <a:latin typeface="Cambria" panose="02040503050406030204" pitchFamily="18" charset="0"/>
              </a:endParaRPr>
            </a:p>
          </p:txBody>
        </p:sp>
      </p:grpSp>
      <p:sp>
        <p:nvSpPr>
          <p:cNvPr id="10" name="TextBox 9">
            <a:extLst>
              <a:ext uri="{FF2B5EF4-FFF2-40B4-BE49-F238E27FC236}">
                <a16:creationId xmlns:a16="http://schemas.microsoft.com/office/drawing/2014/main" id="{AC0C2F8F-1818-FB9A-CB0E-F2512DE7025C}"/>
              </a:ext>
            </a:extLst>
          </p:cNvPr>
          <p:cNvSpPr txBox="1"/>
          <p:nvPr/>
        </p:nvSpPr>
        <p:spPr>
          <a:xfrm>
            <a:off x="3111875" y="2162071"/>
            <a:ext cx="8306566"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effectLst/>
                <a:uLnTx/>
                <a:uFillTx/>
                <a:latin typeface="Cambria" panose="02040503050406030204" pitchFamily="18" charset="0"/>
              </a:rPr>
              <a:t>Từ</a:t>
            </a:r>
            <a:r>
              <a:rPr kumimoji="0" lang="en-US" sz="4800" b="1" i="0" u="none" strike="noStrike" kern="0" cap="none" spc="0" normalizeH="0" baseline="0" noProof="0" dirty="0">
                <a:ln>
                  <a:noFill/>
                </a:ln>
                <a:effectLst/>
                <a:uLnTx/>
                <a:uFillTx/>
                <a:latin typeface="Cambria" panose="02040503050406030204" pitchFamily="18" charset="0"/>
              </a:rPr>
              <a:t> </a:t>
            </a:r>
            <a:r>
              <a:rPr kumimoji="0" lang="en-US" sz="4800" b="1" i="0" u="none" strike="noStrike" kern="0" cap="none" spc="0" normalizeH="0" baseline="0" noProof="0" dirty="0" err="1">
                <a:ln>
                  <a:noFill/>
                </a:ln>
                <a:effectLst/>
                <a:uLnTx/>
                <a:uFillTx/>
                <a:latin typeface="Cambria" panose="02040503050406030204" pitchFamily="18" charset="0"/>
              </a:rPr>
              <a:t>đầy</a:t>
            </a:r>
            <a:r>
              <a:rPr kumimoji="0" lang="en-US" sz="4800" b="1" i="0" u="none" strike="noStrike" kern="0" cap="none" spc="0" normalizeH="0" baseline="0" noProof="0" dirty="0">
                <a:ln>
                  <a:noFill/>
                </a:ln>
                <a:effectLst/>
                <a:uLnTx/>
                <a:uFillTx/>
                <a:latin typeface="Cambria" panose="02040503050406030204" pitchFamily="18" charset="0"/>
              </a:rPr>
              <a:t> </a:t>
            </a:r>
            <a:r>
              <a:rPr kumimoji="0" lang="en-US" sz="4800" b="1" i="0" u="none" strike="noStrike" kern="0" cap="none" spc="0" normalizeH="0" baseline="0" noProof="0" dirty="0" err="1">
                <a:ln>
                  <a:noFill/>
                </a:ln>
                <a:effectLst/>
                <a:uLnTx/>
                <a:uFillTx/>
                <a:latin typeface="Cambria" panose="02040503050406030204" pitchFamily="18" charset="0"/>
              </a:rPr>
              <a:t>đến</a:t>
            </a:r>
            <a:r>
              <a:rPr kumimoji="0" lang="en-US" sz="4800" b="1" i="0" u="none" strike="noStrike" kern="0" cap="none" spc="0" normalizeH="0" baseline="0" noProof="0" dirty="0">
                <a:ln>
                  <a:noFill/>
                </a:ln>
                <a:effectLst/>
                <a:uLnTx/>
                <a:uFillTx/>
                <a:latin typeface="Cambria" panose="02040503050406030204" pitchFamily="18" charset="0"/>
              </a:rPr>
              <a:t> </a:t>
            </a:r>
            <a:r>
              <a:rPr kumimoji="0" lang="en-US" sz="4800" b="1" i="1" u="none" strike="noStrike" kern="0" cap="none" spc="0" normalizeH="0" baseline="0" noProof="0" dirty="0" err="1">
                <a:ln>
                  <a:noFill/>
                </a:ln>
                <a:solidFill>
                  <a:srgbClr val="CA4141"/>
                </a:solidFill>
                <a:effectLst/>
                <a:uLnTx/>
                <a:uFillTx/>
                <a:latin typeface="Cambria" panose="02040503050406030204" pitchFamily="18" charset="0"/>
              </a:rPr>
              <a:t>đi</a:t>
            </a:r>
            <a:r>
              <a:rPr kumimoji="0" lang="en-US" sz="4800" b="1" i="1" u="none" strike="noStrike" kern="0" cap="none" spc="0" normalizeH="0" baseline="0" noProof="0" dirty="0">
                <a:ln>
                  <a:noFill/>
                </a:ln>
                <a:solidFill>
                  <a:srgbClr val="CA4141"/>
                </a:solidFill>
                <a:effectLst/>
                <a:uLnTx/>
                <a:uFillTx/>
                <a:latin typeface="Cambria" panose="02040503050406030204" pitchFamily="18" charset="0"/>
              </a:rPr>
              <a:t> </a:t>
            </a:r>
            <a:r>
              <a:rPr kumimoji="0" lang="en-US" sz="4800" b="1" i="1" u="none" strike="noStrike" kern="0" cap="none" spc="0" normalizeH="0" baseline="0" noProof="0" dirty="0" err="1">
                <a:ln>
                  <a:noFill/>
                </a:ln>
                <a:solidFill>
                  <a:srgbClr val="CA4141"/>
                </a:solidFill>
                <a:effectLst/>
                <a:uLnTx/>
                <a:uFillTx/>
                <a:latin typeface="Cambria" panose="02040503050406030204" pitchFamily="18" charset="0"/>
              </a:rPr>
              <a:t>cẩn</a:t>
            </a:r>
            <a:r>
              <a:rPr kumimoji="0" lang="en-US" sz="4800" b="1" i="1" u="none" strike="noStrike" kern="0" cap="none" spc="0" normalizeH="0" baseline="0" noProof="0" dirty="0">
                <a:ln>
                  <a:noFill/>
                </a:ln>
                <a:solidFill>
                  <a:srgbClr val="CA4141"/>
                </a:solidFill>
                <a:effectLst/>
                <a:uLnTx/>
                <a:uFillTx/>
                <a:latin typeface="Cambria" panose="02040503050406030204" pitchFamily="18" charset="0"/>
              </a:rPr>
              <a:t> </a:t>
            </a:r>
            <a:r>
              <a:rPr kumimoji="0" lang="en-US" sz="4800" b="1" i="1" u="none" strike="noStrike" kern="0" cap="none" spc="0" normalizeH="0" baseline="0" noProof="0" dirty="0" err="1">
                <a:ln>
                  <a:noFill/>
                </a:ln>
                <a:solidFill>
                  <a:srgbClr val="CA4141"/>
                </a:solidFill>
                <a:effectLst/>
                <a:uLnTx/>
                <a:uFillTx/>
                <a:latin typeface="Cambria" panose="02040503050406030204" pitchFamily="18" charset="0"/>
              </a:rPr>
              <a:t>thận</a:t>
            </a:r>
            <a:r>
              <a:rPr kumimoji="0" lang="en-US" sz="4800" b="1" i="1" u="none" strike="noStrike" kern="0" cap="none" spc="0" normalizeH="0" baseline="0" noProof="0" dirty="0">
                <a:ln>
                  <a:noFill/>
                </a:ln>
                <a:solidFill>
                  <a:srgbClr val="CA4141"/>
                </a:solidFill>
                <a:effectLst/>
                <a:uLnTx/>
                <a:uFillTx/>
                <a:latin typeface="Cambria" panose="02040503050406030204" pitchFamily="18" charset="0"/>
              </a:rPr>
              <a:t>.</a:t>
            </a:r>
          </a:p>
        </p:txBody>
      </p:sp>
      <p:grpSp>
        <p:nvGrpSpPr>
          <p:cNvPr id="11" name="Group 10">
            <a:extLst>
              <a:ext uri="{FF2B5EF4-FFF2-40B4-BE49-F238E27FC236}">
                <a16:creationId xmlns:a16="http://schemas.microsoft.com/office/drawing/2014/main" id="{B6F5FE15-5314-2F6D-063B-14FD1A28FE3C}"/>
              </a:ext>
            </a:extLst>
          </p:cNvPr>
          <p:cNvGrpSpPr/>
          <p:nvPr/>
        </p:nvGrpSpPr>
        <p:grpSpPr>
          <a:xfrm>
            <a:off x="383772" y="3330386"/>
            <a:ext cx="3301376" cy="1066918"/>
            <a:chOff x="2069088" y="1451784"/>
            <a:chExt cx="8224401" cy="1604791"/>
          </a:xfrm>
        </p:grpSpPr>
        <p:sp>
          <p:nvSpPr>
            <p:cNvPr id="12" name="Rectangle: Rounded Corners 11">
              <a:extLst>
                <a:ext uri="{FF2B5EF4-FFF2-40B4-BE49-F238E27FC236}">
                  <a16:creationId xmlns:a16="http://schemas.microsoft.com/office/drawing/2014/main" id="{4856BA78-7400-2DCB-B87A-3F176C40D1A2}"/>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13" name="TextBox 12">
              <a:extLst>
                <a:ext uri="{FF2B5EF4-FFF2-40B4-BE49-F238E27FC236}">
                  <a16:creationId xmlns:a16="http://schemas.microsoft.com/office/drawing/2014/main" id="{EEBFB5C1-C92E-B4D4-0965-B849EF206214}"/>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dirty="0" err="1">
                  <a:solidFill>
                    <a:srgbClr val="375A79"/>
                  </a:solidFill>
                  <a:latin typeface="Cambria" panose="02040503050406030204" pitchFamily="18" charset="0"/>
                </a:rPr>
                <a:t>Đoạn</a:t>
              </a:r>
              <a:r>
                <a:rPr lang="en-US" sz="4800" b="1" kern="0" dirty="0">
                  <a:solidFill>
                    <a:srgbClr val="375A79"/>
                  </a:solidFill>
                  <a:latin typeface="Cambria" panose="02040503050406030204" pitchFamily="18" charset="0"/>
                </a:rPr>
                <a:t> 2:</a:t>
              </a:r>
              <a:endParaRPr kumimoji="0" lang="en-US" sz="4800" b="1" i="0" u="none" strike="noStrike" kern="0" cap="none" spc="0" normalizeH="0" baseline="0" noProof="0" dirty="0">
                <a:ln>
                  <a:noFill/>
                </a:ln>
                <a:solidFill>
                  <a:srgbClr val="375A79"/>
                </a:solidFill>
                <a:effectLst/>
                <a:uLnTx/>
                <a:uFillTx/>
                <a:latin typeface="Cambria" panose="02040503050406030204" pitchFamily="18" charset="0"/>
              </a:endParaRPr>
            </a:p>
          </p:txBody>
        </p:sp>
      </p:grpSp>
      <p:sp>
        <p:nvSpPr>
          <p:cNvPr id="14" name="TextBox 13">
            <a:extLst>
              <a:ext uri="{FF2B5EF4-FFF2-40B4-BE49-F238E27FC236}">
                <a16:creationId xmlns:a16="http://schemas.microsoft.com/office/drawing/2014/main" id="{38357DD2-FEFE-1AF0-6912-925FAB387655}"/>
              </a:ext>
            </a:extLst>
          </p:cNvPr>
          <p:cNvSpPr txBox="1"/>
          <p:nvPr/>
        </p:nvSpPr>
        <p:spPr>
          <a:xfrm>
            <a:off x="2837555" y="3330386"/>
            <a:ext cx="8306566"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effectLst/>
                <a:uLnTx/>
                <a:uFillTx/>
                <a:latin typeface="Cambria" panose="02040503050406030204" pitchFamily="18" charset="0"/>
              </a:rPr>
              <a:t>Tiếp</a:t>
            </a:r>
            <a:r>
              <a:rPr kumimoji="0" lang="en-US" sz="4800" b="1" i="0" u="none" strike="noStrike" kern="0" cap="none" spc="0" normalizeH="0" baseline="0" noProof="0" dirty="0">
                <a:ln>
                  <a:noFill/>
                </a:ln>
                <a:effectLst/>
                <a:uLnTx/>
                <a:uFillTx/>
                <a:latin typeface="Cambria" panose="02040503050406030204" pitchFamily="18" charset="0"/>
              </a:rPr>
              <a:t> </a:t>
            </a:r>
            <a:r>
              <a:rPr kumimoji="0" lang="en-US" sz="4800" b="1" i="0" u="none" strike="noStrike" kern="0" cap="none" spc="0" normalizeH="0" baseline="0" noProof="0" dirty="0" err="1">
                <a:ln>
                  <a:noFill/>
                </a:ln>
                <a:effectLst/>
                <a:uLnTx/>
                <a:uFillTx/>
                <a:latin typeface="Cambria" panose="02040503050406030204" pitchFamily="18" charset="0"/>
              </a:rPr>
              <a:t>đến</a:t>
            </a:r>
            <a:r>
              <a:rPr kumimoji="0" lang="en-US" sz="4800" b="1" i="0" u="none" strike="noStrike" kern="0" cap="none" spc="0" normalizeH="0" baseline="0" noProof="0" dirty="0">
                <a:ln>
                  <a:noFill/>
                </a:ln>
                <a:effectLst/>
                <a:uLnTx/>
                <a:uFillTx/>
                <a:latin typeface="Cambria" panose="02040503050406030204" pitchFamily="18" charset="0"/>
              </a:rPr>
              <a:t> </a:t>
            </a:r>
            <a:r>
              <a:rPr kumimoji="0" lang="en-US" sz="4800" b="1" i="1" u="none" strike="noStrike" kern="0" cap="none" spc="0" normalizeH="0" baseline="0" noProof="0" dirty="0" err="1">
                <a:ln>
                  <a:noFill/>
                </a:ln>
                <a:solidFill>
                  <a:srgbClr val="CA4141"/>
                </a:solidFill>
                <a:effectLst/>
                <a:uLnTx/>
                <a:uFillTx/>
                <a:latin typeface="Cambria" panose="02040503050406030204" pitchFamily="18" charset="0"/>
              </a:rPr>
              <a:t>khỏi</a:t>
            </a:r>
            <a:r>
              <a:rPr kumimoji="0" lang="en-US" sz="4800" b="1" i="1" u="none" strike="noStrike" kern="0" cap="none" spc="0" normalizeH="0" baseline="0" noProof="0" dirty="0">
                <a:ln>
                  <a:noFill/>
                </a:ln>
                <a:solidFill>
                  <a:srgbClr val="CA4141"/>
                </a:solidFill>
                <a:effectLst/>
                <a:uLnTx/>
                <a:uFillTx/>
                <a:latin typeface="Cambria" panose="02040503050406030204" pitchFamily="18" charset="0"/>
              </a:rPr>
              <a:t> </a:t>
            </a:r>
            <a:r>
              <a:rPr kumimoji="0" lang="en-US" sz="4800" b="1" i="1" u="none" strike="noStrike" kern="0" cap="none" spc="0" normalizeH="0" baseline="0" noProof="0" dirty="0" err="1">
                <a:ln>
                  <a:noFill/>
                </a:ln>
                <a:solidFill>
                  <a:srgbClr val="CA4141"/>
                </a:solidFill>
                <a:effectLst/>
                <a:uLnTx/>
                <a:uFillTx/>
                <a:latin typeface="Cambria" panose="02040503050406030204" pitchFamily="18" charset="0"/>
              </a:rPr>
              <a:t>bị</a:t>
            </a:r>
            <a:r>
              <a:rPr kumimoji="0" lang="en-US" sz="4800" b="1" i="1" u="none" strike="noStrike" kern="0" cap="none" spc="0" normalizeH="0" baseline="0" noProof="0" dirty="0">
                <a:ln>
                  <a:noFill/>
                </a:ln>
                <a:solidFill>
                  <a:srgbClr val="CA4141"/>
                </a:solidFill>
                <a:effectLst/>
                <a:uLnTx/>
                <a:uFillTx/>
                <a:latin typeface="Cambria" panose="02040503050406030204" pitchFamily="18" charset="0"/>
              </a:rPr>
              <a:t> </a:t>
            </a:r>
            <a:r>
              <a:rPr kumimoji="0" lang="en-US" sz="4800" b="1" i="1" u="none" strike="noStrike" kern="0" cap="none" spc="0" normalizeH="0" baseline="0" noProof="0" dirty="0" err="1">
                <a:ln>
                  <a:noFill/>
                </a:ln>
                <a:solidFill>
                  <a:srgbClr val="CA4141"/>
                </a:solidFill>
                <a:effectLst/>
                <a:uLnTx/>
                <a:uFillTx/>
                <a:latin typeface="Cambria" panose="02040503050406030204" pitchFamily="18" charset="0"/>
              </a:rPr>
              <a:t>ngã</a:t>
            </a:r>
            <a:r>
              <a:rPr kumimoji="0" lang="en-US" sz="4800" b="1" i="1" u="none" strike="noStrike" kern="0" cap="none" spc="0" normalizeH="0" baseline="0" noProof="0" dirty="0">
                <a:ln>
                  <a:noFill/>
                </a:ln>
                <a:solidFill>
                  <a:srgbClr val="CA4141"/>
                </a:solidFill>
                <a:effectLst/>
                <a:uLnTx/>
                <a:uFillTx/>
                <a:latin typeface="Cambria" panose="02040503050406030204" pitchFamily="18" charset="0"/>
              </a:rPr>
              <a:t>.</a:t>
            </a:r>
          </a:p>
        </p:txBody>
      </p:sp>
      <p:grpSp>
        <p:nvGrpSpPr>
          <p:cNvPr id="15" name="Group 14">
            <a:extLst>
              <a:ext uri="{FF2B5EF4-FFF2-40B4-BE49-F238E27FC236}">
                <a16:creationId xmlns:a16="http://schemas.microsoft.com/office/drawing/2014/main" id="{2CA3EECB-DB32-BB1C-7391-38CD5D6BC0F5}"/>
              </a:ext>
            </a:extLst>
          </p:cNvPr>
          <p:cNvGrpSpPr/>
          <p:nvPr/>
        </p:nvGrpSpPr>
        <p:grpSpPr>
          <a:xfrm>
            <a:off x="383772" y="4808784"/>
            <a:ext cx="3301376" cy="1066918"/>
            <a:chOff x="2069088" y="1451784"/>
            <a:chExt cx="8224401" cy="1604791"/>
          </a:xfrm>
        </p:grpSpPr>
        <p:sp>
          <p:nvSpPr>
            <p:cNvPr id="16" name="Rectangle: Rounded Corners 15">
              <a:extLst>
                <a:ext uri="{FF2B5EF4-FFF2-40B4-BE49-F238E27FC236}">
                  <a16:creationId xmlns:a16="http://schemas.microsoft.com/office/drawing/2014/main" id="{589E558C-523B-0484-3068-D9112EA64789}"/>
                </a:ext>
              </a:extLst>
            </p:cNvPr>
            <p:cNvSpPr/>
            <p:nvPr/>
          </p:nvSpPr>
          <p:spPr>
            <a:xfrm>
              <a:off x="2069088" y="1451784"/>
              <a:ext cx="8224401" cy="1604791"/>
            </a:xfrm>
            <a:prstGeom prst="roundRect">
              <a:avLst>
                <a:gd name="adj" fmla="val 50000"/>
              </a:avLst>
            </a:prstGeom>
            <a:solidFill>
              <a:srgbClr val="FDF8FF"/>
            </a:solidFill>
            <a:ln w="12700" cap="flat" cmpd="sng" algn="ctr">
              <a:solidFill>
                <a:srgbClr val="2DAFA9"/>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1" i="0" u="none" strike="noStrike" kern="0" cap="none" spc="0" normalizeH="0" baseline="0" noProof="0" dirty="0">
                <a:ln>
                  <a:noFill/>
                </a:ln>
                <a:solidFill>
                  <a:prstClr val="white"/>
                </a:solidFill>
                <a:effectLst/>
                <a:uLnTx/>
                <a:uFillTx/>
              </a:endParaRPr>
            </a:p>
          </p:txBody>
        </p:sp>
        <p:sp>
          <p:nvSpPr>
            <p:cNvPr id="17" name="TextBox 16">
              <a:extLst>
                <a:ext uri="{FF2B5EF4-FFF2-40B4-BE49-F238E27FC236}">
                  <a16:creationId xmlns:a16="http://schemas.microsoft.com/office/drawing/2014/main" id="{7AD42037-3141-211E-9AD9-BF87EDAF00D8}"/>
                </a:ext>
              </a:extLst>
            </p:cNvPr>
            <p:cNvSpPr txBox="1"/>
            <p:nvPr/>
          </p:nvSpPr>
          <p:spPr>
            <a:xfrm>
              <a:off x="2425364" y="1589322"/>
              <a:ext cx="7511848" cy="1249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dirty="0" err="1">
                  <a:solidFill>
                    <a:srgbClr val="375A79"/>
                  </a:solidFill>
                  <a:latin typeface="Cambria" panose="02040503050406030204" pitchFamily="18" charset="0"/>
                </a:rPr>
                <a:t>Đoạn</a:t>
              </a:r>
              <a:r>
                <a:rPr lang="en-US" sz="4800" b="1" kern="0" dirty="0">
                  <a:solidFill>
                    <a:srgbClr val="375A79"/>
                  </a:solidFill>
                  <a:latin typeface="Cambria" panose="02040503050406030204" pitchFamily="18" charset="0"/>
                </a:rPr>
                <a:t> 3:</a:t>
              </a:r>
              <a:endParaRPr kumimoji="0" lang="en-US" sz="4800" b="1" i="0" u="none" strike="noStrike" kern="0" cap="none" spc="0" normalizeH="0" baseline="0" noProof="0" dirty="0">
                <a:ln>
                  <a:noFill/>
                </a:ln>
                <a:solidFill>
                  <a:srgbClr val="375A79"/>
                </a:solidFill>
                <a:effectLst/>
                <a:uLnTx/>
                <a:uFillTx/>
                <a:latin typeface="Cambria" panose="02040503050406030204" pitchFamily="18" charset="0"/>
              </a:endParaRPr>
            </a:p>
          </p:txBody>
        </p:sp>
      </p:grpSp>
      <p:sp>
        <p:nvSpPr>
          <p:cNvPr id="18" name="TextBox 17">
            <a:extLst>
              <a:ext uri="{FF2B5EF4-FFF2-40B4-BE49-F238E27FC236}">
                <a16:creationId xmlns:a16="http://schemas.microsoft.com/office/drawing/2014/main" id="{CEC6E5B6-C46E-271B-2808-D96FC3179908}"/>
              </a:ext>
            </a:extLst>
          </p:cNvPr>
          <p:cNvSpPr txBox="1"/>
          <p:nvPr/>
        </p:nvSpPr>
        <p:spPr>
          <a:xfrm>
            <a:off x="3362183" y="4926744"/>
            <a:ext cx="3301377"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dirty="0" err="1">
                <a:latin typeface="Cambria" panose="02040503050406030204" pitchFamily="18" charset="0"/>
              </a:rPr>
              <a:t>Còn</a:t>
            </a:r>
            <a:r>
              <a:rPr lang="en-US" sz="4800" b="1" kern="0" dirty="0">
                <a:latin typeface="Cambria" panose="02040503050406030204" pitchFamily="18" charset="0"/>
              </a:rPr>
              <a:t> </a:t>
            </a:r>
            <a:r>
              <a:rPr lang="en-US" sz="4800" b="1" kern="0" dirty="0" err="1">
                <a:latin typeface="Cambria" panose="02040503050406030204" pitchFamily="18" charset="0"/>
              </a:rPr>
              <a:t>lại</a:t>
            </a:r>
            <a:endParaRPr kumimoji="0" lang="en-US" sz="4800" b="1" i="1" u="none" strike="noStrike" kern="0" cap="none" spc="0" normalizeH="0" baseline="0" noProof="0" dirty="0">
              <a:ln>
                <a:noFill/>
              </a:ln>
              <a:effectLst/>
              <a:uLnTx/>
              <a:uFillTx/>
              <a:latin typeface="Cambria" panose="02040503050406030204" pitchFamily="18" charset="0"/>
            </a:endParaRPr>
          </a:p>
        </p:txBody>
      </p:sp>
      <p:pic>
        <p:nvPicPr>
          <p:cNvPr id="2" name="Picture 1">
            <a:extLst>
              <a:ext uri="{FF2B5EF4-FFF2-40B4-BE49-F238E27FC236}">
                <a16:creationId xmlns:a16="http://schemas.microsoft.com/office/drawing/2014/main" id="{CD3D0810-E746-DA7F-ACBE-4992F6C65D45}"/>
              </a:ext>
            </a:extLst>
          </p:cNvPr>
          <p:cNvPicPr>
            <a:picLocks noChangeAspect="1"/>
          </p:cNvPicPr>
          <p:nvPr/>
        </p:nvPicPr>
        <p:blipFill>
          <a:blip r:embed="rId2"/>
          <a:stretch>
            <a:fillRect/>
          </a:stretch>
        </p:blipFill>
        <p:spPr>
          <a:xfrm>
            <a:off x="3837976" y="811909"/>
            <a:ext cx="4578493" cy="1585097"/>
          </a:xfrm>
          <a:prstGeom prst="rect">
            <a:avLst/>
          </a:prstGeom>
        </p:spPr>
      </p:pic>
    </p:spTree>
    <p:extLst>
      <p:ext uri="{BB962C8B-B14F-4D97-AF65-F5344CB8AC3E}">
        <p14:creationId xmlns:p14="http://schemas.microsoft.com/office/powerpoint/2010/main" val="178573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1000"/>
                                        <p:tgtEl>
                                          <p:spTgt spid="7"/>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1000"/>
                                        <p:tgtEl>
                                          <p:spTgt spid="11"/>
                                        </p:tgtEl>
                                      </p:cBhvr>
                                    </p:animEffect>
                                  </p:childTnLst>
                                </p:cTn>
                              </p:par>
                            </p:childTnLst>
                          </p:cTn>
                        </p:par>
                        <p:par>
                          <p:cTn id="17" fill="hold">
                            <p:stCondLst>
                              <p:cond delay="2000"/>
                            </p:stCondLst>
                            <p:childTnLst>
                              <p:par>
                                <p:cTn id="18" presetID="16" presetClass="entr" presetSubtype="21"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1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卡通人物&#10;&#10;中度可信度描述已自动生成">
            <a:extLst>
              <a:ext uri="{FF2B5EF4-FFF2-40B4-BE49-F238E27FC236}">
                <a16:creationId xmlns:a16="http://schemas.microsoft.com/office/drawing/2014/main" id="{4D984B37-BC61-4A29-8C93-1C6F3CEBFD76}"/>
              </a:ext>
            </a:extLst>
          </p:cNvPr>
          <p:cNvPicPr>
            <a:picLocks noChangeAspect="1"/>
          </p:cNvPicPr>
          <p:nvPr/>
        </p:nvPicPr>
        <p:blipFill>
          <a:blip r:embed="rId2" cstate="hq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968261" y="471267"/>
            <a:ext cx="4255478" cy="4255478"/>
          </a:xfrm>
          <a:prstGeom prst="rect">
            <a:avLst/>
          </a:prstGeom>
        </p:spPr>
      </p:pic>
      <p:pic>
        <p:nvPicPr>
          <p:cNvPr id="6" name="图片 5">
            <a:extLst>
              <a:ext uri="{FF2B5EF4-FFF2-40B4-BE49-F238E27FC236}">
                <a16:creationId xmlns:a16="http://schemas.microsoft.com/office/drawing/2014/main" id="{C3265E41-32AC-4C56-B601-3458B15E766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557" t="10025" r="4557" b="11824"/>
          <a:stretch/>
        </p:blipFill>
        <p:spPr>
          <a:xfrm>
            <a:off x="792807" y="1769011"/>
            <a:ext cx="2747890" cy="2138289"/>
          </a:xfrm>
          <a:prstGeom prst="rect">
            <a:avLst/>
          </a:prstGeom>
        </p:spPr>
      </p:pic>
      <p:pic>
        <p:nvPicPr>
          <p:cNvPr id="10" name="图片 9">
            <a:extLst>
              <a:ext uri="{FF2B5EF4-FFF2-40B4-BE49-F238E27FC236}">
                <a16:creationId xmlns:a16="http://schemas.microsoft.com/office/drawing/2014/main" id="{1077FBF2-CD28-471C-98B6-DC3025C0CD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74942" y="5702809"/>
            <a:ext cx="4042116" cy="962626"/>
          </a:xfrm>
          <a:prstGeom prst="rect">
            <a:avLst/>
          </a:prstGeom>
        </p:spPr>
      </p:pic>
      <p:pic>
        <p:nvPicPr>
          <p:cNvPr id="19" name="图片 18" descr="游戏机里面的人物&#10;&#10;低可信度描述已自动生成">
            <a:extLst>
              <a:ext uri="{FF2B5EF4-FFF2-40B4-BE49-F238E27FC236}">
                <a16:creationId xmlns:a16="http://schemas.microsoft.com/office/drawing/2014/main" id="{0842E664-48A3-4E75-A3E2-FDA6FF1C52FB}"/>
              </a:ext>
            </a:extLst>
          </p:cNvPr>
          <p:cNvPicPr>
            <a:picLocks noChangeAspect="1"/>
          </p:cNvPicPr>
          <p:nvPr/>
        </p:nvPicPr>
        <p:blipFill rotWithShape="1">
          <a:blip r:embed="rId6">
            <a:extLst>
              <a:ext uri="{28A0092B-C50C-407E-A947-70E740481C1C}">
                <a14:useLocalDpi xmlns:a14="http://schemas.microsoft.com/office/drawing/2010/main" val="0"/>
              </a:ext>
            </a:extLst>
          </a:blip>
          <a:srcRect l="48159" t="59500" r="32007" b="10561"/>
          <a:stretch/>
        </p:blipFill>
        <p:spPr>
          <a:xfrm>
            <a:off x="8989256" y="1255542"/>
            <a:ext cx="2475914" cy="2173458"/>
          </a:xfrm>
          <a:custGeom>
            <a:avLst/>
            <a:gdLst>
              <a:gd name="connsiteX0" fmla="*/ 0 w 12191996"/>
              <a:gd name="connsiteY0" fmla="*/ 0 h 2384475"/>
              <a:gd name="connsiteX1" fmla="*/ 12191996 w 12191996"/>
              <a:gd name="connsiteY1" fmla="*/ 0 h 2384475"/>
              <a:gd name="connsiteX2" fmla="*/ 12191996 w 12191996"/>
              <a:gd name="connsiteY2" fmla="*/ 2384475 h 2384475"/>
              <a:gd name="connsiteX3" fmla="*/ 0 w 12191996"/>
              <a:gd name="connsiteY3" fmla="*/ 2384475 h 2384475"/>
            </a:gdLst>
            <a:ahLst/>
            <a:cxnLst>
              <a:cxn ang="0">
                <a:pos x="connsiteX0" y="connsiteY0"/>
              </a:cxn>
              <a:cxn ang="0">
                <a:pos x="connsiteX1" y="connsiteY1"/>
              </a:cxn>
              <a:cxn ang="0">
                <a:pos x="connsiteX2" y="connsiteY2"/>
              </a:cxn>
              <a:cxn ang="0">
                <a:pos x="connsiteX3" y="connsiteY3"/>
              </a:cxn>
            </a:cxnLst>
            <a:rect l="l" t="t" r="r" b="b"/>
            <a:pathLst>
              <a:path w="12191996" h="2384475">
                <a:moveTo>
                  <a:pt x="0" y="0"/>
                </a:moveTo>
                <a:lnTo>
                  <a:pt x="12191996" y="0"/>
                </a:lnTo>
                <a:lnTo>
                  <a:pt x="12191996" y="2384475"/>
                </a:lnTo>
                <a:lnTo>
                  <a:pt x="0" y="2384475"/>
                </a:lnTo>
                <a:close/>
              </a:path>
            </a:pathLst>
          </a:custGeom>
        </p:spPr>
      </p:pic>
      <p:sp>
        <p:nvSpPr>
          <p:cNvPr id="20" name="文本框 19">
            <a:extLst>
              <a:ext uri="{FF2B5EF4-FFF2-40B4-BE49-F238E27FC236}">
                <a16:creationId xmlns:a16="http://schemas.microsoft.com/office/drawing/2014/main" id="{8A313188-9A79-4C45-9B0B-F27A32EE3534}"/>
              </a:ext>
            </a:extLst>
          </p:cNvPr>
          <p:cNvSpPr txBox="1"/>
          <p:nvPr/>
        </p:nvSpPr>
        <p:spPr>
          <a:xfrm>
            <a:off x="4046806" y="2810020"/>
            <a:ext cx="4098388" cy="1015663"/>
          </a:xfrm>
          <a:prstGeom prst="rect">
            <a:avLst/>
          </a:prstGeom>
          <a:noFill/>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rPr>
              <a:t>PHẦN 3</a:t>
            </a:r>
            <a:endParaRPr kumimoji="0" lang="zh-CN" altLang="en-US" sz="6000" b="0" i="0" u="none" strike="noStrike" kern="1200" cap="none" spc="200" normalizeH="0" baseline="0" noProof="0" dirty="0">
              <a:ln>
                <a:noFill/>
              </a:ln>
              <a:solidFill>
                <a:srgbClr val="2DAFA9"/>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Arial" panose="020B0604020202020204" pitchFamily="34" charset="0"/>
            </a:endParaRPr>
          </a:p>
        </p:txBody>
      </p:sp>
      <p:pic>
        <p:nvPicPr>
          <p:cNvPr id="7" name="Picture 6">
            <a:extLst>
              <a:ext uri="{FF2B5EF4-FFF2-40B4-BE49-F238E27FC236}">
                <a16:creationId xmlns:a16="http://schemas.microsoft.com/office/drawing/2014/main" id="{0782466E-5CA2-E169-BD06-9A48D6130720}"/>
              </a:ext>
            </a:extLst>
          </p:cNvPr>
          <p:cNvPicPr>
            <a:picLocks noChangeAspect="1"/>
          </p:cNvPicPr>
          <p:nvPr/>
        </p:nvPicPr>
        <p:blipFill>
          <a:blip r:embed="rId7"/>
          <a:stretch>
            <a:fillRect/>
          </a:stretch>
        </p:blipFill>
        <p:spPr>
          <a:xfrm>
            <a:off x="3021116" y="3598887"/>
            <a:ext cx="7206097" cy="2255716"/>
          </a:xfrm>
          <a:prstGeom prst="rect">
            <a:avLst/>
          </a:prstGeom>
        </p:spPr>
      </p:pic>
    </p:spTree>
    <p:extLst>
      <p:ext uri="{BB962C8B-B14F-4D97-AF65-F5344CB8AC3E}">
        <p14:creationId xmlns:p14="http://schemas.microsoft.com/office/powerpoint/2010/main" val="174954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思源黑体 CN Medium"/>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1028</Words>
  <Application>Microsoft Office PowerPoint</Application>
  <PresentationFormat>Widescreen</PresentationFormat>
  <Paragraphs>79</Paragraphs>
  <Slides>19</Slides>
  <Notes>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Arial</vt:lpstr>
      <vt:lpstr>Times New Roman</vt:lpstr>
      <vt:lpstr>Calibri</vt:lpstr>
      <vt:lpstr>SVN-Ready</vt:lpstr>
      <vt:lpstr>Cambria</vt:lpstr>
      <vt:lpstr>#9Slide07 HoneyCream</vt:lpstr>
      <vt:lpstr>Vogue-ExtraBold</vt:lpstr>
      <vt:lpstr>SVN-Newton</vt:lpstr>
      <vt:lpstr>思源黑体 CN Medium</vt:lpstr>
      <vt:lpstr>Calibri Light</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khanhHuyen;KhanhHuyen</dc:creator>
  <cp:keywords>MNT;MANGNONTEAM</cp:keywords>
  <cp:lastModifiedBy>Trang Phương</cp:lastModifiedBy>
  <cp:revision>33</cp:revision>
  <dcterms:created xsi:type="dcterms:W3CDTF">2023-03-12T08:21:36Z</dcterms:created>
  <dcterms:modified xsi:type="dcterms:W3CDTF">2025-05-12T10:37:21Z</dcterms:modified>
</cp:coreProperties>
</file>