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7" r:id="rId2"/>
  </p:sldMasterIdLst>
  <p:notesMasterIdLst>
    <p:notesMasterId r:id="rId9"/>
  </p:notesMasterIdLst>
  <p:sldIdLst>
    <p:sldId id="257" r:id="rId3"/>
    <p:sldId id="259" r:id="rId4"/>
    <p:sldId id="283" r:id="rId5"/>
    <p:sldId id="279" r:id="rId6"/>
    <p:sldId id="272" r:id="rId7"/>
    <p:sldId id="290" r:id="rId8"/>
  </p:sldIdLst>
  <p:sldSz cx="12192000" cy="6858000"/>
  <p:notesSz cx="6858000" cy="9144000"/>
  <p:embeddedFontLst>
    <p:embeddedFont>
      <p:font typeface="#9Slide07 HoneyCream" pitchFamily="2" charset="0"/>
      <p:regular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UTM Cookies" panose="0204060305050602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D12CE-6D95-4078-9746-61C0556BAC6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7305-9886-4217-A542-4CC70A61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b7811900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b781190052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81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b7811900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b781190052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9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b7811900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b781190052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97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5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0000" y="1404400"/>
            <a:ext cx="10272000" cy="4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6204665" y="6043201"/>
            <a:ext cx="7193828" cy="3768369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>
            <a:off x="9595622" y="6249355"/>
            <a:ext cx="570789" cy="490999"/>
          </a:xfrm>
          <a:custGeom>
            <a:avLst/>
            <a:gdLst/>
            <a:ahLst/>
            <a:cxnLst/>
            <a:rect l="l" t="t" r="r" b="b"/>
            <a:pathLst>
              <a:path w="8427" h="7249" extrusionOk="0">
                <a:moveTo>
                  <a:pt x="4235" y="1"/>
                </a:moveTo>
                <a:lnTo>
                  <a:pt x="3951" y="88"/>
                </a:lnTo>
                <a:lnTo>
                  <a:pt x="3842" y="219"/>
                </a:lnTo>
                <a:lnTo>
                  <a:pt x="3580" y="568"/>
                </a:lnTo>
                <a:lnTo>
                  <a:pt x="3209" y="1289"/>
                </a:lnTo>
                <a:lnTo>
                  <a:pt x="2969" y="2380"/>
                </a:lnTo>
                <a:lnTo>
                  <a:pt x="2969" y="3144"/>
                </a:lnTo>
                <a:lnTo>
                  <a:pt x="2773" y="2904"/>
                </a:lnTo>
                <a:lnTo>
                  <a:pt x="2314" y="2489"/>
                </a:lnTo>
                <a:lnTo>
                  <a:pt x="1768" y="2184"/>
                </a:lnTo>
                <a:lnTo>
                  <a:pt x="1157" y="2031"/>
                </a:lnTo>
                <a:lnTo>
                  <a:pt x="808" y="2009"/>
                </a:lnTo>
                <a:lnTo>
                  <a:pt x="633" y="2031"/>
                </a:lnTo>
                <a:lnTo>
                  <a:pt x="306" y="2184"/>
                </a:lnTo>
                <a:lnTo>
                  <a:pt x="87" y="2446"/>
                </a:lnTo>
                <a:lnTo>
                  <a:pt x="0" y="2795"/>
                </a:lnTo>
                <a:lnTo>
                  <a:pt x="44" y="2991"/>
                </a:lnTo>
                <a:lnTo>
                  <a:pt x="262" y="3646"/>
                </a:lnTo>
                <a:lnTo>
                  <a:pt x="917" y="4847"/>
                </a:lnTo>
                <a:lnTo>
                  <a:pt x="1812" y="5917"/>
                </a:lnTo>
                <a:lnTo>
                  <a:pt x="2882" y="6790"/>
                </a:lnTo>
                <a:lnTo>
                  <a:pt x="3449" y="7139"/>
                </a:lnTo>
                <a:lnTo>
                  <a:pt x="3646" y="7226"/>
                </a:lnTo>
                <a:lnTo>
                  <a:pt x="3995" y="7248"/>
                </a:lnTo>
                <a:lnTo>
                  <a:pt x="4148" y="7183"/>
                </a:lnTo>
                <a:lnTo>
                  <a:pt x="4344" y="7183"/>
                </a:lnTo>
                <a:lnTo>
                  <a:pt x="4541" y="7052"/>
                </a:lnTo>
                <a:lnTo>
                  <a:pt x="5152" y="6659"/>
                </a:lnTo>
                <a:lnTo>
                  <a:pt x="6549" y="5764"/>
                </a:lnTo>
                <a:lnTo>
                  <a:pt x="7466" y="4956"/>
                </a:lnTo>
                <a:lnTo>
                  <a:pt x="7968" y="4345"/>
                </a:lnTo>
                <a:lnTo>
                  <a:pt x="8296" y="3668"/>
                </a:lnTo>
                <a:lnTo>
                  <a:pt x="8427" y="2926"/>
                </a:lnTo>
                <a:lnTo>
                  <a:pt x="8405" y="2511"/>
                </a:lnTo>
                <a:lnTo>
                  <a:pt x="8317" y="2271"/>
                </a:lnTo>
                <a:lnTo>
                  <a:pt x="7903" y="1943"/>
                </a:lnTo>
                <a:lnTo>
                  <a:pt x="7663" y="1922"/>
                </a:lnTo>
                <a:lnTo>
                  <a:pt x="7073" y="2009"/>
                </a:lnTo>
                <a:lnTo>
                  <a:pt x="6069" y="2446"/>
                </a:lnTo>
                <a:lnTo>
                  <a:pt x="5632" y="2751"/>
                </a:lnTo>
                <a:lnTo>
                  <a:pt x="5676" y="2424"/>
                </a:lnTo>
                <a:lnTo>
                  <a:pt x="5676" y="1769"/>
                </a:lnTo>
                <a:lnTo>
                  <a:pt x="5523" y="1136"/>
                </a:lnTo>
                <a:lnTo>
                  <a:pt x="5196" y="524"/>
                </a:lnTo>
                <a:lnTo>
                  <a:pt x="4934" y="241"/>
                </a:lnTo>
                <a:lnTo>
                  <a:pt x="4825" y="132"/>
                </a:lnTo>
                <a:lnTo>
                  <a:pt x="4541" y="22"/>
                </a:lnTo>
                <a:lnTo>
                  <a:pt x="42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4"/>
          <p:cNvSpPr/>
          <p:nvPr/>
        </p:nvSpPr>
        <p:spPr>
          <a:xfrm>
            <a:off x="8922033" y="5992051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8052217" y="6424414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11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0000" y="1404400"/>
            <a:ext cx="10272000" cy="4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6204665" y="6043201"/>
            <a:ext cx="7193828" cy="3768369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>
            <a:off x="9595622" y="6249355"/>
            <a:ext cx="570789" cy="490999"/>
          </a:xfrm>
          <a:custGeom>
            <a:avLst/>
            <a:gdLst/>
            <a:ahLst/>
            <a:cxnLst/>
            <a:rect l="l" t="t" r="r" b="b"/>
            <a:pathLst>
              <a:path w="8427" h="7249" extrusionOk="0">
                <a:moveTo>
                  <a:pt x="4235" y="1"/>
                </a:moveTo>
                <a:lnTo>
                  <a:pt x="3951" y="88"/>
                </a:lnTo>
                <a:lnTo>
                  <a:pt x="3842" y="219"/>
                </a:lnTo>
                <a:lnTo>
                  <a:pt x="3580" y="568"/>
                </a:lnTo>
                <a:lnTo>
                  <a:pt x="3209" y="1289"/>
                </a:lnTo>
                <a:lnTo>
                  <a:pt x="2969" y="2380"/>
                </a:lnTo>
                <a:lnTo>
                  <a:pt x="2969" y="3144"/>
                </a:lnTo>
                <a:lnTo>
                  <a:pt x="2773" y="2904"/>
                </a:lnTo>
                <a:lnTo>
                  <a:pt x="2314" y="2489"/>
                </a:lnTo>
                <a:lnTo>
                  <a:pt x="1768" y="2184"/>
                </a:lnTo>
                <a:lnTo>
                  <a:pt x="1157" y="2031"/>
                </a:lnTo>
                <a:lnTo>
                  <a:pt x="808" y="2009"/>
                </a:lnTo>
                <a:lnTo>
                  <a:pt x="633" y="2031"/>
                </a:lnTo>
                <a:lnTo>
                  <a:pt x="306" y="2184"/>
                </a:lnTo>
                <a:lnTo>
                  <a:pt x="87" y="2446"/>
                </a:lnTo>
                <a:lnTo>
                  <a:pt x="0" y="2795"/>
                </a:lnTo>
                <a:lnTo>
                  <a:pt x="44" y="2991"/>
                </a:lnTo>
                <a:lnTo>
                  <a:pt x="262" y="3646"/>
                </a:lnTo>
                <a:lnTo>
                  <a:pt x="917" y="4847"/>
                </a:lnTo>
                <a:lnTo>
                  <a:pt x="1812" y="5917"/>
                </a:lnTo>
                <a:lnTo>
                  <a:pt x="2882" y="6790"/>
                </a:lnTo>
                <a:lnTo>
                  <a:pt x="3449" y="7139"/>
                </a:lnTo>
                <a:lnTo>
                  <a:pt x="3646" y="7226"/>
                </a:lnTo>
                <a:lnTo>
                  <a:pt x="3995" y="7248"/>
                </a:lnTo>
                <a:lnTo>
                  <a:pt x="4148" y="7183"/>
                </a:lnTo>
                <a:lnTo>
                  <a:pt x="4344" y="7183"/>
                </a:lnTo>
                <a:lnTo>
                  <a:pt x="4541" y="7052"/>
                </a:lnTo>
                <a:lnTo>
                  <a:pt x="5152" y="6659"/>
                </a:lnTo>
                <a:lnTo>
                  <a:pt x="6549" y="5764"/>
                </a:lnTo>
                <a:lnTo>
                  <a:pt x="7466" y="4956"/>
                </a:lnTo>
                <a:lnTo>
                  <a:pt x="7968" y="4345"/>
                </a:lnTo>
                <a:lnTo>
                  <a:pt x="8296" y="3668"/>
                </a:lnTo>
                <a:lnTo>
                  <a:pt x="8427" y="2926"/>
                </a:lnTo>
                <a:lnTo>
                  <a:pt x="8405" y="2511"/>
                </a:lnTo>
                <a:lnTo>
                  <a:pt x="8317" y="2271"/>
                </a:lnTo>
                <a:lnTo>
                  <a:pt x="7903" y="1943"/>
                </a:lnTo>
                <a:lnTo>
                  <a:pt x="7663" y="1922"/>
                </a:lnTo>
                <a:lnTo>
                  <a:pt x="7073" y="2009"/>
                </a:lnTo>
                <a:lnTo>
                  <a:pt x="6069" y="2446"/>
                </a:lnTo>
                <a:lnTo>
                  <a:pt x="5632" y="2751"/>
                </a:lnTo>
                <a:lnTo>
                  <a:pt x="5676" y="2424"/>
                </a:lnTo>
                <a:lnTo>
                  <a:pt x="5676" y="1769"/>
                </a:lnTo>
                <a:lnTo>
                  <a:pt x="5523" y="1136"/>
                </a:lnTo>
                <a:lnTo>
                  <a:pt x="5196" y="524"/>
                </a:lnTo>
                <a:lnTo>
                  <a:pt x="4934" y="241"/>
                </a:lnTo>
                <a:lnTo>
                  <a:pt x="4825" y="132"/>
                </a:lnTo>
                <a:lnTo>
                  <a:pt x="4541" y="22"/>
                </a:lnTo>
                <a:lnTo>
                  <a:pt x="42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4"/>
          <p:cNvSpPr/>
          <p:nvPr/>
        </p:nvSpPr>
        <p:spPr>
          <a:xfrm>
            <a:off x="8922033" y="5992051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8052217" y="6424414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686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360">
            <a:off x="2281333" y="1775071"/>
            <a:ext cx="7629200" cy="163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081">
            <a:off x="2281347" y="3388933"/>
            <a:ext cx="7629200" cy="50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220914">
            <a:off x="5712166" y="6080507"/>
            <a:ext cx="7992359" cy="3425152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493380">
            <a:off x="-3951213" y="5764655"/>
            <a:ext cx="10096713" cy="3768231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23022" y="6043206"/>
            <a:ext cx="570789" cy="490999"/>
          </a:xfrm>
          <a:custGeom>
            <a:avLst/>
            <a:gdLst/>
            <a:ahLst/>
            <a:cxnLst/>
            <a:rect l="l" t="t" r="r" b="b"/>
            <a:pathLst>
              <a:path w="8427" h="7249" extrusionOk="0">
                <a:moveTo>
                  <a:pt x="4235" y="1"/>
                </a:moveTo>
                <a:lnTo>
                  <a:pt x="3951" y="88"/>
                </a:lnTo>
                <a:lnTo>
                  <a:pt x="3842" y="219"/>
                </a:lnTo>
                <a:lnTo>
                  <a:pt x="3580" y="568"/>
                </a:lnTo>
                <a:lnTo>
                  <a:pt x="3209" y="1289"/>
                </a:lnTo>
                <a:lnTo>
                  <a:pt x="2969" y="2380"/>
                </a:lnTo>
                <a:lnTo>
                  <a:pt x="2969" y="3144"/>
                </a:lnTo>
                <a:lnTo>
                  <a:pt x="2773" y="2904"/>
                </a:lnTo>
                <a:lnTo>
                  <a:pt x="2314" y="2489"/>
                </a:lnTo>
                <a:lnTo>
                  <a:pt x="1768" y="2184"/>
                </a:lnTo>
                <a:lnTo>
                  <a:pt x="1157" y="2031"/>
                </a:lnTo>
                <a:lnTo>
                  <a:pt x="808" y="2009"/>
                </a:lnTo>
                <a:lnTo>
                  <a:pt x="633" y="2031"/>
                </a:lnTo>
                <a:lnTo>
                  <a:pt x="306" y="2184"/>
                </a:lnTo>
                <a:lnTo>
                  <a:pt x="87" y="2446"/>
                </a:lnTo>
                <a:lnTo>
                  <a:pt x="0" y="2795"/>
                </a:lnTo>
                <a:lnTo>
                  <a:pt x="44" y="2991"/>
                </a:lnTo>
                <a:lnTo>
                  <a:pt x="262" y="3646"/>
                </a:lnTo>
                <a:lnTo>
                  <a:pt x="917" y="4847"/>
                </a:lnTo>
                <a:lnTo>
                  <a:pt x="1812" y="5917"/>
                </a:lnTo>
                <a:lnTo>
                  <a:pt x="2882" y="6790"/>
                </a:lnTo>
                <a:lnTo>
                  <a:pt x="3449" y="7139"/>
                </a:lnTo>
                <a:lnTo>
                  <a:pt x="3646" y="7226"/>
                </a:lnTo>
                <a:lnTo>
                  <a:pt x="3995" y="7248"/>
                </a:lnTo>
                <a:lnTo>
                  <a:pt x="4148" y="7183"/>
                </a:lnTo>
                <a:lnTo>
                  <a:pt x="4344" y="7183"/>
                </a:lnTo>
                <a:lnTo>
                  <a:pt x="4541" y="7052"/>
                </a:lnTo>
                <a:lnTo>
                  <a:pt x="5152" y="6659"/>
                </a:lnTo>
                <a:lnTo>
                  <a:pt x="6549" y="5764"/>
                </a:lnTo>
                <a:lnTo>
                  <a:pt x="7466" y="4956"/>
                </a:lnTo>
                <a:lnTo>
                  <a:pt x="7968" y="4345"/>
                </a:lnTo>
                <a:lnTo>
                  <a:pt x="8296" y="3668"/>
                </a:lnTo>
                <a:lnTo>
                  <a:pt x="8427" y="2926"/>
                </a:lnTo>
                <a:lnTo>
                  <a:pt x="8405" y="2511"/>
                </a:lnTo>
                <a:lnTo>
                  <a:pt x="8317" y="2271"/>
                </a:lnTo>
                <a:lnTo>
                  <a:pt x="7903" y="1943"/>
                </a:lnTo>
                <a:lnTo>
                  <a:pt x="7663" y="1922"/>
                </a:lnTo>
                <a:lnTo>
                  <a:pt x="7073" y="2009"/>
                </a:lnTo>
                <a:lnTo>
                  <a:pt x="6069" y="2446"/>
                </a:lnTo>
                <a:lnTo>
                  <a:pt x="5632" y="2751"/>
                </a:lnTo>
                <a:lnTo>
                  <a:pt x="5676" y="2424"/>
                </a:lnTo>
                <a:lnTo>
                  <a:pt x="5676" y="1769"/>
                </a:lnTo>
                <a:lnTo>
                  <a:pt x="5523" y="1136"/>
                </a:lnTo>
                <a:lnTo>
                  <a:pt x="5196" y="524"/>
                </a:lnTo>
                <a:lnTo>
                  <a:pt x="4934" y="241"/>
                </a:lnTo>
                <a:lnTo>
                  <a:pt x="4825" y="132"/>
                </a:lnTo>
                <a:lnTo>
                  <a:pt x="4541" y="22"/>
                </a:lnTo>
                <a:lnTo>
                  <a:pt x="42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685233" y="6474700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396117" y="6187263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5749183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0"/>
                </a:moveTo>
                <a:lnTo>
                  <a:pt x="2293" y="131"/>
                </a:lnTo>
                <a:lnTo>
                  <a:pt x="2118" y="350"/>
                </a:lnTo>
                <a:lnTo>
                  <a:pt x="1922" y="786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6" y="1223"/>
                </a:lnTo>
                <a:lnTo>
                  <a:pt x="481" y="1201"/>
                </a:lnTo>
                <a:lnTo>
                  <a:pt x="262" y="1223"/>
                </a:lnTo>
                <a:lnTo>
                  <a:pt x="0" y="1550"/>
                </a:lnTo>
                <a:lnTo>
                  <a:pt x="22" y="1769"/>
                </a:lnTo>
                <a:lnTo>
                  <a:pt x="153" y="2162"/>
                </a:lnTo>
                <a:lnTo>
                  <a:pt x="546" y="2860"/>
                </a:lnTo>
                <a:lnTo>
                  <a:pt x="1070" y="3493"/>
                </a:lnTo>
                <a:lnTo>
                  <a:pt x="1703" y="4039"/>
                </a:lnTo>
                <a:lnTo>
                  <a:pt x="2053" y="4257"/>
                </a:lnTo>
                <a:lnTo>
                  <a:pt x="2271" y="4345"/>
                </a:lnTo>
                <a:lnTo>
                  <a:pt x="2445" y="4279"/>
                </a:lnTo>
                <a:lnTo>
                  <a:pt x="2576" y="4257"/>
                </a:lnTo>
                <a:lnTo>
                  <a:pt x="2686" y="4192"/>
                </a:lnTo>
                <a:lnTo>
                  <a:pt x="3493" y="3712"/>
                </a:lnTo>
                <a:lnTo>
                  <a:pt x="4629" y="2773"/>
                </a:lnTo>
                <a:lnTo>
                  <a:pt x="4956" y="2183"/>
                </a:lnTo>
                <a:lnTo>
                  <a:pt x="5043" y="1747"/>
                </a:lnTo>
                <a:lnTo>
                  <a:pt x="5021" y="1507"/>
                </a:lnTo>
                <a:lnTo>
                  <a:pt x="4978" y="1354"/>
                </a:lnTo>
                <a:lnTo>
                  <a:pt x="4716" y="1157"/>
                </a:lnTo>
                <a:lnTo>
                  <a:pt x="4585" y="1136"/>
                </a:lnTo>
                <a:lnTo>
                  <a:pt x="4236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319" y="677"/>
                </a:lnTo>
                <a:lnTo>
                  <a:pt x="3100" y="306"/>
                </a:lnTo>
                <a:lnTo>
                  <a:pt x="2948" y="131"/>
                </a:lnTo>
                <a:lnTo>
                  <a:pt x="2795" y="22"/>
                </a:lnTo>
                <a:lnTo>
                  <a:pt x="24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171222" y="6362222"/>
            <a:ext cx="570789" cy="490999"/>
          </a:xfrm>
          <a:custGeom>
            <a:avLst/>
            <a:gdLst/>
            <a:ahLst/>
            <a:cxnLst/>
            <a:rect l="l" t="t" r="r" b="b"/>
            <a:pathLst>
              <a:path w="8427" h="7249" extrusionOk="0">
                <a:moveTo>
                  <a:pt x="4235" y="1"/>
                </a:moveTo>
                <a:lnTo>
                  <a:pt x="3951" y="88"/>
                </a:lnTo>
                <a:lnTo>
                  <a:pt x="3842" y="219"/>
                </a:lnTo>
                <a:lnTo>
                  <a:pt x="3580" y="568"/>
                </a:lnTo>
                <a:lnTo>
                  <a:pt x="3209" y="1289"/>
                </a:lnTo>
                <a:lnTo>
                  <a:pt x="2969" y="2380"/>
                </a:lnTo>
                <a:lnTo>
                  <a:pt x="2969" y="3144"/>
                </a:lnTo>
                <a:lnTo>
                  <a:pt x="2773" y="2904"/>
                </a:lnTo>
                <a:lnTo>
                  <a:pt x="2314" y="2489"/>
                </a:lnTo>
                <a:lnTo>
                  <a:pt x="1768" y="2184"/>
                </a:lnTo>
                <a:lnTo>
                  <a:pt x="1157" y="2031"/>
                </a:lnTo>
                <a:lnTo>
                  <a:pt x="808" y="2009"/>
                </a:lnTo>
                <a:lnTo>
                  <a:pt x="633" y="2031"/>
                </a:lnTo>
                <a:lnTo>
                  <a:pt x="306" y="2184"/>
                </a:lnTo>
                <a:lnTo>
                  <a:pt x="87" y="2446"/>
                </a:lnTo>
                <a:lnTo>
                  <a:pt x="0" y="2795"/>
                </a:lnTo>
                <a:lnTo>
                  <a:pt x="44" y="2991"/>
                </a:lnTo>
                <a:lnTo>
                  <a:pt x="262" y="3646"/>
                </a:lnTo>
                <a:lnTo>
                  <a:pt x="917" y="4847"/>
                </a:lnTo>
                <a:lnTo>
                  <a:pt x="1812" y="5917"/>
                </a:lnTo>
                <a:lnTo>
                  <a:pt x="2882" y="6790"/>
                </a:lnTo>
                <a:lnTo>
                  <a:pt x="3449" y="7139"/>
                </a:lnTo>
                <a:lnTo>
                  <a:pt x="3646" y="7226"/>
                </a:lnTo>
                <a:lnTo>
                  <a:pt x="3995" y="7248"/>
                </a:lnTo>
                <a:lnTo>
                  <a:pt x="4148" y="7183"/>
                </a:lnTo>
                <a:lnTo>
                  <a:pt x="4344" y="7183"/>
                </a:lnTo>
                <a:lnTo>
                  <a:pt x="4541" y="7052"/>
                </a:lnTo>
                <a:lnTo>
                  <a:pt x="5152" y="6659"/>
                </a:lnTo>
                <a:lnTo>
                  <a:pt x="6549" y="5764"/>
                </a:lnTo>
                <a:lnTo>
                  <a:pt x="7466" y="4956"/>
                </a:lnTo>
                <a:lnTo>
                  <a:pt x="7968" y="4345"/>
                </a:lnTo>
                <a:lnTo>
                  <a:pt x="8296" y="3668"/>
                </a:lnTo>
                <a:lnTo>
                  <a:pt x="8427" y="2926"/>
                </a:lnTo>
                <a:lnTo>
                  <a:pt x="8405" y="2511"/>
                </a:lnTo>
                <a:lnTo>
                  <a:pt x="8317" y="2271"/>
                </a:lnTo>
                <a:lnTo>
                  <a:pt x="7903" y="1943"/>
                </a:lnTo>
                <a:lnTo>
                  <a:pt x="7663" y="1922"/>
                </a:lnTo>
                <a:lnTo>
                  <a:pt x="7073" y="2009"/>
                </a:lnTo>
                <a:lnTo>
                  <a:pt x="6069" y="2446"/>
                </a:lnTo>
                <a:lnTo>
                  <a:pt x="5632" y="2751"/>
                </a:lnTo>
                <a:lnTo>
                  <a:pt x="5676" y="2424"/>
                </a:lnTo>
                <a:lnTo>
                  <a:pt x="5676" y="1769"/>
                </a:lnTo>
                <a:lnTo>
                  <a:pt x="5523" y="1136"/>
                </a:lnTo>
                <a:lnTo>
                  <a:pt x="5196" y="524"/>
                </a:lnTo>
                <a:lnTo>
                  <a:pt x="4934" y="241"/>
                </a:lnTo>
                <a:lnTo>
                  <a:pt x="4825" y="132"/>
                </a:lnTo>
                <a:lnTo>
                  <a:pt x="4541" y="22"/>
                </a:lnTo>
                <a:lnTo>
                  <a:pt x="42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711117" y="6424414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617017" y="6237551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 rot="982892">
            <a:off x="-2376064" y="6673694"/>
            <a:ext cx="8152043" cy="3768367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rot="-156">
            <a:off x="2592398" y="6533027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rot="-156">
            <a:off x="9822131" y="6225360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14866" y="6456800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1884166" y="62251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68767" y="2612800"/>
            <a:ext cx="82544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900" y="1516833"/>
            <a:ext cx="21744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476500" y="3975184"/>
            <a:ext cx="5238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 rot="982892">
            <a:off x="-2376064" y="6673694"/>
            <a:ext cx="8152043" cy="3768367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rot="-156">
            <a:off x="2592398" y="6533027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rot="-156">
            <a:off x="9822131" y="6225360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14866" y="6456800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1884166" y="62251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68767" y="2612800"/>
            <a:ext cx="82544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900" y="1516833"/>
            <a:ext cx="21744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476500" y="3975184"/>
            <a:ext cx="5238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 rot="982892">
            <a:off x="-2376064" y="6673694"/>
            <a:ext cx="8152043" cy="3768367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rot="-156">
            <a:off x="2592398" y="6533027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rot="-156">
            <a:off x="9822131" y="6225360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14866" y="6456800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1884166" y="62251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68767" y="2612800"/>
            <a:ext cx="82544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900" y="1516833"/>
            <a:ext cx="21744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476500" y="3975184"/>
            <a:ext cx="5238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 rot="982892">
            <a:off x="-2376064" y="6673694"/>
            <a:ext cx="8152043" cy="3768367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rot="-156">
            <a:off x="2592398" y="6533027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rot="-156">
            <a:off x="9822131" y="6225360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14866" y="6456800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1884166" y="62251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68767" y="2612800"/>
            <a:ext cx="82544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900" y="1516833"/>
            <a:ext cx="21744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476500" y="3975184"/>
            <a:ext cx="5238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 rot="982892">
            <a:off x="-2376064" y="6673694"/>
            <a:ext cx="8152043" cy="3768367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rot="-156">
            <a:off x="2592398" y="6533027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rot="-156">
            <a:off x="9822131" y="6225360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14866" y="6456800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1884166" y="62251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68767" y="2612800"/>
            <a:ext cx="82544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900" y="1516833"/>
            <a:ext cx="21744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476500" y="3975184"/>
            <a:ext cx="5238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0000" y="1404400"/>
            <a:ext cx="10272000" cy="4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6204665" y="6043201"/>
            <a:ext cx="7193828" cy="3768369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9595622" y="6249355"/>
            <a:ext cx="570789" cy="490999"/>
          </a:xfrm>
          <a:custGeom>
            <a:avLst/>
            <a:gdLst/>
            <a:ahLst/>
            <a:cxnLst/>
            <a:rect l="l" t="t" r="r" b="b"/>
            <a:pathLst>
              <a:path w="8427" h="7249" extrusionOk="0">
                <a:moveTo>
                  <a:pt x="4235" y="1"/>
                </a:moveTo>
                <a:lnTo>
                  <a:pt x="3951" y="88"/>
                </a:lnTo>
                <a:lnTo>
                  <a:pt x="3842" y="219"/>
                </a:lnTo>
                <a:lnTo>
                  <a:pt x="3580" y="568"/>
                </a:lnTo>
                <a:lnTo>
                  <a:pt x="3209" y="1289"/>
                </a:lnTo>
                <a:lnTo>
                  <a:pt x="2969" y="2380"/>
                </a:lnTo>
                <a:lnTo>
                  <a:pt x="2969" y="3144"/>
                </a:lnTo>
                <a:lnTo>
                  <a:pt x="2773" y="2904"/>
                </a:lnTo>
                <a:lnTo>
                  <a:pt x="2314" y="2489"/>
                </a:lnTo>
                <a:lnTo>
                  <a:pt x="1768" y="2184"/>
                </a:lnTo>
                <a:lnTo>
                  <a:pt x="1157" y="2031"/>
                </a:lnTo>
                <a:lnTo>
                  <a:pt x="808" y="2009"/>
                </a:lnTo>
                <a:lnTo>
                  <a:pt x="633" y="2031"/>
                </a:lnTo>
                <a:lnTo>
                  <a:pt x="306" y="2184"/>
                </a:lnTo>
                <a:lnTo>
                  <a:pt x="87" y="2446"/>
                </a:lnTo>
                <a:lnTo>
                  <a:pt x="0" y="2795"/>
                </a:lnTo>
                <a:lnTo>
                  <a:pt x="44" y="2991"/>
                </a:lnTo>
                <a:lnTo>
                  <a:pt x="262" y="3646"/>
                </a:lnTo>
                <a:lnTo>
                  <a:pt x="917" y="4847"/>
                </a:lnTo>
                <a:lnTo>
                  <a:pt x="1812" y="5917"/>
                </a:lnTo>
                <a:lnTo>
                  <a:pt x="2882" y="6790"/>
                </a:lnTo>
                <a:lnTo>
                  <a:pt x="3449" y="7139"/>
                </a:lnTo>
                <a:lnTo>
                  <a:pt x="3646" y="7226"/>
                </a:lnTo>
                <a:lnTo>
                  <a:pt x="3995" y="7248"/>
                </a:lnTo>
                <a:lnTo>
                  <a:pt x="4148" y="7183"/>
                </a:lnTo>
                <a:lnTo>
                  <a:pt x="4344" y="7183"/>
                </a:lnTo>
                <a:lnTo>
                  <a:pt x="4541" y="7052"/>
                </a:lnTo>
                <a:lnTo>
                  <a:pt x="5152" y="6659"/>
                </a:lnTo>
                <a:lnTo>
                  <a:pt x="6549" y="5764"/>
                </a:lnTo>
                <a:lnTo>
                  <a:pt x="7466" y="4956"/>
                </a:lnTo>
                <a:lnTo>
                  <a:pt x="7968" y="4345"/>
                </a:lnTo>
                <a:lnTo>
                  <a:pt x="8296" y="3668"/>
                </a:lnTo>
                <a:lnTo>
                  <a:pt x="8427" y="2926"/>
                </a:lnTo>
                <a:lnTo>
                  <a:pt x="8405" y="2511"/>
                </a:lnTo>
                <a:lnTo>
                  <a:pt x="8317" y="2271"/>
                </a:lnTo>
                <a:lnTo>
                  <a:pt x="7903" y="1943"/>
                </a:lnTo>
                <a:lnTo>
                  <a:pt x="7663" y="1922"/>
                </a:lnTo>
                <a:lnTo>
                  <a:pt x="7073" y="2009"/>
                </a:lnTo>
                <a:lnTo>
                  <a:pt x="6069" y="2446"/>
                </a:lnTo>
                <a:lnTo>
                  <a:pt x="5632" y="2751"/>
                </a:lnTo>
                <a:lnTo>
                  <a:pt x="5676" y="2424"/>
                </a:lnTo>
                <a:lnTo>
                  <a:pt x="5676" y="1769"/>
                </a:lnTo>
                <a:lnTo>
                  <a:pt x="5523" y="1136"/>
                </a:lnTo>
                <a:lnTo>
                  <a:pt x="5196" y="524"/>
                </a:lnTo>
                <a:lnTo>
                  <a:pt x="4934" y="241"/>
                </a:lnTo>
                <a:lnTo>
                  <a:pt x="4825" y="132"/>
                </a:lnTo>
                <a:lnTo>
                  <a:pt x="4541" y="22"/>
                </a:lnTo>
                <a:lnTo>
                  <a:pt x="42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8922033" y="5992051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8052217" y="6424414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982892">
            <a:off x="-1085048" y="6366027"/>
            <a:ext cx="8152043" cy="3768367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 rot="-156">
            <a:off x="7239098" y="6139393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2491099" y="6363718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11470701" y="6031430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8914333" y="63943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549166" y="5950462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960067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2"/>
          </p:nvPr>
        </p:nvSpPr>
        <p:spPr>
          <a:xfrm>
            <a:off x="1559951" y="3244400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559951" y="3773600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3"/>
          </p:nvPr>
        </p:nvSpPr>
        <p:spPr>
          <a:xfrm>
            <a:off x="7770167" y="3244400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7770167" y="3773600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782001">
            <a:off x="-1550239" y="6000657"/>
            <a:ext cx="7222127" cy="286038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/>
          <p:nvPr/>
        </p:nvSpPr>
        <p:spPr>
          <a:xfrm rot="-189958">
            <a:off x="7087154" y="6153589"/>
            <a:ext cx="5858361" cy="2860329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618366" y="599153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8887901" y="6317380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11471833" y="63943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10018333" y="5860795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544168" y="6317380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3076101" y="6240814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2172967"/>
            <a:ext cx="5136000" cy="14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971237" y="3582992"/>
            <a:ext cx="42688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/>
          <p:nvPr/>
        </p:nvSpPr>
        <p:spPr>
          <a:xfrm rot="81">
            <a:off x="-1507893" y="5853686"/>
            <a:ext cx="8027925" cy="2860459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4785633" y="6453618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960000" y="6058716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2638600" y="5691729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3670399" y="6453618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223000" y="1711333"/>
            <a:ext cx="5746000" cy="3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 rot="-81" flipH="1">
            <a:off x="-1796502" y="5410757"/>
            <a:ext cx="8012591" cy="2860459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/>
          <p:nvPr/>
        </p:nvSpPr>
        <p:spPr>
          <a:xfrm flipH="1">
            <a:off x="3389973" y="5635219"/>
            <a:ext cx="340991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/>
          <p:nvPr/>
        </p:nvSpPr>
        <p:spPr>
          <a:xfrm flipH="1">
            <a:off x="4724435" y="6010470"/>
            <a:ext cx="457559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8"/>
          <p:cNvSpPr/>
          <p:nvPr/>
        </p:nvSpPr>
        <p:spPr>
          <a:xfrm flipH="1">
            <a:off x="2294153" y="5929534"/>
            <a:ext cx="645193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8"/>
          <p:cNvSpPr/>
          <p:nvPr/>
        </p:nvSpPr>
        <p:spPr>
          <a:xfrm flipH="1">
            <a:off x="913442" y="5891460"/>
            <a:ext cx="457541" cy="394873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960000" y="2271733"/>
            <a:ext cx="5136000" cy="11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960000" y="3435400"/>
            <a:ext cx="513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p9"/>
          <p:cNvSpPr/>
          <p:nvPr/>
        </p:nvSpPr>
        <p:spPr>
          <a:xfrm rot="982892">
            <a:off x="-2370982" y="5972161"/>
            <a:ext cx="8152043" cy="3768367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-156">
            <a:off x="6984031" y="6177793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423022" y="5876673"/>
            <a:ext cx="570789" cy="490999"/>
          </a:xfrm>
          <a:custGeom>
            <a:avLst/>
            <a:gdLst/>
            <a:ahLst/>
            <a:cxnLst/>
            <a:rect l="l" t="t" r="r" b="b"/>
            <a:pathLst>
              <a:path w="8427" h="7249" extrusionOk="0">
                <a:moveTo>
                  <a:pt x="4235" y="1"/>
                </a:moveTo>
                <a:lnTo>
                  <a:pt x="3951" y="88"/>
                </a:lnTo>
                <a:lnTo>
                  <a:pt x="3842" y="219"/>
                </a:lnTo>
                <a:lnTo>
                  <a:pt x="3580" y="568"/>
                </a:lnTo>
                <a:lnTo>
                  <a:pt x="3209" y="1289"/>
                </a:lnTo>
                <a:lnTo>
                  <a:pt x="2969" y="2380"/>
                </a:lnTo>
                <a:lnTo>
                  <a:pt x="2969" y="3144"/>
                </a:lnTo>
                <a:lnTo>
                  <a:pt x="2773" y="2904"/>
                </a:lnTo>
                <a:lnTo>
                  <a:pt x="2314" y="2489"/>
                </a:lnTo>
                <a:lnTo>
                  <a:pt x="1768" y="2184"/>
                </a:lnTo>
                <a:lnTo>
                  <a:pt x="1157" y="2031"/>
                </a:lnTo>
                <a:lnTo>
                  <a:pt x="808" y="2009"/>
                </a:lnTo>
                <a:lnTo>
                  <a:pt x="633" y="2031"/>
                </a:lnTo>
                <a:lnTo>
                  <a:pt x="306" y="2184"/>
                </a:lnTo>
                <a:lnTo>
                  <a:pt x="87" y="2446"/>
                </a:lnTo>
                <a:lnTo>
                  <a:pt x="0" y="2795"/>
                </a:lnTo>
                <a:lnTo>
                  <a:pt x="44" y="2991"/>
                </a:lnTo>
                <a:lnTo>
                  <a:pt x="262" y="3646"/>
                </a:lnTo>
                <a:lnTo>
                  <a:pt x="917" y="4847"/>
                </a:lnTo>
                <a:lnTo>
                  <a:pt x="1812" y="5917"/>
                </a:lnTo>
                <a:lnTo>
                  <a:pt x="2882" y="6790"/>
                </a:lnTo>
                <a:lnTo>
                  <a:pt x="3449" y="7139"/>
                </a:lnTo>
                <a:lnTo>
                  <a:pt x="3646" y="7226"/>
                </a:lnTo>
                <a:lnTo>
                  <a:pt x="3995" y="7248"/>
                </a:lnTo>
                <a:lnTo>
                  <a:pt x="4148" y="7183"/>
                </a:lnTo>
                <a:lnTo>
                  <a:pt x="4344" y="7183"/>
                </a:lnTo>
                <a:lnTo>
                  <a:pt x="4541" y="7052"/>
                </a:lnTo>
                <a:lnTo>
                  <a:pt x="5152" y="6659"/>
                </a:lnTo>
                <a:lnTo>
                  <a:pt x="6549" y="5764"/>
                </a:lnTo>
                <a:lnTo>
                  <a:pt x="7466" y="4956"/>
                </a:lnTo>
                <a:lnTo>
                  <a:pt x="7968" y="4345"/>
                </a:lnTo>
                <a:lnTo>
                  <a:pt x="8296" y="3668"/>
                </a:lnTo>
                <a:lnTo>
                  <a:pt x="8427" y="2926"/>
                </a:lnTo>
                <a:lnTo>
                  <a:pt x="8405" y="2511"/>
                </a:lnTo>
                <a:lnTo>
                  <a:pt x="8317" y="2271"/>
                </a:lnTo>
                <a:lnTo>
                  <a:pt x="7903" y="1943"/>
                </a:lnTo>
                <a:lnTo>
                  <a:pt x="7663" y="1922"/>
                </a:lnTo>
                <a:lnTo>
                  <a:pt x="7073" y="2009"/>
                </a:lnTo>
                <a:lnTo>
                  <a:pt x="6069" y="2446"/>
                </a:lnTo>
                <a:lnTo>
                  <a:pt x="5632" y="2751"/>
                </a:lnTo>
                <a:lnTo>
                  <a:pt x="5676" y="2424"/>
                </a:lnTo>
                <a:lnTo>
                  <a:pt x="5676" y="1769"/>
                </a:lnTo>
                <a:lnTo>
                  <a:pt x="5523" y="1136"/>
                </a:lnTo>
                <a:lnTo>
                  <a:pt x="5196" y="524"/>
                </a:lnTo>
                <a:lnTo>
                  <a:pt x="4934" y="241"/>
                </a:lnTo>
                <a:lnTo>
                  <a:pt x="4825" y="132"/>
                </a:lnTo>
                <a:lnTo>
                  <a:pt x="4541" y="22"/>
                </a:lnTo>
                <a:lnTo>
                  <a:pt x="42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3357183" y="64179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2052117" y="6367651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12192001" y="6317380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10116233" y="6317366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8281055" y="6417973"/>
            <a:ext cx="570789" cy="490999"/>
          </a:xfrm>
          <a:custGeom>
            <a:avLst/>
            <a:gdLst/>
            <a:ahLst/>
            <a:cxnLst/>
            <a:rect l="l" t="t" r="r" b="b"/>
            <a:pathLst>
              <a:path w="8427" h="7249" extrusionOk="0">
                <a:moveTo>
                  <a:pt x="4235" y="1"/>
                </a:moveTo>
                <a:lnTo>
                  <a:pt x="3951" y="88"/>
                </a:lnTo>
                <a:lnTo>
                  <a:pt x="3842" y="219"/>
                </a:lnTo>
                <a:lnTo>
                  <a:pt x="3580" y="568"/>
                </a:lnTo>
                <a:lnTo>
                  <a:pt x="3209" y="1289"/>
                </a:lnTo>
                <a:lnTo>
                  <a:pt x="2969" y="2380"/>
                </a:lnTo>
                <a:lnTo>
                  <a:pt x="2969" y="3144"/>
                </a:lnTo>
                <a:lnTo>
                  <a:pt x="2773" y="2904"/>
                </a:lnTo>
                <a:lnTo>
                  <a:pt x="2314" y="2489"/>
                </a:lnTo>
                <a:lnTo>
                  <a:pt x="1768" y="2184"/>
                </a:lnTo>
                <a:lnTo>
                  <a:pt x="1157" y="2031"/>
                </a:lnTo>
                <a:lnTo>
                  <a:pt x="808" y="2009"/>
                </a:lnTo>
                <a:lnTo>
                  <a:pt x="633" y="2031"/>
                </a:lnTo>
                <a:lnTo>
                  <a:pt x="306" y="2184"/>
                </a:lnTo>
                <a:lnTo>
                  <a:pt x="87" y="2446"/>
                </a:lnTo>
                <a:lnTo>
                  <a:pt x="0" y="2795"/>
                </a:lnTo>
                <a:lnTo>
                  <a:pt x="44" y="2991"/>
                </a:lnTo>
                <a:lnTo>
                  <a:pt x="262" y="3646"/>
                </a:lnTo>
                <a:lnTo>
                  <a:pt x="917" y="4847"/>
                </a:lnTo>
                <a:lnTo>
                  <a:pt x="1812" y="5917"/>
                </a:lnTo>
                <a:lnTo>
                  <a:pt x="2882" y="6790"/>
                </a:lnTo>
                <a:lnTo>
                  <a:pt x="3449" y="7139"/>
                </a:lnTo>
                <a:lnTo>
                  <a:pt x="3646" y="7226"/>
                </a:lnTo>
                <a:lnTo>
                  <a:pt x="3995" y="7248"/>
                </a:lnTo>
                <a:lnTo>
                  <a:pt x="4148" y="7183"/>
                </a:lnTo>
                <a:lnTo>
                  <a:pt x="4344" y="7183"/>
                </a:lnTo>
                <a:lnTo>
                  <a:pt x="4541" y="7052"/>
                </a:lnTo>
                <a:lnTo>
                  <a:pt x="5152" y="6659"/>
                </a:lnTo>
                <a:lnTo>
                  <a:pt x="6549" y="5764"/>
                </a:lnTo>
                <a:lnTo>
                  <a:pt x="7466" y="4956"/>
                </a:lnTo>
                <a:lnTo>
                  <a:pt x="7968" y="4345"/>
                </a:lnTo>
                <a:lnTo>
                  <a:pt x="8296" y="3668"/>
                </a:lnTo>
                <a:lnTo>
                  <a:pt x="8427" y="2926"/>
                </a:lnTo>
                <a:lnTo>
                  <a:pt x="8405" y="2511"/>
                </a:lnTo>
                <a:lnTo>
                  <a:pt x="8317" y="2271"/>
                </a:lnTo>
                <a:lnTo>
                  <a:pt x="7903" y="1943"/>
                </a:lnTo>
                <a:lnTo>
                  <a:pt x="7663" y="1922"/>
                </a:lnTo>
                <a:lnTo>
                  <a:pt x="7073" y="2009"/>
                </a:lnTo>
                <a:lnTo>
                  <a:pt x="6069" y="2446"/>
                </a:lnTo>
                <a:lnTo>
                  <a:pt x="5632" y="2751"/>
                </a:lnTo>
                <a:lnTo>
                  <a:pt x="5676" y="2424"/>
                </a:lnTo>
                <a:lnTo>
                  <a:pt x="5676" y="1769"/>
                </a:lnTo>
                <a:lnTo>
                  <a:pt x="5523" y="1136"/>
                </a:lnTo>
                <a:lnTo>
                  <a:pt x="5196" y="524"/>
                </a:lnTo>
                <a:lnTo>
                  <a:pt x="4934" y="241"/>
                </a:lnTo>
                <a:lnTo>
                  <a:pt x="4825" y="132"/>
                </a:lnTo>
                <a:lnTo>
                  <a:pt x="4541" y="22"/>
                </a:lnTo>
                <a:lnTo>
                  <a:pt x="42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36691" y="66391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960000" y="985200"/>
            <a:ext cx="5276400" cy="4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None/>
              <a:defRPr sz="64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None/>
              <a:defRPr sz="64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None/>
              <a:defRPr sz="64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None/>
              <a:defRPr sz="64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None/>
              <a:defRPr sz="64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None/>
              <a:defRPr sz="64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None/>
              <a:defRPr sz="64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None/>
              <a:defRPr sz="64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9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7F6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 hasCustomPrompt="1"/>
          </p:nvPr>
        </p:nvSpPr>
        <p:spPr>
          <a:xfrm>
            <a:off x="4220000" y="963384"/>
            <a:ext cx="70120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1"/>
          </p:nvPr>
        </p:nvSpPr>
        <p:spPr>
          <a:xfrm>
            <a:off x="4220000" y="2722584"/>
            <a:ext cx="7012000" cy="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" name="Rectangle 3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36691" y="66391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 hasCustomPrompt="1"/>
          </p:nvPr>
        </p:nvSpPr>
        <p:spPr>
          <a:xfrm>
            <a:off x="1997200" y="1655133"/>
            <a:ext cx="10144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960000" y="2547933"/>
            <a:ext cx="3088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3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960001" y="3011133"/>
            <a:ext cx="3088800" cy="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3" hasCustomPrompt="1"/>
          </p:nvPr>
        </p:nvSpPr>
        <p:spPr>
          <a:xfrm>
            <a:off x="4393023" y="3855200"/>
            <a:ext cx="10144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4"/>
          </p:nvPr>
        </p:nvSpPr>
        <p:spPr>
          <a:xfrm>
            <a:off x="3355844" y="4748000"/>
            <a:ext cx="3088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3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5"/>
          </p:nvPr>
        </p:nvSpPr>
        <p:spPr>
          <a:xfrm>
            <a:off x="3355845" y="5211200"/>
            <a:ext cx="3088800" cy="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6" hasCustomPrompt="1"/>
          </p:nvPr>
        </p:nvSpPr>
        <p:spPr>
          <a:xfrm>
            <a:off x="6788844" y="1655133"/>
            <a:ext cx="10144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8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7"/>
          </p:nvPr>
        </p:nvSpPr>
        <p:spPr>
          <a:xfrm>
            <a:off x="5751689" y="2547933"/>
            <a:ext cx="3088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3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8"/>
          </p:nvPr>
        </p:nvSpPr>
        <p:spPr>
          <a:xfrm>
            <a:off x="5751691" y="3011133"/>
            <a:ext cx="3088800" cy="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184667" y="3855200"/>
            <a:ext cx="10144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8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3"/>
          </p:nvPr>
        </p:nvSpPr>
        <p:spPr>
          <a:xfrm>
            <a:off x="8147533" y="4748000"/>
            <a:ext cx="3088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3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4"/>
          </p:nvPr>
        </p:nvSpPr>
        <p:spPr>
          <a:xfrm>
            <a:off x="8147535" y="5211200"/>
            <a:ext cx="3088800" cy="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5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/>
          <p:nvPr/>
        </p:nvSpPr>
        <p:spPr>
          <a:xfrm rot="781981">
            <a:off x="-1506491" y="5902017"/>
            <a:ext cx="4932960" cy="286038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 rot="-189958">
            <a:off x="4529654" y="6153589"/>
            <a:ext cx="5858361" cy="2860329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423022" y="5876673"/>
            <a:ext cx="570789" cy="490999"/>
          </a:xfrm>
          <a:custGeom>
            <a:avLst/>
            <a:gdLst/>
            <a:ahLst/>
            <a:cxnLst/>
            <a:rect l="l" t="t" r="r" b="b"/>
            <a:pathLst>
              <a:path w="8427" h="7249" extrusionOk="0">
                <a:moveTo>
                  <a:pt x="4235" y="1"/>
                </a:moveTo>
                <a:lnTo>
                  <a:pt x="3951" y="88"/>
                </a:lnTo>
                <a:lnTo>
                  <a:pt x="3842" y="219"/>
                </a:lnTo>
                <a:lnTo>
                  <a:pt x="3580" y="568"/>
                </a:lnTo>
                <a:lnTo>
                  <a:pt x="3209" y="1289"/>
                </a:lnTo>
                <a:lnTo>
                  <a:pt x="2969" y="2380"/>
                </a:lnTo>
                <a:lnTo>
                  <a:pt x="2969" y="3144"/>
                </a:lnTo>
                <a:lnTo>
                  <a:pt x="2773" y="2904"/>
                </a:lnTo>
                <a:lnTo>
                  <a:pt x="2314" y="2489"/>
                </a:lnTo>
                <a:lnTo>
                  <a:pt x="1768" y="2184"/>
                </a:lnTo>
                <a:lnTo>
                  <a:pt x="1157" y="2031"/>
                </a:lnTo>
                <a:lnTo>
                  <a:pt x="808" y="2009"/>
                </a:lnTo>
                <a:lnTo>
                  <a:pt x="633" y="2031"/>
                </a:lnTo>
                <a:lnTo>
                  <a:pt x="306" y="2184"/>
                </a:lnTo>
                <a:lnTo>
                  <a:pt x="87" y="2446"/>
                </a:lnTo>
                <a:lnTo>
                  <a:pt x="0" y="2795"/>
                </a:lnTo>
                <a:lnTo>
                  <a:pt x="44" y="2991"/>
                </a:lnTo>
                <a:lnTo>
                  <a:pt x="262" y="3646"/>
                </a:lnTo>
                <a:lnTo>
                  <a:pt x="917" y="4847"/>
                </a:lnTo>
                <a:lnTo>
                  <a:pt x="1812" y="5917"/>
                </a:lnTo>
                <a:lnTo>
                  <a:pt x="2882" y="6790"/>
                </a:lnTo>
                <a:lnTo>
                  <a:pt x="3449" y="7139"/>
                </a:lnTo>
                <a:lnTo>
                  <a:pt x="3646" y="7226"/>
                </a:lnTo>
                <a:lnTo>
                  <a:pt x="3995" y="7248"/>
                </a:lnTo>
                <a:lnTo>
                  <a:pt x="4148" y="7183"/>
                </a:lnTo>
                <a:lnTo>
                  <a:pt x="4344" y="7183"/>
                </a:lnTo>
                <a:lnTo>
                  <a:pt x="4541" y="7052"/>
                </a:lnTo>
                <a:lnTo>
                  <a:pt x="5152" y="6659"/>
                </a:lnTo>
                <a:lnTo>
                  <a:pt x="6549" y="5764"/>
                </a:lnTo>
                <a:lnTo>
                  <a:pt x="7466" y="4956"/>
                </a:lnTo>
                <a:lnTo>
                  <a:pt x="7968" y="4345"/>
                </a:lnTo>
                <a:lnTo>
                  <a:pt x="8296" y="3668"/>
                </a:lnTo>
                <a:lnTo>
                  <a:pt x="8427" y="2926"/>
                </a:lnTo>
                <a:lnTo>
                  <a:pt x="8405" y="2511"/>
                </a:lnTo>
                <a:lnTo>
                  <a:pt x="8317" y="2271"/>
                </a:lnTo>
                <a:lnTo>
                  <a:pt x="7903" y="1943"/>
                </a:lnTo>
                <a:lnTo>
                  <a:pt x="7663" y="1922"/>
                </a:lnTo>
                <a:lnTo>
                  <a:pt x="7073" y="2009"/>
                </a:lnTo>
                <a:lnTo>
                  <a:pt x="6069" y="2446"/>
                </a:lnTo>
                <a:lnTo>
                  <a:pt x="5632" y="2751"/>
                </a:lnTo>
                <a:lnTo>
                  <a:pt x="5676" y="2424"/>
                </a:lnTo>
                <a:lnTo>
                  <a:pt x="5676" y="1769"/>
                </a:lnTo>
                <a:lnTo>
                  <a:pt x="5523" y="1136"/>
                </a:lnTo>
                <a:lnTo>
                  <a:pt x="5196" y="524"/>
                </a:lnTo>
                <a:lnTo>
                  <a:pt x="4934" y="241"/>
                </a:lnTo>
                <a:lnTo>
                  <a:pt x="4825" y="132"/>
                </a:lnTo>
                <a:lnTo>
                  <a:pt x="4541" y="22"/>
                </a:lnTo>
                <a:lnTo>
                  <a:pt x="42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7657033" y="6200700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2052117" y="6367651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6330401" y="6317380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8914333" y="63943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6096000" y="2640433"/>
            <a:ext cx="4724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6096000" y="3404033"/>
            <a:ext cx="4724400" cy="1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14"/>
          <p:cNvGrpSpPr/>
          <p:nvPr/>
        </p:nvGrpSpPr>
        <p:grpSpPr>
          <a:xfrm>
            <a:off x="-1634233" y="5750968"/>
            <a:ext cx="8950167" cy="3745073"/>
            <a:chOff x="-1225675" y="4313225"/>
            <a:chExt cx="6712625" cy="2808805"/>
          </a:xfrm>
        </p:grpSpPr>
        <p:sp>
          <p:nvSpPr>
            <p:cNvPr id="115" name="Google Shape;115;p14"/>
            <p:cNvSpPr/>
            <p:nvPr/>
          </p:nvSpPr>
          <p:spPr>
            <a:xfrm rot="356234">
              <a:off x="-1132260" y="4644985"/>
              <a:ext cx="6525794" cy="2145285"/>
            </a:xfrm>
            <a:custGeom>
              <a:avLst/>
              <a:gdLst/>
              <a:ahLst/>
              <a:cxnLst/>
              <a:rect l="l" t="t" r="r" b="b"/>
              <a:pathLst>
                <a:path w="56796" h="58532" extrusionOk="0">
                  <a:moveTo>
                    <a:pt x="24985" y="0"/>
                  </a:moveTo>
                  <a:lnTo>
                    <a:pt x="22627" y="33"/>
                  </a:lnTo>
                  <a:lnTo>
                    <a:pt x="20875" y="262"/>
                  </a:lnTo>
                  <a:lnTo>
                    <a:pt x="19696" y="508"/>
                  </a:lnTo>
                  <a:lnTo>
                    <a:pt x="18550" y="835"/>
                  </a:lnTo>
                  <a:lnTo>
                    <a:pt x="17404" y="1244"/>
                  </a:lnTo>
                  <a:lnTo>
                    <a:pt x="16274" y="1736"/>
                  </a:lnTo>
                  <a:lnTo>
                    <a:pt x="15161" y="2309"/>
                  </a:lnTo>
                  <a:lnTo>
                    <a:pt x="14048" y="2980"/>
                  </a:lnTo>
                  <a:lnTo>
                    <a:pt x="12967" y="3733"/>
                  </a:lnTo>
                  <a:lnTo>
                    <a:pt x="11887" y="4584"/>
                  </a:lnTo>
                  <a:lnTo>
                    <a:pt x="10822" y="5518"/>
                  </a:lnTo>
                  <a:lnTo>
                    <a:pt x="10315" y="6025"/>
                  </a:lnTo>
                  <a:lnTo>
                    <a:pt x="9791" y="6549"/>
                  </a:lnTo>
                  <a:lnTo>
                    <a:pt x="8809" y="7662"/>
                  </a:lnTo>
                  <a:lnTo>
                    <a:pt x="7384" y="9447"/>
                  </a:lnTo>
                  <a:lnTo>
                    <a:pt x="5682" y="12017"/>
                  </a:lnTo>
                  <a:lnTo>
                    <a:pt x="4192" y="14801"/>
                  </a:lnTo>
                  <a:lnTo>
                    <a:pt x="2898" y="17748"/>
                  </a:lnTo>
                  <a:lnTo>
                    <a:pt x="1834" y="20826"/>
                  </a:lnTo>
                  <a:lnTo>
                    <a:pt x="999" y="23986"/>
                  </a:lnTo>
                  <a:lnTo>
                    <a:pt x="410" y="27211"/>
                  </a:lnTo>
                  <a:lnTo>
                    <a:pt x="66" y="30453"/>
                  </a:lnTo>
                  <a:lnTo>
                    <a:pt x="0" y="33662"/>
                  </a:lnTo>
                  <a:lnTo>
                    <a:pt x="197" y="36822"/>
                  </a:lnTo>
                  <a:lnTo>
                    <a:pt x="557" y="39146"/>
                  </a:lnTo>
                  <a:lnTo>
                    <a:pt x="868" y="40653"/>
                  </a:lnTo>
                  <a:lnTo>
                    <a:pt x="1261" y="42126"/>
                  </a:lnTo>
                  <a:lnTo>
                    <a:pt x="1736" y="43551"/>
                  </a:lnTo>
                  <a:lnTo>
                    <a:pt x="2276" y="44942"/>
                  </a:lnTo>
                  <a:lnTo>
                    <a:pt x="2898" y="46285"/>
                  </a:lnTo>
                  <a:lnTo>
                    <a:pt x="3602" y="47578"/>
                  </a:lnTo>
                  <a:lnTo>
                    <a:pt x="4388" y="48823"/>
                  </a:lnTo>
                  <a:lnTo>
                    <a:pt x="5256" y="49985"/>
                  </a:lnTo>
                  <a:lnTo>
                    <a:pt x="6222" y="51098"/>
                  </a:lnTo>
                  <a:lnTo>
                    <a:pt x="6729" y="51622"/>
                  </a:lnTo>
                  <a:lnTo>
                    <a:pt x="7253" y="52130"/>
                  </a:lnTo>
                  <a:lnTo>
                    <a:pt x="8350" y="53096"/>
                  </a:lnTo>
                  <a:lnTo>
                    <a:pt x="9496" y="53963"/>
                  </a:lnTo>
                  <a:lnTo>
                    <a:pt x="10691" y="54766"/>
                  </a:lnTo>
                  <a:lnTo>
                    <a:pt x="11936" y="55470"/>
                  </a:lnTo>
                  <a:lnTo>
                    <a:pt x="13213" y="56108"/>
                  </a:lnTo>
                  <a:lnTo>
                    <a:pt x="14539" y="56665"/>
                  </a:lnTo>
                  <a:lnTo>
                    <a:pt x="15898" y="57156"/>
                  </a:lnTo>
                  <a:lnTo>
                    <a:pt x="17977" y="57762"/>
                  </a:lnTo>
                  <a:lnTo>
                    <a:pt x="20859" y="58286"/>
                  </a:lnTo>
                  <a:lnTo>
                    <a:pt x="23806" y="58531"/>
                  </a:lnTo>
                  <a:lnTo>
                    <a:pt x="26802" y="58515"/>
                  </a:lnTo>
                  <a:lnTo>
                    <a:pt x="29814" y="58220"/>
                  </a:lnTo>
                  <a:lnTo>
                    <a:pt x="32810" y="57680"/>
                  </a:lnTo>
                  <a:lnTo>
                    <a:pt x="35757" y="56894"/>
                  </a:lnTo>
                  <a:lnTo>
                    <a:pt x="38639" y="55863"/>
                  </a:lnTo>
                  <a:lnTo>
                    <a:pt x="41406" y="54618"/>
                  </a:lnTo>
                  <a:lnTo>
                    <a:pt x="44058" y="53145"/>
                  </a:lnTo>
                  <a:lnTo>
                    <a:pt x="46530" y="51459"/>
                  </a:lnTo>
                  <a:lnTo>
                    <a:pt x="48823" y="49576"/>
                  </a:lnTo>
                  <a:lnTo>
                    <a:pt x="49887" y="48544"/>
                  </a:lnTo>
                  <a:lnTo>
                    <a:pt x="50902" y="47496"/>
                  </a:lnTo>
                  <a:lnTo>
                    <a:pt x="52654" y="45352"/>
                  </a:lnTo>
                  <a:lnTo>
                    <a:pt x="54078" y="43109"/>
                  </a:lnTo>
                  <a:lnTo>
                    <a:pt x="55191" y="40816"/>
                  </a:lnTo>
                  <a:lnTo>
                    <a:pt x="56026" y="38475"/>
                  </a:lnTo>
                  <a:lnTo>
                    <a:pt x="56550" y="36101"/>
                  </a:lnTo>
                  <a:lnTo>
                    <a:pt x="56796" y="33678"/>
                  </a:lnTo>
                  <a:lnTo>
                    <a:pt x="56780" y="31255"/>
                  </a:lnTo>
                  <a:lnTo>
                    <a:pt x="56485" y="28832"/>
                  </a:lnTo>
                  <a:lnTo>
                    <a:pt x="55945" y="26392"/>
                  </a:lnTo>
                  <a:lnTo>
                    <a:pt x="55159" y="23986"/>
                  </a:lnTo>
                  <a:lnTo>
                    <a:pt x="54127" y="21612"/>
                  </a:lnTo>
                  <a:lnTo>
                    <a:pt x="52883" y="19270"/>
                  </a:lnTo>
                  <a:lnTo>
                    <a:pt x="51409" y="16978"/>
                  </a:lnTo>
                  <a:lnTo>
                    <a:pt x="49723" y="14735"/>
                  </a:lnTo>
                  <a:lnTo>
                    <a:pt x="47840" y="12574"/>
                  </a:lnTo>
                  <a:lnTo>
                    <a:pt x="46809" y="11526"/>
                  </a:lnTo>
                  <a:lnTo>
                    <a:pt x="45777" y="10511"/>
                  </a:lnTo>
                  <a:lnTo>
                    <a:pt x="43616" y="8563"/>
                  </a:lnTo>
                  <a:lnTo>
                    <a:pt x="41406" y="6795"/>
                  </a:lnTo>
                  <a:lnTo>
                    <a:pt x="39147" y="5174"/>
                  </a:lnTo>
                  <a:lnTo>
                    <a:pt x="36838" y="3749"/>
                  </a:lnTo>
                  <a:lnTo>
                    <a:pt x="34497" y="2521"/>
                  </a:lnTo>
                  <a:lnTo>
                    <a:pt x="32139" y="1523"/>
                  </a:lnTo>
                  <a:lnTo>
                    <a:pt x="29749" y="753"/>
                  </a:lnTo>
                  <a:lnTo>
                    <a:pt x="27375" y="246"/>
                  </a:lnTo>
                  <a:lnTo>
                    <a:pt x="2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317266" y="4559904"/>
              <a:ext cx="428092" cy="368249"/>
            </a:xfrm>
            <a:custGeom>
              <a:avLst/>
              <a:gdLst/>
              <a:ahLst/>
              <a:cxnLst/>
              <a:rect l="l" t="t" r="r" b="b"/>
              <a:pathLst>
                <a:path w="8427" h="7249" extrusionOk="0">
                  <a:moveTo>
                    <a:pt x="4235" y="1"/>
                  </a:moveTo>
                  <a:lnTo>
                    <a:pt x="3951" y="88"/>
                  </a:lnTo>
                  <a:lnTo>
                    <a:pt x="3842" y="219"/>
                  </a:lnTo>
                  <a:lnTo>
                    <a:pt x="3580" y="568"/>
                  </a:lnTo>
                  <a:lnTo>
                    <a:pt x="3209" y="1289"/>
                  </a:lnTo>
                  <a:lnTo>
                    <a:pt x="2969" y="2380"/>
                  </a:lnTo>
                  <a:lnTo>
                    <a:pt x="2969" y="3144"/>
                  </a:lnTo>
                  <a:lnTo>
                    <a:pt x="2773" y="2904"/>
                  </a:lnTo>
                  <a:lnTo>
                    <a:pt x="2314" y="2489"/>
                  </a:lnTo>
                  <a:lnTo>
                    <a:pt x="1768" y="2184"/>
                  </a:lnTo>
                  <a:lnTo>
                    <a:pt x="1157" y="2031"/>
                  </a:lnTo>
                  <a:lnTo>
                    <a:pt x="808" y="2009"/>
                  </a:lnTo>
                  <a:lnTo>
                    <a:pt x="633" y="2031"/>
                  </a:lnTo>
                  <a:lnTo>
                    <a:pt x="306" y="2184"/>
                  </a:lnTo>
                  <a:lnTo>
                    <a:pt x="87" y="2446"/>
                  </a:lnTo>
                  <a:lnTo>
                    <a:pt x="0" y="2795"/>
                  </a:lnTo>
                  <a:lnTo>
                    <a:pt x="44" y="2991"/>
                  </a:lnTo>
                  <a:lnTo>
                    <a:pt x="262" y="3646"/>
                  </a:lnTo>
                  <a:lnTo>
                    <a:pt x="917" y="4847"/>
                  </a:lnTo>
                  <a:lnTo>
                    <a:pt x="1812" y="5917"/>
                  </a:lnTo>
                  <a:lnTo>
                    <a:pt x="2882" y="6790"/>
                  </a:lnTo>
                  <a:lnTo>
                    <a:pt x="3449" y="7139"/>
                  </a:lnTo>
                  <a:lnTo>
                    <a:pt x="3646" y="7226"/>
                  </a:lnTo>
                  <a:lnTo>
                    <a:pt x="3995" y="7248"/>
                  </a:lnTo>
                  <a:lnTo>
                    <a:pt x="4148" y="7183"/>
                  </a:lnTo>
                  <a:lnTo>
                    <a:pt x="4344" y="7183"/>
                  </a:lnTo>
                  <a:lnTo>
                    <a:pt x="4541" y="7052"/>
                  </a:lnTo>
                  <a:lnTo>
                    <a:pt x="5152" y="6659"/>
                  </a:lnTo>
                  <a:lnTo>
                    <a:pt x="6549" y="5764"/>
                  </a:lnTo>
                  <a:lnTo>
                    <a:pt x="7466" y="4956"/>
                  </a:lnTo>
                  <a:lnTo>
                    <a:pt x="7968" y="4345"/>
                  </a:lnTo>
                  <a:lnTo>
                    <a:pt x="8296" y="3668"/>
                  </a:lnTo>
                  <a:lnTo>
                    <a:pt x="8427" y="2926"/>
                  </a:lnTo>
                  <a:lnTo>
                    <a:pt x="8405" y="2511"/>
                  </a:lnTo>
                  <a:lnTo>
                    <a:pt x="8317" y="2271"/>
                  </a:lnTo>
                  <a:lnTo>
                    <a:pt x="7903" y="1943"/>
                  </a:lnTo>
                  <a:lnTo>
                    <a:pt x="7663" y="1922"/>
                  </a:lnTo>
                  <a:lnTo>
                    <a:pt x="7073" y="2009"/>
                  </a:lnTo>
                  <a:lnTo>
                    <a:pt x="6069" y="2446"/>
                  </a:lnTo>
                  <a:lnTo>
                    <a:pt x="5632" y="2751"/>
                  </a:lnTo>
                  <a:lnTo>
                    <a:pt x="5676" y="2424"/>
                  </a:lnTo>
                  <a:lnTo>
                    <a:pt x="5676" y="1769"/>
                  </a:lnTo>
                  <a:lnTo>
                    <a:pt x="5523" y="1136"/>
                  </a:lnTo>
                  <a:lnTo>
                    <a:pt x="5196" y="524"/>
                  </a:lnTo>
                  <a:lnTo>
                    <a:pt x="4934" y="241"/>
                  </a:lnTo>
                  <a:lnTo>
                    <a:pt x="4825" y="132"/>
                  </a:lnTo>
                  <a:lnTo>
                    <a:pt x="4541" y="22"/>
                  </a:lnTo>
                  <a:lnTo>
                    <a:pt x="4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2092224" y="4860825"/>
              <a:ext cx="256235" cy="220726"/>
            </a:xfrm>
            <a:custGeom>
              <a:avLst/>
              <a:gdLst/>
              <a:ahLst/>
              <a:cxnLst/>
              <a:rect l="l" t="t" r="r" b="b"/>
              <a:pathLst>
                <a:path w="5044" h="4345" extrusionOk="0">
                  <a:moveTo>
                    <a:pt x="2424" y="1"/>
                  </a:moveTo>
                  <a:lnTo>
                    <a:pt x="2293" y="132"/>
                  </a:lnTo>
                  <a:lnTo>
                    <a:pt x="2118" y="350"/>
                  </a:lnTo>
                  <a:lnTo>
                    <a:pt x="1900" y="787"/>
                  </a:lnTo>
                  <a:lnTo>
                    <a:pt x="1769" y="1441"/>
                  </a:lnTo>
                  <a:lnTo>
                    <a:pt x="1769" y="1878"/>
                  </a:lnTo>
                  <a:lnTo>
                    <a:pt x="1529" y="1594"/>
                  </a:lnTo>
                  <a:lnTo>
                    <a:pt x="895" y="1245"/>
                  </a:lnTo>
                  <a:lnTo>
                    <a:pt x="481" y="1201"/>
                  </a:lnTo>
                  <a:lnTo>
                    <a:pt x="262" y="1245"/>
                  </a:lnTo>
                  <a:lnTo>
                    <a:pt x="0" y="1551"/>
                  </a:lnTo>
                  <a:lnTo>
                    <a:pt x="22" y="1769"/>
                  </a:lnTo>
                  <a:lnTo>
                    <a:pt x="153" y="2162"/>
                  </a:lnTo>
                  <a:lnTo>
                    <a:pt x="546" y="2882"/>
                  </a:lnTo>
                  <a:lnTo>
                    <a:pt x="1070" y="3515"/>
                  </a:lnTo>
                  <a:lnTo>
                    <a:pt x="1703" y="4039"/>
                  </a:lnTo>
                  <a:lnTo>
                    <a:pt x="2031" y="4258"/>
                  </a:lnTo>
                  <a:lnTo>
                    <a:pt x="2249" y="4345"/>
                  </a:lnTo>
                  <a:lnTo>
                    <a:pt x="2445" y="4279"/>
                  </a:lnTo>
                  <a:lnTo>
                    <a:pt x="2576" y="4279"/>
                  </a:lnTo>
                  <a:lnTo>
                    <a:pt x="2686" y="4192"/>
                  </a:lnTo>
                  <a:lnTo>
                    <a:pt x="3493" y="3712"/>
                  </a:lnTo>
                  <a:lnTo>
                    <a:pt x="4650" y="2795"/>
                  </a:lnTo>
                  <a:lnTo>
                    <a:pt x="4978" y="2206"/>
                  </a:lnTo>
                  <a:lnTo>
                    <a:pt x="5043" y="1747"/>
                  </a:lnTo>
                  <a:lnTo>
                    <a:pt x="5021" y="1507"/>
                  </a:lnTo>
                  <a:lnTo>
                    <a:pt x="4956" y="1354"/>
                  </a:lnTo>
                  <a:lnTo>
                    <a:pt x="4716" y="1158"/>
                  </a:lnTo>
                  <a:lnTo>
                    <a:pt x="4585" y="1158"/>
                  </a:lnTo>
                  <a:lnTo>
                    <a:pt x="4214" y="1201"/>
                  </a:lnTo>
                  <a:lnTo>
                    <a:pt x="3624" y="1441"/>
                  </a:lnTo>
                  <a:lnTo>
                    <a:pt x="3384" y="1638"/>
                  </a:lnTo>
                  <a:lnTo>
                    <a:pt x="3428" y="1245"/>
                  </a:lnTo>
                  <a:lnTo>
                    <a:pt x="3297" y="677"/>
                  </a:lnTo>
                  <a:lnTo>
                    <a:pt x="3100" y="306"/>
                  </a:lnTo>
                  <a:lnTo>
                    <a:pt x="2948" y="132"/>
                  </a:lnTo>
                  <a:lnTo>
                    <a:pt x="2795" y="22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1615287" y="4646438"/>
              <a:ext cx="256235" cy="220726"/>
            </a:xfrm>
            <a:custGeom>
              <a:avLst/>
              <a:gdLst/>
              <a:ahLst/>
              <a:cxnLst/>
              <a:rect l="l" t="t" r="r" b="b"/>
              <a:pathLst>
                <a:path w="5044" h="4345" extrusionOk="0">
                  <a:moveTo>
                    <a:pt x="2424" y="1"/>
                  </a:moveTo>
                  <a:lnTo>
                    <a:pt x="2293" y="132"/>
                  </a:lnTo>
                  <a:lnTo>
                    <a:pt x="2118" y="350"/>
                  </a:lnTo>
                  <a:lnTo>
                    <a:pt x="1900" y="787"/>
                  </a:lnTo>
                  <a:lnTo>
                    <a:pt x="1769" y="1441"/>
                  </a:lnTo>
                  <a:lnTo>
                    <a:pt x="1769" y="1878"/>
                  </a:lnTo>
                  <a:lnTo>
                    <a:pt x="1529" y="1594"/>
                  </a:lnTo>
                  <a:lnTo>
                    <a:pt x="895" y="1245"/>
                  </a:lnTo>
                  <a:lnTo>
                    <a:pt x="481" y="1201"/>
                  </a:lnTo>
                  <a:lnTo>
                    <a:pt x="262" y="1245"/>
                  </a:lnTo>
                  <a:lnTo>
                    <a:pt x="0" y="1551"/>
                  </a:lnTo>
                  <a:lnTo>
                    <a:pt x="22" y="1769"/>
                  </a:lnTo>
                  <a:lnTo>
                    <a:pt x="153" y="2162"/>
                  </a:lnTo>
                  <a:lnTo>
                    <a:pt x="546" y="2882"/>
                  </a:lnTo>
                  <a:lnTo>
                    <a:pt x="1070" y="3515"/>
                  </a:lnTo>
                  <a:lnTo>
                    <a:pt x="1703" y="4039"/>
                  </a:lnTo>
                  <a:lnTo>
                    <a:pt x="2031" y="4258"/>
                  </a:lnTo>
                  <a:lnTo>
                    <a:pt x="2249" y="4345"/>
                  </a:lnTo>
                  <a:lnTo>
                    <a:pt x="2445" y="4279"/>
                  </a:lnTo>
                  <a:lnTo>
                    <a:pt x="2576" y="4279"/>
                  </a:lnTo>
                  <a:lnTo>
                    <a:pt x="2686" y="4192"/>
                  </a:lnTo>
                  <a:lnTo>
                    <a:pt x="3493" y="3712"/>
                  </a:lnTo>
                  <a:lnTo>
                    <a:pt x="4650" y="2795"/>
                  </a:lnTo>
                  <a:lnTo>
                    <a:pt x="4978" y="2206"/>
                  </a:lnTo>
                  <a:lnTo>
                    <a:pt x="5043" y="1747"/>
                  </a:lnTo>
                  <a:lnTo>
                    <a:pt x="5021" y="1507"/>
                  </a:lnTo>
                  <a:lnTo>
                    <a:pt x="4956" y="1354"/>
                  </a:lnTo>
                  <a:lnTo>
                    <a:pt x="4716" y="1158"/>
                  </a:lnTo>
                  <a:lnTo>
                    <a:pt x="4585" y="1158"/>
                  </a:lnTo>
                  <a:lnTo>
                    <a:pt x="4214" y="1201"/>
                  </a:lnTo>
                  <a:lnTo>
                    <a:pt x="3624" y="1441"/>
                  </a:lnTo>
                  <a:lnTo>
                    <a:pt x="3384" y="1638"/>
                  </a:lnTo>
                  <a:lnTo>
                    <a:pt x="3428" y="1245"/>
                  </a:lnTo>
                  <a:lnTo>
                    <a:pt x="3297" y="677"/>
                  </a:lnTo>
                  <a:lnTo>
                    <a:pt x="3100" y="306"/>
                  </a:lnTo>
                  <a:lnTo>
                    <a:pt x="2948" y="132"/>
                  </a:lnTo>
                  <a:lnTo>
                    <a:pt x="2795" y="22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3276326" y="4785397"/>
              <a:ext cx="343814" cy="296164"/>
            </a:xfrm>
            <a:custGeom>
              <a:avLst/>
              <a:gdLst/>
              <a:ahLst/>
              <a:cxnLst/>
              <a:rect l="l" t="t" r="r" b="b"/>
              <a:pathLst>
                <a:path w="6768" h="5830" extrusionOk="0">
                  <a:moveTo>
                    <a:pt x="3384" y="0"/>
                  </a:moveTo>
                  <a:lnTo>
                    <a:pt x="3144" y="66"/>
                  </a:lnTo>
                  <a:lnTo>
                    <a:pt x="3057" y="153"/>
                  </a:lnTo>
                  <a:lnTo>
                    <a:pt x="2839" y="437"/>
                  </a:lnTo>
                  <a:lnTo>
                    <a:pt x="2555" y="1026"/>
                  </a:lnTo>
                  <a:lnTo>
                    <a:pt x="2380" y="1921"/>
                  </a:lnTo>
                  <a:lnTo>
                    <a:pt x="2380" y="2533"/>
                  </a:lnTo>
                  <a:lnTo>
                    <a:pt x="2053" y="2140"/>
                  </a:lnTo>
                  <a:lnTo>
                    <a:pt x="1441" y="1747"/>
                  </a:lnTo>
                  <a:lnTo>
                    <a:pt x="939" y="1616"/>
                  </a:lnTo>
                  <a:lnTo>
                    <a:pt x="655" y="1594"/>
                  </a:lnTo>
                  <a:lnTo>
                    <a:pt x="503" y="1616"/>
                  </a:lnTo>
                  <a:lnTo>
                    <a:pt x="241" y="1747"/>
                  </a:lnTo>
                  <a:lnTo>
                    <a:pt x="66" y="1965"/>
                  </a:lnTo>
                  <a:lnTo>
                    <a:pt x="1" y="2249"/>
                  </a:lnTo>
                  <a:lnTo>
                    <a:pt x="44" y="2402"/>
                  </a:lnTo>
                  <a:lnTo>
                    <a:pt x="197" y="2926"/>
                  </a:lnTo>
                  <a:lnTo>
                    <a:pt x="721" y="3886"/>
                  </a:lnTo>
                  <a:lnTo>
                    <a:pt x="1441" y="4737"/>
                  </a:lnTo>
                  <a:lnTo>
                    <a:pt x="2293" y="5458"/>
                  </a:lnTo>
                  <a:lnTo>
                    <a:pt x="2773" y="5742"/>
                  </a:lnTo>
                  <a:lnTo>
                    <a:pt x="2904" y="5807"/>
                  </a:lnTo>
                  <a:lnTo>
                    <a:pt x="3188" y="5829"/>
                  </a:lnTo>
                  <a:lnTo>
                    <a:pt x="3319" y="5785"/>
                  </a:lnTo>
                  <a:lnTo>
                    <a:pt x="3472" y="5764"/>
                  </a:lnTo>
                  <a:lnTo>
                    <a:pt x="3646" y="5676"/>
                  </a:lnTo>
                  <a:lnTo>
                    <a:pt x="4148" y="5349"/>
                  </a:lnTo>
                  <a:lnTo>
                    <a:pt x="5262" y="4628"/>
                  </a:lnTo>
                  <a:lnTo>
                    <a:pt x="6004" y="3995"/>
                  </a:lnTo>
                  <a:lnTo>
                    <a:pt x="6419" y="3515"/>
                  </a:lnTo>
                  <a:lnTo>
                    <a:pt x="6681" y="2947"/>
                  </a:lnTo>
                  <a:lnTo>
                    <a:pt x="6768" y="2336"/>
                  </a:lnTo>
                  <a:lnTo>
                    <a:pt x="6746" y="2009"/>
                  </a:lnTo>
                  <a:lnTo>
                    <a:pt x="6681" y="1834"/>
                  </a:lnTo>
                  <a:lnTo>
                    <a:pt x="6331" y="1550"/>
                  </a:lnTo>
                  <a:lnTo>
                    <a:pt x="6157" y="1550"/>
                  </a:lnTo>
                  <a:lnTo>
                    <a:pt x="5676" y="1616"/>
                  </a:lnTo>
                  <a:lnTo>
                    <a:pt x="4847" y="1943"/>
                  </a:lnTo>
                  <a:lnTo>
                    <a:pt x="4519" y="2205"/>
                  </a:lnTo>
                  <a:lnTo>
                    <a:pt x="4563" y="1681"/>
                  </a:lnTo>
                  <a:lnTo>
                    <a:pt x="4432" y="917"/>
                  </a:lnTo>
                  <a:lnTo>
                    <a:pt x="4148" y="415"/>
                  </a:lnTo>
                  <a:lnTo>
                    <a:pt x="3930" y="175"/>
                  </a:lnTo>
                  <a:lnTo>
                    <a:pt x="3755" y="4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960000" y="3065467"/>
            <a:ext cx="4383600" cy="17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"/>
          </p:nvPr>
        </p:nvSpPr>
        <p:spPr>
          <a:xfrm>
            <a:off x="960000" y="4826433"/>
            <a:ext cx="4383600" cy="1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4912033" y="720001"/>
            <a:ext cx="1632331" cy="849959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745681" y="403832"/>
            <a:ext cx="1214391" cy="63235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0608516" y="881599"/>
            <a:ext cx="2383579" cy="124117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960133" y="720000"/>
            <a:ext cx="5308400" cy="14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1"/>
          </p:nvPr>
        </p:nvSpPr>
        <p:spPr>
          <a:xfrm>
            <a:off x="960133" y="2640000"/>
            <a:ext cx="5308400" cy="3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67">
                <a:solidFill>
                  <a:srgbClr val="3838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/>
          <p:nvPr/>
        </p:nvSpPr>
        <p:spPr>
          <a:xfrm rot="781981">
            <a:off x="-1506491" y="5902017"/>
            <a:ext cx="4932960" cy="286038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/>
          <p:nvPr/>
        </p:nvSpPr>
        <p:spPr>
          <a:xfrm rot="-189958">
            <a:off x="4529654" y="6153589"/>
            <a:ext cx="5858361" cy="2860329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465733" y="60230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6330401" y="6317380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8914333" y="63943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1664400" y="6232462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960000" y="2640000"/>
            <a:ext cx="513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1"/>
          </p:nvPr>
        </p:nvSpPr>
        <p:spPr>
          <a:xfrm>
            <a:off x="960000" y="3403600"/>
            <a:ext cx="5136000" cy="1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Rectangle 3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6096000" y="2640000"/>
            <a:ext cx="513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6096000" y="3403600"/>
            <a:ext cx="5136000" cy="1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Rectangle 3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>
            <a:off x="3174461" y="5557834"/>
            <a:ext cx="6443128" cy="4230303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 idx="2"/>
          </p:nvPr>
        </p:nvSpPr>
        <p:spPr>
          <a:xfrm>
            <a:off x="1114133" y="3996967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1114133" y="4526167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 idx="3"/>
          </p:nvPr>
        </p:nvSpPr>
        <p:spPr>
          <a:xfrm>
            <a:off x="4665000" y="2068167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4"/>
          </p:nvPr>
        </p:nvSpPr>
        <p:spPr>
          <a:xfrm>
            <a:off x="4665000" y="2597367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 idx="5"/>
          </p:nvPr>
        </p:nvSpPr>
        <p:spPr>
          <a:xfrm>
            <a:off x="8215867" y="3996967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6"/>
          </p:nvPr>
        </p:nvSpPr>
        <p:spPr>
          <a:xfrm>
            <a:off x="8215867" y="4526167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 idx="2"/>
          </p:nvPr>
        </p:nvSpPr>
        <p:spPr>
          <a:xfrm>
            <a:off x="1114133" y="4140200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1"/>
          </p:nvPr>
        </p:nvSpPr>
        <p:spPr>
          <a:xfrm>
            <a:off x="1114133" y="4669400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 idx="3"/>
          </p:nvPr>
        </p:nvSpPr>
        <p:spPr>
          <a:xfrm>
            <a:off x="4665000" y="4140200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4"/>
          </p:nvPr>
        </p:nvSpPr>
        <p:spPr>
          <a:xfrm>
            <a:off x="4665000" y="4669400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 idx="5"/>
          </p:nvPr>
        </p:nvSpPr>
        <p:spPr>
          <a:xfrm>
            <a:off x="8215867" y="4140200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6"/>
          </p:nvPr>
        </p:nvSpPr>
        <p:spPr>
          <a:xfrm>
            <a:off x="8215867" y="4669400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/>
          <p:nvPr/>
        </p:nvSpPr>
        <p:spPr>
          <a:xfrm rot="511184">
            <a:off x="-1086802" y="5974895"/>
            <a:ext cx="8152020" cy="3768311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/>
          <p:nvPr/>
        </p:nvSpPr>
        <p:spPr>
          <a:xfrm rot="-156">
            <a:off x="7973631" y="5483127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550733" y="6066763"/>
            <a:ext cx="563391" cy="485308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4725367" y="6111966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2968733" y="62577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9273817" y="57489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11589963" y="55970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9996633" y="5992016"/>
            <a:ext cx="736968" cy="634809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114133" y="4809767"/>
            <a:ext cx="2862000" cy="6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1"/>
          </p:nvPr>
        </p:nvSpPr>
        <p:spPr>
          <a:xfrm>
            <a:off x="1289800" y="5338967"/>
            <a:ext cx="25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title" idx="2"/>
          </p:nvPr>
        </p:nvSpPr>
        <p:spPr>
          <a:xfrm>
            <a:off x="4665000" y="4809767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3"/>
          </p:nvPr>
        </p:nvSpPr>
        <p:spPr>
          <a:xfrm>
            <a:off x="4840600" y="5338967"/>
            <a:ext cx="25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title" idx="4"/>
          </p:nvPr>
        </p:nvSpPr>
        <p:spPr>
          <a:xfrm>
            <a:off x="8215867" y="4809767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5"/>
          </p:nvPr>
        </p:nvSpPr>
        <p:spPr>
          <a:xfrm>
            <a:off x="8391467" y="5338967"/>
            <a:ext cx="25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title" idx="6"/>
          </p:nvPr>
        </p:nvSpPr>
        <p:spPr>
          <a:xfrm>
            <a:off x="1114133" y="2522633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ubTitle" idx="7"/>
          </p:nvPr>
        </p:nvSpPr>
        <p:spPr>
          <a:xfrm>
            <a:off x="1289800" y="3051833"/>
            <a:ext cx="25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title" idx="8"/>
          </p:nvPr>
        </p:nvSpPr>
        <p:spPr>
          <a:xfrm>
            <a:off x="4665000" y="2522633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9"/>
          </p:nvPr>
        </p:nvSpPr>
        <p:spPr>
          <a:xfrm>
            <a:off x="4840600" y="3051833"/>
            <a:ext cx="25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title" idx="13"/>
          </p:nvPr>
        </p:nvSpPr>
        <p:spPr>
          <a:xfrm>
            <a:off x="8215867" y="2522633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ubTitle" idx="14"/>
          </p:nvPr>
        </p:nvSpPr>
        <p:spPr>
          <a:xfrm>
            <a:off x="8391467" y="3051833"/>
            <a:ext cx="25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1"/>
          <p:cNvSpPr/>
          <p:nvPr/>
        </p:nvSpPr>
        <p:spPr>
          <a:xfrm rot="511184">
            <a:off x="-1086802" y="6279695"/>
            <a:ext cx="8152020" cy="3768311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21"/>
          <p:cNvSpPr/>
          <p:nvPr/>
        </p:nvSpPr>
        <p:spPr>
          <a:xfrm rot="-156">
            <a:off x="6184731" y="6467260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550733" y="6371563"/>
            <a:ext cx="563391" cy="485308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4725367" y="6416766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2904033" y="626483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8795050" y="639343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11165199" y="64670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21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Rectangle 21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dk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 hasCustomPrompt="1"/>
          </p:nvPr>
        </p:nvSpPr>
        <p:spPr>
          <a:xfrm>
            <a:off x="1202200" y="2001400"/>
            <a:ext cx="4651600" cy="12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1"/>
          </p:nvPr>
        </p:nvSpPr>
        <p:spPr>
          <a:xfrm>
            <a:off x="1202200" y="2974200"/>
            <a:ext cx="46516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 idx="2" hasCustomPrompt="1"/>
          </p:nvPr>
        </p:nvSpPr>
        <p:spPr>
          <a:xfrm>
            <a:off x="6338200" y="2001400"/>
            <a:ext cx="4651600" cy="12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3"/>
          </p:nvPr>
        </p:nvSpPr>
        <p:spPr>
          <a:xfrm>
            <a:off x="6338200" y="2974200"/>
            <a:ext cx="46516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title" idx="4" hasCustomPrompt="1"/>
          </p:nvPr>
        </p:nvSpPr>
        <p:spPr>
          <a:xfrm>
            <a:off x="3770100" y="4328600"/>
            <a:ext cx="4651600" cy="10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93" name="Google Shape;193;p22"/>
          <p:cNvSpPr txBox="1">
            <a:spLocks noGrp="1"/>
          </p:cNvSpPr>
          <p:nvPr>
            <p:ph type="subTitle" idx="5"/>
          </p:nvPr>
        </p:nvSpPr>
        <p:spPr>
          <a:xfrm>
            <a:off x="3769967" y="5227600"/>
            <a:ext cx="46516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/>
          <p:nvPr/>
        </p:nvSpPr>
        <p:spPr>
          <a:xfrm rot="-209700">
            <a:off x="4593219" y="6508375"/>
            <a:ext cx="10416069" cy="2860307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/>
          <p:nvPr/>
        </p:nvSpPr>
        <p:spPr>
          <a:xfrm rot="183667">
            <a:off x="-2561792" y="6053562"/>
            <a:ext cx="8152037" cy="3768233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1733684" y="64760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161683" y="6019013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3908899" y="639343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11558151" y="6343132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8167850" y="6393418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9863017" y="6476051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0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title" idx="2"/>
          </p:nvPr>
        </p:nvSpPr>
        <p:spPr>
          <a:xfrm>
            <a:off x="3437200" y="4504967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3437200" y="5034167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title" idx="3"/>
          </p:nvPr>
        </p:nvSpPr>
        <p:spPr>
          <a:xfrm>
            <a:off x="8348400" y="4504967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4"/>
          </p:nvPr>
        </p:nvSpPr>
        <p:spPr>
          <a:xfrm>
            <a:off x="8348400" y="5034167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title" idx="5"/>
          </p:nvPr>
        </p:nvSpPr>
        <p:spPr>
          <a:xfrm>
            <a:off x="981600" y="2319433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subTitle" idx="6"/>
          </p:nvPr>
        </p:nvSpPr>
        <p:spPr>
          <a:xfrm>
            <a:off x="981600" y="2848633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 idx="7"/>
          </p:nvPr>
        </p:nvSpPr>
        <p:spPr>
          <a:xfrm>
            <a:off x="5892800" y="2319433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8"/>
          </p:nvPr>
        </p:nvSpPr>
        <p:spPr>
          <a:xfrm>
            <a:off x="5892800" y="2848633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3"/>
          <p:cNvSpPr/>
          <p:nvPr/>
        </p:nvSpPr>
        <p:spPr>
          <a:xfrm rot="781981">
            <a:off x="-1506475" y="5673437"/>
            <a:ext cx="4932960" cy="286038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3"/>
          <p:cNvSpPr/>
          <p:nvPr/>
        </p:nvSpPr>
        <p:spPr>
          <a:xfrm rot="-189958">
            <a:off x="4529654" y="6153589"/>
            <a:ext cx="5858361" cy="2860329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1080099" y="60933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6330401" y="6317380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8914333" y="63943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7460833" y="5860795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6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2">
  <p:cSld name="Title and Four Columns 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title" idx="2"/>
          </p:nvPr>
        </p:nvSpPr>
        <p:spPr>
          <a:xfrm>
            <a:off x="960000" y="4301767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subTitle" idx="1"/>
          </p:nvPr>
        </p:nvSpPr>
        <p:spPr>
          <a:xfrm>
            <a:off x="960000" y="4830967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title" idx="3"/>
          </p:nvPr>
        </p:nvSpPr>
        <p:spPr>
          <a:xfrm>
            <a:off x="4388733" y="4301767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subTitle" idx="4"/>
          </p:nvPr>
        </p:nvSpPr>
        <p:spPr>
          <a:xfrm>
            <a:off x="4388733" y="4830967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 idx="5"/>
          </p:nvPr>
        </p:nvSpPr>
        <p:spPr>
          <a:xfrm>
            <a:off x="960000" y="2116233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6"/>
          </p:nvPr>
        </p:nvSpPr>
        <p:spPr>
          <a:xfrm>
            <a:off x="960000" y="2645433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title" idx="7"/>
          </p:nvPr>
        </p:nvSpPr>
        <p:spPr>
          <a:xfrm>
            <a:off x="4388733" y="2116233"/>
            <a:ext cx="28620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8"/>
          </p:nvPr>
        </p:nvSpPr>
        <p:spPr>
          <a:xfrm>
            <a:off x="4388733" y="2645433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/>
          <p:nvPr/>
        </p:nvSpPr>
        <p:spPr>
          <a:xfrm rot="212424">
            <a:off x="-1293586" y="6123533"/>
            <a:ext cx="4932871" cy="2860451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/>
          <p:nvPr/>
        </p:nvSpPr>
        <p:spPr>
          <a:xfrm rot="-189952">
            <a:off x="3332589" y="6485981"/>
            <a:ext cx="9259195" cy="2860329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465733" y="60230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6096001" y="6394396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9117900" y="6401150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710833" y="6232479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7463699" y="6363718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5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3">
  <p:cSld name="Title and Four Columns  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title" idx="2"/>
          </p:nvPr>
        </p:nvSpPr>
        <p:spPr>
          <a:xfrm>
            <a:off x="960000" y="4301767"/>
            <a:ext cx="26324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subTitle" idx="1"/>
          </p:nvPr>
        </p:nvSpPr>
        <p:spPr>
          <a:xfrm>
            <a:off x="960000" y="4830967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title" idx="3"/>
          </p:nvPr>
        </p:nvSpPr>
        <p:spPr>
          <a:xfrm>
            <a:off x="8599600" y="4301767"/>
            <a:ext cx="26324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subTitle" idx="4"/>
          </p:nvPr>
        </p:nvSpPr>
        <p:spPr>
          <a:xfrm>
            <a:off x="8370000" y="4830967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title" idx="5"/>
          </p:nvPr>
        </p:nvSpPr>
        <p:spPr>
          <a:xfrm>
            <a:off x="960000" y="2116233"/>
            <a:ext cx="26324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subTitle" idx="6"/>
          </p:nvPr>
        </p:nvSpPr>
        <p:spPr>
          <a:xfrm>
            <a:off x="960000" y="2645433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 idx="7"/>
          </p:nvPr>
        </p:nvSpPr>
        <p:spPr>
          <a:xfrm>
            <a:off x="8599600" y="2116233"/>
            <a:ext cx="2632400" cy="6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subTitle" idx="8"/>
          </p:nvPr>
        </p:nvSpPr>
        <p:spPr>
          <a:xfrm>
            <a:off x="8370000" y="2645433"/>
            <a:ext cx="28620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/>
          <p:nvPr/>
        </p:nvSpPr>
        <p:spPr>
          <a:xfrm rot="212424">
            <a:off x="8046514" y="6457433"/>
            <a:ext cx="4932871" cy="2860451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25"/>
          <p:cNvSpPr/>
          <p:nvPr/>
        </p:nvSpPr>
        <p:spPr>
          <a:xfrm rot="-189952">
            <a:off x="-2353395" y="6392714"/>
            <a:ext cx="9259195" cy="2860329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9805833" y="63569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410017" y="6301130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3431917" y="63078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11050933" y="6566379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1777716" y="6270451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7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2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1114133" y="2612800"/>
            <a:ext cx="47152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title" idx="2" hasCustomPrompt="1"/>
          </p:nvPr>
        </p:nvSpPr>
        <p:spPr>
          <a:xfrm>
            <a:off x="1114133" y="1516833"/>
            <a:ext cx="28008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5" name="Google Shape;255;p26"/>
          <p:cNvSpPr txBox="1">
            <a:spLocks noGrp="1"/>
          </p:cNvSpPr>
          <p:nvPr>
            <p:ph type="subTitle" idx="1"/>
          </p:nvPr>
        </p:nvSpPr>
        <p:spPr>
          <a:xfrm>
            <a:off x="1114133" y="3975200"/>
            <a:ext cx="4828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6"/>
          <p:cNvSpPr/>
          <p:nvPr/>
        </p:nvSpPr>
        <p:spPr>
          <a:xfrm rot="982892">
            <a:off x="-2333198" y="5615894"/>
            <a:ext cx="8152043" cy="3768367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26"/>
          <p:cNvSpPr/>
          <p:nvPr/>
        </p:nvSpPr>
        <p:spPr>
          <a:xfrm rot="-156">
            <a:off x="3149631" y="6557027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26"/>
          <p:cNvSpPr/>
          <p:nvPr/>
        </p:nvSpPr>
        <p:spPr>
          <a:xfrm rot="-156">
            <a:off x="10093598" y="5639560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550733" y="6034847"/>
            <a:ext cx="563391" cy="485308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3772684" y="61808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2358116" y="5624062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1961066" y="639343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5759950" y="6483200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11232017" y="5992051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8130099" y="655683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7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5000633" y="2612800"/>
            <a:ext cx="60772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title" idx="2" hasCustomPrompt="1"/>
          </p:nvPr>
        </p:nvSpPr>
        <p:spPr>
          <a:xfrm>
            <a:off x="5729300" y="1516833"/>
            <a:ext cx="53484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69" name="Google Shape;269;p27"/>
          <p:cNvSpPr txBox="1">
            <a:spLocks noGrp="1"/>
          </p:cNvSpPr>
          <p:nvPr>
            <p:ph type="subTitle" idx="1"/>
          </p:nvPr>
        </p:nvSpPr>
        <p:spPr>
          <a:xfrm>
            <a:off x="5839067" y="3975184"/>
            <a:ext cx="5238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7"/>
          <p:cNvSpPr/>
          <p:nvPr/>
        </p:nvSpPr>
        <p:spPr>
          <a:xfrm rot="183667">
            <a:off x="1038942" y="6022262"/>
            <a:ext cx="8152037" cy="3768233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27"/>
          <p:cNvSpPr/>
          <p:nvPr/>
        </p:nvSpPr>
        <p:spPr>
          <a:xfrm rot="-156">
            <a:off x="7971898" y="6476260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7348017" y="61808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5772783" y="6099946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4074299" y="639343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10425751" y="6343132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27"/>
          <p:cNvSpPr/>
          <p:nvPr/>
        </p:nvSpPr>
        <p:spPr>
          <a:xfrm>
            <a:off x="11707333" y="623118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2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8"/>
          <p:cNvSpPr/>
          <p:nvPr/>
        </p:nvSpPr>
        <p:spPr>
          <a:xfrm rot="781981">
            <a:off x="-1506491" y="5902017"/>
            <a:ext cx="4932960" cy="286038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28"/>
          <p:cNvSpPr/>
          <p:nvPr/>
        </p:nvSpPr>
        <p:spPr>
          <a:xfrm rot="-189958">
            <a:off x="4529654" y="6153589"/>
            <a:ext cx="5858361" cy="2860329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28"/>
          <p:cNvSpPr/>
          <p:nvPr/>
        </p:nvSpPr>
        <p:spPr>
          <a:xfrm>
            <a:off x="465733" y="60230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6330401" y="6317380"/>
            <a:ext cx="458419" cy="394885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8914333" y="63943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1664400" y="6232462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3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>
            <a:spLocks noGrp="1"/>
          </p:cNvSpPr>
          <p:nvPr>
            <p:ph type="title"/>
          </p:nvPr>
        </p:nvSpPr>
        <p:spPr>
          <a:xfrm>
            <a:off x="960000" y="1265200"/>
            <a:ext cx="5136000" cy="10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9"/>
          <p:cNvSpPr txBox="1">
            <a:spLocks noGrp="1"/>
          </p:cNvSpPr>
          <p:nvPr>
            <p:ph type="subTitle" idx="1"/>
          </p:nvPr>
        </p:nvSpPr>
        <p:spPr>
          <a:xfrm>
            <a:off x="960000" y="2330800"/>
            <a:ext cx="5136000" cy="1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9"/>
          <p:cNvSpPr/>
          <p:nvPr/>
        </p:nvSpPr>
        <p:spPr>
          <a:xfrm rot="362834">
            <a:off x="-1090618" y="6558139"/>
            <a:ext cx="8152116" cy="3768381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29"/>
          <p:cNvSpPr/>
          <p:nvPr/>
        </p:nvSpPr>
        <p:spPr>
          <a:xfrm rot="502826">
            <a:off x="5046111" y="6230741"/>
            <a:ext cx="8370616" cy="2860379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29"/>
          <p:cNvSpPr/>
          <p:nvPr/>
        </p:nvSpPr>
        <p:spPr>
          <a:xfrm>
            <a:off x="9627366" y="6294314"/>
            <a:ext cx="563391" cy="485308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29"/>
          <p:cNvSpPr/>
          <p:nvPr/>
        </p:nvSpPr>
        <p:spPr>
          <a:xfrm>
            <a:off x="5718000" y="6339516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29"/>
          <p:cNvSpPr/>
          <p:nvPr/>
        </p:nvSpPr>
        <p:spPr>
          <a:xfrm>
            <a:off x="3096466" y="653413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29"/>
          <p:cNvSpPr/>
          <p:nvPr/>
        </p:nvSpPr>
        <p:spPr>
          <a:xfrm>
            <a:off x="4524413" y="6483832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29"/>
          <p:cNvSpPr/>
          <p:nvPr/>
        </p:nvSpPr>
        <p:spPr>
          <a:xfrm>
            <a:off x="8334266" y="6534118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960000" y="4787767"/>
            <a:ext cx="45408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33474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3129367" y="3589800"/>
            <a:ext cx="5933200" cy="1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0"/>
          <p:cNvSpPr txBox="1">
            <a:spLocks noGrp="1"/>
          </p:cNvSpPr>
          <p:nvPr>
            <p:ph type="subTitle" idx="1"/>
          </p:nvPr>
        </p:nvSpPr>
        <p:spPr>
          <a:xfrm>
            <a:off x="2813767" y="1958600"/>
            <a:ext cx="6564400" cy="1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1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/>
          <p:nvPr/>
        </p:nvSpPr>
        <p:spPr>
          <a:xfrm rot="-209700">
            <a:off x="4593219" y="6508375"/>
            <a:ext cx="10416069" cy="2860307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31"/>
          <p:cNvSpPr/>
          <p:nvPr/>
        </p:nvSpPr>
        <p:spPr>
          <a:xfrm rot="183667">
            <a:off x="-2561792" y="6053562"/>
            <a:ext cx="8152037" cy="3768233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2" name="Google Shape;302;p31"/>
          <p:cNvGrpSpPr/>
          <p:nvPr/>
        </p:nvGrpSpPr>
        <p:grpSpPr>
          <a:xfrm flipH="1">
            <a:off x="440847" y="3807249"/>
            <a:ext cx="1751104" cy="3747004"/>
            <a:chOff x="1153683" y="-2151675"/>
            <a:chExt cx="835769" cy="1799253"/>
          </a:xfrm>
        </p:grpSpPr>
        <p:sp>
          <p:nvSpPr>
            <p:cNvPr id="303" name="Google Shape;303;p31"/>
            <p:cNvSpPr/>
            <p:nvPr/>
          </p:nvSpPr>
          <p:spPr>
            <a:xfrm>
              <a:off x="1548791" y="-1468256"/>
              <a:ext cx="41119" cy="1115834"/>
            </a:xfrm>
            <a:custGeom>
              <a:avLst/>
              <a:gdLst/>
              <a:ahLst/>
              <a:cxnLst/>
              <a:rect l="l" t="t" r="r" b="b"/>
              <a:pathLst>
                <a:path w="1487" h="40352" fill="none" extrusionOk="0">
                  <a:moveTo>
                    <a:pt x="1030" y="0"/>
                  </a:moveTo>
                  <a:lnTo>
                    <a:pt x="961" y="252"/>
                  </a:lnTo>
                  <a:lnTo>
                    <a:pt x="481" y="3018"/>
                  </a:lnTo>
                  <a:lnTo>
                    <a:pt x="115" y="6630"/>
                  </a:lnTo>
                  <a:lnTo>
                    <a:pt x="1" y="9556"/>
                  </a:lnTo>
                  <a:lnTo>
                    <a:pt x="47" y="12848"/>
                  </a:lnTo>
                  <a:lnTo>
                    <a:pt x="321" y="16415"/>
                  </a:lnTo>
                  <a:lnTo>
                    <a:pt x="572" y="18312"/>
                  </a:lnTo>
                  <a:lnTo>
                    <a:pt x="824" y="20187"/>
                  </a:lnTo>
                  <a:lnTo>
                    <a:pt x="1213" y="23776"/>
                  </a:lnTo>
                  <a:lnTo>
                    <a:pt x="1418" y="27091"/>
                  </a:lnTo>
                  <a:lnTo>
                    <a:pt x="1487" y="30155"/>
                  </a:lnTo>
                  <a:lnTo>
                    <a:pt x="1395" y="34270"/>
                  </a:lnTo>
                  <a:lnTo>
                    <a:pt x="1007" y="38659"/>
                  </a:lnTo>
                  <a:lnTo>
                    <a:pt x="778" y="40351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1153683" y="-1928515"/>
              <a:ext cx="835769" cy="611977"/>
            </a:xfrm>
            <a:custGeom>
              <a:avLst/>
              <a:gdLst/>
              <a:ahLst/>
              <a:cxnLst/>
              <a:rect l="l" t="t" r="r" b="b"/>
              <a:pathLst>
                <a:path w="30224" h="22131" extrusionOk="0">
                  <a:moveTo>
                    <a:pt x="2081" y="1"/>
                  </a:moveTo>
                  <a:lnTo>
                    <a:pt x="1669" y="229"/>
                  </a:lnTo>
                  <a:lnTo>
                    <a:pt x="1372" y="572"/>
                  </a:lnTo>
                  <a:lnTo>
                    <a:pt x="1212" y="892"/>
                  </a:lnTo>
                  <a:lnTo>
                    <a:pt x="709" y="2447"/>
                  </a:lnTo>
                  <a:lnTo>
                    <a:pt x="229" y="4893"/>
                  </a:lnTo>
                  <a:lnTo>
                    <a:pt x="23" y="7111"/>
                  </a:lnTo>
                  <a:lnTo>
                    <a:pt x="0" y="8711"/>
                  </a:lnTo>
                  <a:lnTo>
                    <a:pt x="92" y="10380"/>
                  </a:lnTo>
                  <a:lnTo>
                    <a:pt x="343" y="12049"/>
                  </a:lnTo>
                  <a:lnTo>
                    <a:pt x="755" y="13695"/>
                  </a:lnTo>
                  <a:lnTo>
                    <a:pt x="1395" y="15295"/>
                  </a:lnTo>
                  <a:lnTo>
                    <a:pt x="2241" y="16804"/>
                  </a:lnTo>
                  <a:lnTo>
                    <a:pt x="3361" y="18176"/>
                  </a:lnTo>
                  <a:lnTo>
                    <a:pt x="4755" y="19388"/>
                  </a:lnTo>
                  <a:lnTo>
                    <a:pt x="6470" y="20393"/>
                  </a:lnTo>
                  <a:lnTo>
                    <a:pt x="7476" y="20805"/>
                  </a:lnTo>
                  <a:lnTo>
                    <a:pt x="8208" y="21079"/>
                  </a:lnTo>
                  <a:lnTo>
                    <a:pt x="9694" y="21514"/>
                  </a:lnTo>
                  <a:lnTo>
                    <a:pt x="11225" y="21811"/>
                  </a:lnTo>
                  <a:lnTo>
                    <a:pt x="12757" y="22017"/>
                  </a:lnTo>
                  <a:lnTo>
                    <a:pt x="15066" y="22131"/>
                  </a:lnTo>
                  <a:lnTo>
                    <a:pt x="18084" y="21948"/>
                  </a:lnTo>
                  <a:lnTo>
                    <a:pt x="20942" y="21377"/>
                  </a:lnTo>
                  <a:lnTo>
                    <a:pt x="23525" y="20531"/>
                  </a:lnTo>
                  <a:lnTo>
                    <a:pt x="25217" y="19685"/>
                  </a:lnTo>
                  <a:lnTo>
                    <a:pt x="26223" y="19067"/>
                  </a:lnTo>
                  <a:lnTo>
                    <a:pt x="27091" y="18382"/>
                  </a:lnTo>
                  <a:lnTo>
                    <a:pt x="27823" y="17650"/>
                  </a:lnTo>
                  <a:lnTo>
                    <a:pt x="28143" y="17261"/>
                  </a:lnTo>
                  <a:lnTo>
                    <a:pt x="28578" y="16644"/>
                  </a:lnTo>
                  <a:lnTo>
                    <a:pt x="29263" y="15364"/>
                  </a:lnTo>
                  <a:lnTo>
                    <a:pt x="29766" y="14038"/>
                  </a:lnTo>
                  <a:lnTo>
                    <a:pt x="30064" y="12689"/>
                  </a:lnTo>
                  <a:lnTo>
                    <a:pt x="30224" y="11317"/>
                  </a:lnTo>
                  <a:lnTo>
                    <a:pt x="30224" y="9946"/>
                  </a:lnTo>
                  <a:lnTo>
                    <a:pt x="30041" y="7980"/>
                  </a:lnTo>
                  <a:lnTo>
                    <a:pt x="29446" y="5579"/>
                  </a:lnTo>
                  <a:lnTo>
                    <a:pt x="28669" y="3613"/>
                  </a:lnTo>
                  <a:lnTo>
                    <a:pt x="27869" y="2264"/>
                  </a:lnTo>
                  <a:lnTo>
                    <a:pt x="27343" y="1761"/>
                  </a:lnTo>
                  <a:lnTo>
                    <a:pt x="27091" y="1715"/>
                  </a:lnTo>
                  <a:lnTo>
                    <a:pt x="26977" y="1784"/>
                  </a:lnTo>
                  <a:lnTo>
                    <a:pt x="26794" y="1990"/>
                  </a:lnTo>
                  <a:lnTo>
                    <a:pt x="26474" y="2607"/>
                  </a:lnTo>
                  <a:lnTo>
                    <a:pt x="26017" y="3773"/>
                  </a:lnTo>
                  <a:lnTo>
                    <a:pt x="25537" y="5328"/>
                  </a:lnTo>
                  <a:lnTo>
                    <a:pt x="25263" y="5991"/>
                  </a:lnTo>
                  <a:lnTo>
                    <a:pt x="25080" y="6059"/>
                  </a:lnTo>
                  <a:lnTo>
                    <a:pt x="25011" y="5922"/>
                  </a:lnTo>
                  <a:lnTo>
                    <a:pt x="24645" y="4870"/>
                  </a:lnTo>
                  <a:lnTo>
                    <a:pt x="23777" y="2744"/>
                  </a:lnTo>
                  <a:lnTo>
                    <a:pt x="23296" y="2058"/>
                  </a:lnTo>
                  <a:lnTo>
                    <a:pt x="22999" y="1853"/>
                  </a:lnTo>
                  <a:lnTo>
                    <a:pt x="22839" y="1875"/>
                  </a:lnTo>
                  <a:lnTo>
                    <a:pt x="22702" y="1967"/>
                  </a:lnTo>
                  <a:lnTo>
                    <a:pt x="22405" y="2356"/>
                  </a:lnTo>
                  <a:lnTo>
                    <a:pt x="21948" y="3247"/>
                  </a:lnTo>
                  <a:lnTo>
                    <a:pt x="21376" y="4573"/>
                  </a:lnTo>
                  <a:lnTo>
                    <a:pt x="20987" y="5213"/>
                  </a:lnTo>
                  <a:lnTo>
                    <a:pt x="20759" y="5328"/>
                  </a:lnTo>
                  <a:lnTo>
                    <a:pt x="20667" y="5236"/>
                  </a:lnTo>
                  <a:lnTo>
                    <a:pt x="20507" y="4870"/>
                  </a:lnTo>
                  <a:lnTo>
                    <a:pt x="20164" y="3590"/>
                  </a:lnTo>
                  <a:lnTo>
                    <a:pt x="19821" y="2173"/>
                  </a:lnTo>
                  <a:lnTo>
                    <a:pt x="19501" y="1418"/>
                  </a:lnTo>
                  <a:lnTo>
                    <a:pt x="19250" y="1167"/>
                  </a:lnTo>
                  <a:lnTo>
                    <a:pt x="19090" y="1190"/>
                  </a:lnTo>
                  <a:lnTo>
                    <a:pt x="18953" y="1258"/>
                  </a:lnTo>
                  <a:lnTo>
                    <a:pt x="18587" y="1693"/>
                  </a:lnTo>
                  <a:lnTo>
                    <a:pt x="17947" y="2744"/>
                  </a:lnTo>
                  <a:lnTo>
                    <a:pt x="17101" y="4367"/>
                  </a:lnTo>
                  <a:lnTo>
                    <a:pt x="16575" y="5168"/>
                  </a:lnTo>
                  <a:lnTo>
                    <a:pt x="16392" y="5328"/>
                  </a:lnTo>
                  <a:lnTo>
                    <a:pt x="16278" y="5282"/>
                  </a:lnTo>
                  <a:lnTo>
                    <a:pt x="16232" y="5236"/>
                  </a:lnTo>
                  <a:lnTo>
                    <a:pt x="15935" y="4230"/>
                  </a:lnTo>
                  <a:lnTo>
                    <a:pt x="15432" y="1761"/>
                  </a:lnTo>
                  <a:lnTo>
                    <a:pt x="15112" y="915"/>
                  </a:lnTo>
                  <a:lnTo>
                    <a:pt x="14883" y="664"/>
                  </a:lnTo>
                  <a:lnTo>
                    <a:pt x="14769" y="687"/>
                  </a:lnTo>
                  <a:lnTo>
                    <a:pt x="14632" y="778"/>
                  </a:lnTo>
                  <a:lnTo>
                    <a:pt x="14335" y="1190"/>
                  </a:lnTo>
                  <a:lnTo>
                    <a:pt x="13900" y="2150"/>
                  </a:lnTo>
                  <a:lnTo>
                    <a:pt x="13283" y="3590"/>
                  </a:lnTo>
                  <a:lnTo>
                    <a:pt x="12849" y="4276"/>
                  </a:lnTo>
                  <a:lnTo>
                    <a:pt x="12597" y="4390"/>
                  </a:lnTo>
                  <a:lnTo>
                    <a:pt x="12483" y="4276"/>
                  </a:lnTo>
                  <a:lnTo>
                    <a:pt x="12254" y="3887"/>
                  </a:lnTo>
                  <a:lnTo>
                    <a:pt x="11843" y="2607"/>
                  </a:lnTo>
                  <a:lnTo>
                    <a:pt x="11477" y="1578"/>
                  </a:lnTo>
                  <a:lnTo>
                    <a:pt x="11180" y="1052"/>
                  </a:lnTo>
                  <a:lnTo>
                    <a:pt x="10814" y="710"/>
                  </a:lnTo>
                  <a:lnTo>
                    <a:pt x="10379" y="664"/>
                  </a:lnTo>
                  <a:lnTo>
                    <a:pt x="10128" y="801"/>
                  </a:lnTo>
                  <a:lnTo>
                    <a:pt x="10014" y="892"/>
                  </a:lnTo>
                  <a:lnTo>
                    <a:pt x="9808" y="1304"/>
                  </a:lnTo>
                  <a:lnTo>
                    <a:pt x="9602" y="2173"/>
                  </a:lnTo>
                  <a:lnTo>
                    <a:pt x="9396" y="3384"/>
                  </a:lnTo>
                  <a:lnTo>
                    <a:pt x="9145" y="3887"/>
                  </a:lnTo>
                  <a:lnTo>
                    <a:pt x="8916" y="3887"/>
                  </a:lnTo>
                  <a:lnTo>
                    <a:pt x="8756" y="3750"/>
                  </a:lnTo>
                  <a:lnTo>
                    <a:pt x="8596" y="3544"/>
                  </a:lnTo>
                  <a:lnTo>
                    <a:pt x="8391" y="3041"/>
                  </a:lnTo>
                  <a:lnTo>
                    <a:pt x="8208" y="2173"/>
                  </a:lnTo>
                  <a:lnTo>
                    <a:pt x="8002" y="1030"/>
                  </a:lnTo>
                  <a:lnTo>
                    <a:pt x="7682" y="412"/>
                  </a:lnTo>
                  <a:lnTo>
                    <a:pt x="7316" y="207"/>
                  </a:lnTo>
                  <a:lnTo>
                    <a:pt x="7065" y="207"/>
                  </a:lnTo>
                  <a:lnTo>
                    <a:pt x="6767" y="252"/>
                  </a:lnTo>
                  <a:lnTo>
                    <a:pt x="6264" y="641"/>
                  </a:lnTo>
                  <a:lnTo>
                    <a:pt x="5693" y="1624"/>
                  </a:lnTo>
                  <a:lnTo>
                    <a:pt x="5213" y="3179"/>
                  </a:lnTo>
                  <a:lnTo>
                    <a:pt x="4938" y="3910"/>
                  </a:lnTo>
                  <a:lnTo>
                    <a:pt x="4755" y="4024"/>
                  </a:lnTo>
                  <a:lnTo>
                    <a:pt x="4641" y="3910"/>
                  </a:lnTo>
                  <a:lnTo>
                    <a:pt x="4413" y="3453"/>
                  </a:lnTo>
                  <a:lnTo>
                    <a:pt x="3772" y="1898"/>
                  </a:lnTo>
                  <a:lnTo>
                    <a:pt x="3178" y="732"/>
                  </a:lnTo>
                  <a:lnTo>
                    <a:pt x="2721" y="184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rgbClr val="ED7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1422997" y="-2069490"/>
              <a:ext cx="78422" cy="143544"/>
            </a:xfrm>
            <a:custGeom>
              <a:avLst/>
              <a:gdLst/>
              <a:ahLst/>
              <a:cxnLst/>
              <a:rect l="l" t="t" r="r" b="b"/>
              <a:pathLst>
                <a:path w="2836" h="5191" extrusionOk="0">
                  <a:moveTo>
                    <a:pt x="732" y="1"/>
                  </a:moveTo>
                  <a:lnTo>
                    <a:pt x="480" y="115"/>
                  </a:lnTo>
                  <a:lnTo>
                    <a:pt x="183" y="481"/>
                  </a:lnTo>
                  <a:lnTo>
                    <a:pt x="0" y="1258"/>
                  </a:lnTo>
                  <a:lnTo>
                    <a:pt x="0" y="2241"/>
                  </a:lnTo>
                  <a:lnTo>
                    <a:pt x="183" y="3270"/>
                  </a:lnTo>
                  <a:lnTo>
                    <a:pt x="503" y="4207"/>
                  </a:lnTo>
                  <a:lnTo>
                    <a:pt x="983" y="4916"/>
                  </a:lnTo>
                  <a:lnTo>
                    <a:pt x="1418" y="5167"/>
                  </a:lnTo>
                  <a:lnTo>
                    <a:pt x="1738" y="5190"/>
                  </a:lnTo>
                  <a:lnTo>
                    <a:pt x="1898" y="5145"/>
                  </a:lnTo>
                  <a:lnTo>
                    <a:pt x="2218" y="5007"/>
                  </a:lnTo>
                  <a:lnTo>
                    <a:pt x="2652" y="4459"/>
                  </a:lnTo>
                  <a:lnTo>
                    <a:pt x="2835" y="3704"/>
                  </a:lnTo>
                  <a:lnTo>
                    <a:pt x="2812" y="2835"/>
                  </a:lnTo>
                  <a:lnTo>
                    <a:pt x="2607" y="1944"/>
                  </a:lnTo>
                  <a:lnTo>
                    <a:pt x="2264" y="1098"/>
                  </a:lnTo>
                  <a:lnTo>
                    <a:pt x="1784" y="458"/>
                  </a:lnTo>
                  <a:lnTo>
                    <a:pt x="1212" y="46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FFD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1555124" y="-2151675"/>
              <a:ext cx="96120" cy="185272"/>
            </a:xfrm>
            <a:custGeom>
              <a:avLst/>
              <a:gdLst/>
              <a:ahLst/>
              <a:cxnLst/>
              <a:rect l="l" t="t" r="r" b="b"/>
              <a:pathLst>
                <a:path w="3476" h="6700" extrusionOk="0">
                  <a:moveTo>
                    <a:pt x="1738" y="1"/>
                  </a:moveTo>
                  <a:lnTo>
                    <a:pt x="1349" y="46"/>
                  </a:lnTo>
                  <a:lnTo>
                    <a:pt x="1006" y="252"/>
                  </a:lnTo>
                  <a:lnTo>
                    <a:pt x="709" y="572"/>
                  </a:lnTo>
                  <a:lnTo>
                    <a:pt x="343" y="1281"/>
                  </a:lnTo>
                  <a:lnTo>
                    <a:pt x="69" y="2493"/>
                  </a:lnTo>
                  <a:lnTo>
                    <a:pt x="0" y="3819"/>
                  </a:lnTo>
                  <a:lnTo>
                    <a:pt x="138" y="5076"/>
                  </a:lnTo>
                  <a:lnTo>
                    <a:pt x="503" y="6082"/>
                  </a:lnTo>
                  <a:lnTo>
                    <a:pt x="938" y="6562"/>
                  </a:lnTo>
                  <a:lnTo>
                    <a:pt x="1281" y="6699"/>
                  </a:lnTo>
                  <a:lnTo>
                    <a:pt x="1464" y="6699"/>
                  </a:lnTo>
                  <a:lnTo>
                    <a:pt x="1669" y="6676"/>
                  </a:lnTo>
                  <a:lnTo>
                    <a:pt x="2035" y="6539"/>
                  </a:lnTo>
                  <a:lnTo>
                    <a:pt x="2515" y="6128"/>
                  </a:lnTo>
                  <a:lnTo>
                    <a:pt x="3018" y="5259"/>
                  </a:lnTo>
                  <a:lnTo>
                    <a:pt x="3338" y="4184"/>
                  </a:lnTo>
                  <a:lnTo>
                    <a:pt x="3475" y="3018"/>
                  </a:lnTo>
                  <a:lnTo>
                    <a:pt x="3361" y="1875"/>
                  </a:lnTo>
                  <a:lnTo>
                    <a:pt x="3018" y="892"/>
                  </a:lnTo>
                  <a:lnTo>
                    <a:pt x="2584" y="366"/>
                  </a:lnTo>
                  <a:lnTo>
                    <a:pt x="2195" y="115"/>
                  </a:lnTo>
                  <a:lnTo>
                    <a:pt x="1967" y="4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FFD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1679037" y="-2045460"/>
              <a:ext cx="77786" cy="130879"/>
            </a:xfrm>
            <a:custGeom>
              <a:avLst/>
              <a:gdLst/>
              <a:ahLst/>
              <a:cxnLst/>
              <a:rect l="l" t="t" r="r" b="b"/>
              <a:pathLst>
                <a:path w="2813" h="4733" extrusionOk="0">
                  <a:moveTo>
                    <a:pt x="1326" y="0"/>
                  </a:moveTo>
                  <a:lnTo>
                    <a:pt x="938" y="183"/>
                  </a:lnTo>
                  <a:lnTo>
                    <a:pt x="480" y="732"/>
                  </a:lnTo>
                  <a:lnTo>
                    <a:pt x="160" y="1509"/>
                  </a:lnTo>
                  <a:lnTo>
                    <a:pt x="0" y="2378"/>
                  </a:lnTo>
                  <a:lnTo>
                    <a:pt x="23" y="3270"/>
                  </a:lnTo>
                  <a:lnTo>
                    <a:pt x="252" y="4024"/>
                  </a:lnTo>
                  <a:lnTo>
                    <a:pt x="618" y="4436"/>
                  </a:lnTo>
                  <a:lnTo>
                    <a:pt x="938" y="4618"/>
                  </a:lnTo>
                  <a:lnTo>
                    <a:pt x="1121" y="4687"/>
                  </a:lnTo>
                  <a:lnTo>
                    <a:pt x="1509" y="4733"/>
                  </a:lnTo>
                  <a:lnTo>
                    <a:pt x="2104" y="4504"/>
                  </a:lnTo>
                  <a:lnTo>
                    <a:pt x="2515" y="3955"/>
                  </a:lnTo>
                  <a:lnTo>
                    <a:pt x="2744" y="3201"/>
                  </a:lnTo>
                  <a:lnTo>
                    <a:pt x="2812" y="2332"/>
                  </a:lnTo>
                  <a:lnTo>
                    <a:pt x="2698" y="1486"/>
                  </a:lnTo>
                  <a:lnTo>
                    <a:pt x="2424" y="732"/>
                  </a:lnTo>
                  <a:lnTo>
                    <a:pt x="2012" y="183"/>
                  </a:lnTo>
                  <a:lnTo>
                    <a:pt x="1738" y="4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FD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31"/>
          <p:cNvGrpSpPr/>
          <p:nvPr/>
        </p:nvGrpSpPr>
        <p:grpSpPr>
          <a:xfrm flipH="1">
            <a:off x="2192105" y="5282106"/>
            <a:ext cx="1070008" cy="2289849"/>
            <a:chOff x="1153683" y="-2151675"/>
            <a:chExt cx="835769" cy="1799253"/>
          </a:xfrm>
        </p:grpSpPr>
        <p:sp>
          <p:nvSpPr>
            <p:cNvPr id="309" name="Google Shape;309;p31"/>
            <p:cNvSpPr/>
            <p:nvPr/>
          </p:nvSpPr>
          <p:spPr>
            <a:xfrm>
              <a:off x="1548791" y="-1468256"/>
              <a:ext cx="41119" cy="1115834"/>
            </a:xfrm>
            <a:custGeom>
              <a:avLst/>
              <a:gdLst/>
              <a:ahLst/>
              <a:cxnLst/>
              <a:rect l="l" t="t" r="r" b="b"/>
              <a:pathLst>
                <a:path w="1487" h="40352" fill="none" extrusionOk="0">
                  <a:moveTo>
                    <a:pt x="1030" y="0"/>
                  </a:moveTo>
                  <a:lnTo>
                    <a:pt x="961" y="252"/>
                  </a:lnTo>
                  <a:lnTo>
                    <a:pt x="481" y="3018"/>
                  </a:lnTo>
                  <a:lnTo>
                    <a:pt x="115" y="6630"/>
                  </a:lnTo>
                  <a:lnTo>
                    <a:pt x="1" y="9556"/>
                  </a:lnTo>
                  <a:lnTo>
                    <a:pt x="47" y="12848"/>
                  </a:lnTo>
                  <a:lnTo>
                    <a:pt x="321" y="16415"/>
                  </a:lnTo>
                  <a:lnTo>
                    <a:pt x="572" y="18312"/>
                  </a:lnTo>
                  <a:lnTo>
                    <a:pt x="824" y="20187"/>
                  </a:lnTo>
                  <a:lnTo>
                    <a:pt x="1213" y="23776"/>
                  </a:lnTo>
                  <a:lnTo>
                    <a:pt x="1418" y="27091"/>
                  </a:lnTo>
                  <a:lnTo>
                    <a:pt x="1487" y="30155"/>
                  </a:lnTo>
                  <a:lnTo>
                    <a:pt x="1395" y="34270"/>
                  </a:lnTo>
                  <a:lnTo>
                    <a:pt x="1007" y="38659"/>
                  </a:lnTo>
                  <a:lnTo>
                    <a:pt x="778" y="40351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1153683" y="-1928515"/>
              <a:ext cx="835769" cy="611977"/>
            </a:xfrm>
            <a:custGeom>
              <a:avLst/>
              <a:gdLst/>
              <a:ahLst/>
              <a:cxnLst/>
              <a:rect l="l" t="t" r="r" b="b"/>
              <a:pathLst>
                <a:path w="30224" h="22131" extrusionOk="0">
                  <a:moveTo>
                    <a:pt x="2081" y="1"/>
                  </a:moveTo>
                  <a:lnTo>
                    <a:pt x="1669" y="229"/>
                  </a:lnTo>
                  <a:lnTo>
                    <a:pt x="1372" y="572"/>
                  </a:lnTo>
                  <a:lnTo>
                    <a:pt x="1212" y="892"/>
                  </a:lnTo>
                  <a:lnTo>
                    <a:pt x="709" y="2447"/>
                  </a:lnTo>
                  <a:lnTo>
                    <a:pt x="229" y="4893"/>
                  </a:lnTo>
                  <a:lnTo>
                    <a:pt x="23" y="7111"/>
                  </a:lnTo>
                  <a:lnTo>
                    <a:pt x="0" y="8711"/>
                  </a:lnTo>
                  <a:lnTo>
                    <a:pt x="92" y="10380"/>
                  </a:lnTo>
                  <a:lnTo>
                    <a:pt x="343" y="12049"/>
                  </a:lnTo>
                  <a:lnTo>
                    <a:pt x="755" y="13695"/>
                  </a:lnTo>
                  <a:lnTo>
                    <a:pt x="1395" y="15295"/>
                  </a:lnTo>
                  <a:lnTo>
                    <a:pt x="2241" y="16804"/>
                  </a:lnTo>
                  <a:lnTo>
                    <a:pt x="3361" y="18176"/>
                  </a:lnTo>
                  <a:lnTo>
                    <a:pt x="4755" y="19388"/>
                  </a:lnTo>
                  <a:lnTo>
                    <a:pt x="6470" y="20393"/>
                  </a:lnTo>
                  <a:lnTo>
                    <a:pt x="7476" y="20805"/>
                  </a:lnTo>
                  <a:lnTo>
                    <a:pt x="8208" y="21079"/>
                  </a:lnTo>
                  <a:lnTo>
                    <a:pt x="9694" y="21514"/>
                  </a:lnTo>
                  <a:lnTo>
                    <a:pt x="11225" y="21811"/>
                  </a:lnTo>
                  <a:lnTo>
                    <a:pt x="12757" y="22017"/>
                  </a:lnTo>
                  <a:lnTo>
                    <a:pt x="15066" y="22131"/>
                  </a:lnTo>
                  <a:lnTo>
                    <a:pt x="18084" y="21948"/>
                  </a:lnTo>
                  <a:lnTo>
                    <a:pt x="20942" y="21377"/>
                  </a:lnTo>
                  <a:lnTo>
                    <a:pt x="23525" y="20531"/>
                  </a:lnTo>
                  <a:lnTo>
                    <a:pt x="25217" y="19685"/>
                  </a:lnTo>
                  <a:lnTo>
                    <a:pt x="26223" y="19067"/>
                  </a:lnTo>
                  <a:lnTo>
                    <a:pt x="27091" y="18382"/>
                  </a:lnTo>
                  <a:lnTo>
                    <a:pt x="27823" y="17650"/>
                  </a:lnTo>
                  <a:lnTo>
                    <a:pt x="28143" y="17261"/>
                  </a:lnTo>
                  <a:lnTo>
                    <a:pt x="28578" y="16644"/>
                  </a:lnTo>
                  <a:lnTo>
                    <a:pt x="29263" y="15364"/>
                  </a:lnTo>
                  <a:lnTo>
                    <a:pt x="29766" y="14038"/>
                  </a:lnTo>
                  <a:lnTo>
                    <a:pt x="30064" y="12689"/>
                  </a:lnTo>
                  <a:lnTo>
                    <a:pt x="30224" y="11317"/>
                  </a:lnTo>
                  <a:lnTo>
                    <a:pt x="30224" y="9946"/>
                  </a:lnTo>
                  <a:lnTo>
                    <a:pt x="30041" y="7980"/>
                  </a:lnTo>
                  <a:lnTo>
                    <a:pt x="29446" y="5579"/>
                  </a:lnTo>
                  <a:lnTo>
                    <a:pt x="28669" y="3613"/>
                  </a:lnTo>
                  <a:lnTo>
                    <a:pt x="27869" y="2264"/>
                  </a:lnTo>
                  <a:lnTo>
                    <a:pt x="27343" y="1761"/>
                  </a:lnTo>
                  <a:lnTo>
                    <a:pt x="27091" y="1715"/>
                  </a:lnTo>
                  <a:lnTo>
                    <a:pt x="26977" y="1784"/>
                  </a:lnTo>
                  <a:lnTo>
                    <a:pt x="26794" y="1990"/>
                  </a:lnTo>
                  <a:lnTo>
                    <a:pt x="26474" y="2607"/>
                  </a:lnTo>
                  <a:lnTo>
                    <a:pt x="26017" y="3773"/>
                  </a:lnTo>
                  <a:lnTo>
                    <a:pt x="25537" y="5328"/>
                  </a:lnTo>
                  <a:lnTo>
                    <a:pt x="25263" y="5991"/>
                  </a:lnTo>
                  <a:lnTo>
                    <a:pt x="25080" y="6059"/>
                  </a:lnTo>
                  <a:lnTo>
                    <a:pt x="25011" y="5922"/>
                  </a:lnTo>
                  <a:lnTo>
                    <a:pt x="24645" y="4870"/>
                  </a:lnTo>
                  <a:lnTo>
                    <a:pt x="23777" y="2744"/>
                  </a:lnTo>
                  <a:lnTo>
                    <a:pt x="23296" y="2058"/>
                  </a:lnTo>
                  <a:lnTo>
                    <a:pt x="22999" y="1853"/>
                  </a:lnTo>
                  <a:lnTo>
                    <a:pt x="22839" y="1875"/>
                  </a:lnTo>
                  <a:lnTo>
                    <a:pt x="22702" y="1967"/>
                  </a:lnTo>
                  <a:lnTo>
                    <a:pt x="22405" y="2356"/>
                  </a:lnTo>
                  <a:lnTo>
                    <a:pt x="21948" y="3247"/>
                  </a:lnTo>
                  <a:lnTo>
                    <a:pt x="21376" y="4573"/>
                  </a:lnTo>
                  <a:lnTo>
                    <a:pt x="20987" y="5213"/>
                  </a:lnTo>
                  <a:lnTo>
                    <a:pt x="20759" y="5328"/>
                  </a:lnTo>
                  <a:lnTo>
                    <a:pt x="20667" y="5236"/>
                  </a:lnTo>
                  <a:lnTo>
                    <a:pt x="20507" y="4870"/>
                  </a:lnTo>
                  <a:lnTo>
                    <a:pt x="20164" y="3590"/>
                  </a:lnTo>
                  <a:lnTo>
                    <a:pt x="19821" y="2173"/>
                  </a:lnTo>
                  <a:lnTo>
                    <a:pt x="19501" y="1418"/>
                  </a:lnTo>
                  <a:lnTo>
                    <a:pt x="19250" y="1167"/>
                  </a:lnTo>
                  <a:lnTo>
                    <a:pt x="19090" y="1190"/>
                  </a:lnTo>
                  <a:lnTo>
                    <a:pt x="18953" y="1258"/>
                  </a:lnTo>
                  <a:lnTo>
                    <a:pt x="18587" y="1693"/>
                  </a:lnTo>
                  <a:lnTo>
                    <a:pt x="17947" y="2744"/>
                  </a:lnTo>
                  <a:lnTo>
                    <a:pt x="17101" y="4367"/>
                  </a:lnTo>
                  <a:lnTo>
                    <a:pt x="16575" y="5168"/>
                  </a:lnTo>
                  <a:lnTo>
                    <a:pt x="16392" y="5328"/>
                  </a:lnTo>
                  <a:lnTo>
                    <a:pt x="16278" y="5282"/>
                  </a:lnTo>
                  <a:lnTo>
                    <a:pt x="16232" y="5236"/>
                  </a:lnTo>
                  <a:lnTo>
                    <a:pt x="15935" y="4230"/>
                  </a:lnTo>
                  <a:lnTo>
                    <a:pt x="15432" y="1761"/>
                  </a:lnTo>
                  <a:lnTo>
                    <a:pt x="15112" y="915"/>
                  </a:lnTo>
                  <a:lnTo>
                    <a:pt x="14883" y="664"/>
                  </a:lnTo>
                  <a:lnTo>
                    <a:pt x="14769" y="687"/>
                  </a:lnTo>
                  <a:lnTo>
                    <a:pt x="14632" y="778"/>
                  </a:lnTo>
                  <a:lnTo>
                    <a:pt x="14335" y="1190"/>
                  </a:lnTo>
                  <a:lnTo>
                    <a:pt x="13900" y="2150"/>
                  </a:lnTo>
                  <a:lnTo>
                    <a:pt x="13283" y="3590"/>
                  </a:lnTo>
                  <a:lnTo>
                    <a:pt x="12849" y="4276"/>
                  </a:lnTo>
                  <a:lnTo>
                    <a:pt x="12597" y="4390"/>
                  </a:lnTo>
                  <a:lnTo>
                    <a:pt x="12483" y="4276"/>
                  </a:lnTo>
                  <a:lnTo>
                    <a:pt x="12254" y="3887"/>
                  </a:lnTo>
                  <a:lnTo>
                    <a:pt x="11843" y="2607"/>
                  </a:lnTo>
                  <a:lnTo>
                    <a:pt x="11477" y="1578"/>
                  </a:lnTo>
                  <a:lnTo>
                    <a:pt x="11180" y="1052"/>
                  </a:lnTo>
                  <a:lnTo>
                    <a:pt x="10814" y="710"/>
                  </a:lnTo>
                  <a:lnTo>
                    <a:pt x="10379" y="664"/>
                  </a:lnTo>
                  <a:lnTo>
                    <a:pt x="10128" y="801"/>
                  </a:lnTo>
                  <a:lnTo>
                    <a:pt x="10014" y="892"/>
                  </a:lnTo>
                  <a:lnTo>
                    <a:pt x="9808" y="1304"/>
                  </a:lnTo>
                  <a:lnTo>
                    <a:pt x="9602" y="2173"/>
                  </a:lnTo>
                  <a:lnTo>
                    <a:pt x="9396" y="3384"/>
                  </a:lnTo>
                  <a:lnTo>
                    <a:pt x="9145" y="3887"/>
                  </a:lnTo>
                  <a:lnTo>
                    <a:pt x="8916" y="3887"/>
                  </a:lnTo>
                  <a:lnTo>
                    <a:pt x="8756" y="3750"/>
                  </a:lnTo>
                  <a:lnTo>
                    <a:pt x="8596" y="3544"/>
                  </a:lnTo>
                  <a:lnTo>
                    <a:pt x="8391" y="3041"/>
                  </a:lnTo>
                  <a:lnTo>
                    <a:pt x="8208" y="2173"/>
                  </a:lnTo>
                  <a:lnTo>
                    <a:pt x="8002" y="1030"/>
                  </a:lnTo>
                  <a:lnTo>
                    <a:pt x="7682" y="412"/>
                  </a:lnTo>
                  <a:lnTo>
                    <a:pt x="7316" y="207"/>
                  </a:lnTo>
                  <a:lnTo>
                    <a:pt x="7065" y="207"/>
                  </a:lnTo>
                  <a:lnTo>
                    <a:pt x="6767" y="252"/>
                  </a:lnTo>
                  <a:lnTo>
                    <a:pt x="6264" y="641"/>
                  </a:lnTo>
                  <a:lnTo>
                    <a:pt x="5693" y="1624"/>
                  </a:lnTo>
                  <a:lnTo>
                    <a:pt x="5213" y="3179"/>
                  </a:lnTo>
                  <a:lnTo>
                    <a:pt x="4938" y="3910"/>
                  </a:lnTo>
                  <a:lnTo>
                    <a:pt x="4755" y="4024"/>
                  </a:lnTo>
                  <a:lnTo>
                    <a:pt x="4641" y="3910"/>
                  </a:lnTo>
                  <a:lnTo>
                    <a:pt x="4413" y="3453"/>
                  </a:lnTo>
                  <a:lnTo>
                    <a:pt x="3772" y="1898"/>
                  </a:lnTo>
                  <a:lnTo>
                    <a:pt x="3178" y="732"/>
                  </a:lnTo>
                  <a:lnTo>
                    <a:pt x="2721" y="184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rgbClr val="ED7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422997" y="-2069490"/>
              <a:ext cx="78422" cy="143544"/>
            </a:xfrm>
            <a:custGeom>
              <a:avLst/>
              <a:gdLst/>
              <a:ahLst/>
              <a:cxnLst/>
              <a:rect l="l" t="t" r="r" b="b"/>
              <a:pathLst>
                <a:path w="2836" h="5191" extrusionOk="0">
                  <a:moveTo>
                    <a:pt x="732" y="1"/>
                  </a:moveTo>
                  <a:lnTo>
                    <a:pt x="480" y="115"/>
                  </a:lnTo>
                  <a:lnTo>
                    <a:pt x="183" y="481"/>
                  </a:lnTo>
                  <a:lnTo>
                    <a:pt x="0" y="1258"/>
                  </a:lnTo>
                  <a:lnTo>
                    <a:pt x="0" y="2241"/>
                  </a:lnTo>
                  <a:lnTo>
                    <a:pt x="183" y="3270"/>
                  </a:lnTo>
                  <a:lnTo>
                    <a:pt x="503" y="4207"/>
                  </a:lnTo>
                  <a:lnTo>
                    <a:pt x="983" y="4916"/>
                  </a:lnTo>
                  <a:lnTo>
                    <a:pt x="1418" y="5167"/>
                  </a:lnTo>
                  <a:lnTo>
                    <a:pt x="1738" y="5190"/>
                  </a:lnTo>
                  <a:lnTo>
                    <a:pt x="1898" y="5145"/>
                  </a:lnTo>
                  <a:lnTo>
                    <a:pt x="2218" y="5007"/>
                  </a:lnTo>
                  <a:lnTo>
                    <a:pt x="2652" y="4459"/>
                  </a:lnTo>
                  <a:lnTo>
                    <a:pt x="2835" y="3704"/>
                  </a:lnTo>
                  <a:lnTo>
                    <a:pt x="2812" y="2835"/>
                  </a:lnTo>
                  <a:lnTo>
                    <a:pt x="2607" y="1944"/>
                  </a:lnTo>
                  <a:lnTo>
                    <a:pt x="2264" y="1098"/>
                  </a:lnTo>
                  <a:lnTo>
                    <a:pt x="1784" y="458"/>
                  </a:lnTo>
                  <a:lnTo>
                    <a:pt x="1212" y="46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FFD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1555124" y="-2151675"/>
              <a:ext cx="96120" cy="185272"/>
            </a:xfrm>
            <a:custGeom>
              <a:avLst/>
              <a:gdLst/>
              <a:ahLst/>
              <a:cxnLst/>
              <a:rect l="l" t="t" r="r" b="b"/>
              <a:pathLst>
                <a:path w="3476" h="6700" extrusionOk="0">
                  <a:moveTo>
                    <a:pt x="1738" y="1"/>
                  </a:moveTo>
                  <a:lnTo>
                    <a:pt x="1349" y="46"/>
                  </a:lnTo>
                  <a:lnTo>
                    <a:pt x="1006" y="252"/>
                  </a:lnTo>
                  <a:lnTo>
                    <a:pt x="709" y="572"/>
                  </a:lnTo>
                  <a:lnTo>
                    <a:pt x="343" y="1281"/>
                  </a:lnTo>
                  <a:lnTo>
                    <a:pt x="69" y="2493"/>
                  </a:lnTo>
                  <a:lnTo>
                    <a:pt x="0" y="3819"/>
                  </a:lnTo>
                  <a:lnTo>
                    <a:pt x="138" y="5076"/>
                  </a:lnTo>
                  <a:lnTo>
                    <a:pt x="503" y="6082"/>
                  </a:lnTo>
                  <a:lnTo>
                    <a:pt x="938" y="6562"/>
                  </a:lnTo>
                  <a:lnTo>
                    <a:pt x="1281" y="6699"/>
                  </a:lnTo>
                  <a:lnTo>
                    <a:pt x="1464" y="6699"/>
                  </a:lnTo>
                  <a:lnTo>
                    <a:pt x="1669" y="6676"/>
                  </a:lnTo>
                  <a:lnTo>
                    <a:pt x="2035" y="6539"/>
                  </a:lnTo>
                  <a:lnTo>
                    <a:pt x="2515" y="6128"/>
                  </a:lnTo>
                  <a:lnTo>
                    <a:pt x="3018" y="5259"/>
                  </a:lnTo>
                  <a:lnTo>
                    <a:pt x="3338" y="4184"/>
                  </a:lnTo>
                  <a:lnTo>
                    <a:pt x="3475" y="3018"/>
                  </a:lnTo>
                  <a:lnTo>
                    <a:pt x="3361" y="1875"/>
                  </a:lnTo>
                  <a:lnTo>
                    <a:pt x="3018" y="892"/>
                  </a:lnTo>
                  <a:lnTo>
                    <a:pt x="2584" y="366"/>
                  </a:lnTo>
                  <a:lnTo>
                    <a:pt x="2195" y="115"/>
                  </a:lnTo>
                  <a:lnTo>
                    <a:pt x="1967" y="4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FFD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1679037" y="-2045460"/>
              <a:ext cx="77786" cy="130879"/>
            </a:xfrm>
            <a:custGeom>
              <a:avLst/>
              <a:gdLst/>
              <a:ahLst/>
              <a:cxnLst/>
              <a:rect l="l" t="t" r="r" b="b"/>
              <a:pathLst>
                <a:path w="2813" h="4733" extrusionOk="0">
                  <a:moveTo>
                    <a:pt x="1326" y="0"/>
                  </a:moveTo>
                  <a:lnTo>
                    <a:pt x="938" y="183"/>
                  </a:lnTo>
                  <a:lnTo>
                    <a:pt x="480" y="732"/>
                  </a:lnTo>
                  <a:lnTo>
                    <a:pt x="160" y="1509"/>
                  </a:lnTo>
                  <a:lnTo>
                    <a:pt x="0" y="2378"/>
                  </a:lnTo>
                  <a:lnTo>
                    <a:pt x="23" y="3270"/>
                  </a:lnTo>
                  <a:lnTo>
                    <a:pt x="252" y="4024"/>
                  </a:lnTo>
                  <a:lnTo>
                    <a:pt x="618" y="4436"/>
                  </a:lnTo>
                  <a:lnTo>
                    <a:pt x="938" y="4618"/>
                  </a:lnTo>
                  <a:lnTo>
                    <a:pt x="1121" y="4687"/>
                  </a:lnTo>
                  <a:lnTo>
                    <a:pt x="1509" y="4733"/>
                  </a:lnTo>
                  <a:lnTo>
                    <a:pt x="2104" y="4504"/>
                  </a:lnTo>
                  <a:lnTo>
                    <a:pt x="2515" y="3955"/>
                  </a:lnTo>
                  <a:lnTo>
                    <a:pt x="2744" y="3201"/>
                  </a:lnTo>
                  <a:lnTo>
                    <a:pt x="2812" y="2332"/>
                  </a:lnTo>
                  <a:lnTo>
                    <a:pt x="2698" y="1486"/>
                  </a:lnTo>
                  <a:lnTo>
                    <a:pt x="2424" y="732"/>
                  </a:lnTo>
                  <a:lnTo>
                    <a:pt x="2012" y="183"/>
                  </a:lnTo>
                  <a:lnTo>
                    <a:pt x="1738" y="4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FD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1"/>
          <p:cNvGrpSpPr/>
          <p:nvPr/>
        </p:nvGrpSpPr>
        <p:grpSpPr>
          <a:xfrm>
            <a:off x="9999848" y="2974193"/>
            <a:ext cx="2353683" cy="3746903"/>
            <a:chOff x="5720133" y="1863164"/>
            <a:chExt cx="2088079" cy="3324080"/>
          </a:xfrm>
        </p:grpSpPr>
        <p:grpSp>
          <p:nvGrpSpPr>
            <p:cNvPr id="315" name="Google Shape;315;p31"/>
            <p:cNvGrpSpPr/>
            <p:nvPr/>
          </p:nvGrpSpPr>
          <p:grpSpPr>
            <a:xfrm>
              <a:off x="5906261" y="3312125"/>
              <a:ext cx="797418" cy="1875119"/>
              <a:chOff x="4638539" y="2902409"/>
              <a:chExt cx="723807" cy="1702023"/>
            </a:xfrm>
          </p:grpSpPr>
          <p:sp>
            <p:nvSpPr>
              <p:cNvPr id="316" name="Google Shape;316;p31"/>
              <p:cNvSpPr/>
              <p:nvPr/>
            </p:nvSpPr>
            <p:spPr>
              <a:xfrm>
                <a:off x="5305593" y="2902409"/>
                <a:ext cx="47546" cy="1702023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42524" fill="none" extrusionOk="0">
                    <a:moveTo>
                      <a:pt x="3498" y="1"/>
                    </a:moveTo>
                    <a:lnTo>
                      <a:pt x="3224" y="824"/>
                    </a:lnTo>
                    <a:lnTo>
                      <a:pt x="1784" y="6585"/>
                    </a:lnTo>
                    <a:lnTo>
                      <a:pt x="1029" y="10631"/>
                    </a:lnTo>
                    <a:lnTo>
                      <a:pt x="595" y="13672"/>
                    </a:lnTo>
                    <a:lnTo>
                      <a:pt x="252" y="16896"/>
                    </a:lnTo>
                    <a:lnTo>
                      <a:pt x="23" y="20302"/>
                    </a:lnTo>
                    <a:lnTo>
                      <a:pt x="1" y="23800"/>
                    </a:lnTo>
                    <a:lnTo>
                      <a:pt x="161" y="27366"/>
                    </a:lnTo>
                    <a:lnTo>
                      <a:pt x="595" y="30910"/>
                    </a:lnTo>
                    <a:lnTo>
                      <a:pt x="1327" y="34408"/>
                    </a:lnTo>
                    <a:lnTo>
                      <a:pt x="2401" y="37791"/>
                    </a:lnTo>
                    <a:lnTo>
                      <a:pt x="3453" y="40215"/>
                    </a:lnTo>
                    <a:lnTo>
                      <a:pt x="4253" y="41769"/>
                    </a:lnTo>
                    <a:lnTo>
                      <a:pt x="4710" y="42524"/>
                    </a:lnTo>
                  </a:path>
                </a:pathLst>
              </a:custGeom>
              <a:noFill/>
              <a:ln w="25150" cap="flat" cmpd="sng">
                <a:solidFill>
                  <a:srgbClr val="2A6842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4638539" y="3928862"/>
                <a:ext cx="723807" cy="501473"/>
              </a:xfrm>
              <a:custGeom>
                <a:avLst/>
                <a:gdLst/>
                <a:ahLst/>
                <a:cxnLst/>
                <a:rect l="l" t="t" r="r" b="b"/>
                <a:pathLst>
                  <a:path w="18085" h="12529" extrusionOk="0">
                    <a:moveTo>
                      <a:pt x="389" y="1"/>
                    </a:moveTo>
                    <a:lnTo>
                      <a:pt x="1" y="46"/>
                    </a:lnTo>
                    <a:lnTo>
                      <a:pt x="435" y="1235"/>
                    </a:lnTo>
                    <a:lnTo>
                      <a:pt x="1441" y="3384"/>
                    </a:lnTo>
                    <a:lnTo>
                      <a:pt x="2630" y="5236"/>
                    </a:lnTo>
                    <a:lnTo>
                      <a:pt x="3956" y="6813"/>
                    </a:lnTo>
                    <a:lnTo>
                      <a:pt x="5373" y="8139"/>
                    </a:lnTo>
                    <a:lnTo>
                      <a:pt x="6859" y="9260"/>
                    </a:lnTo>
                    <a:lnTo>
                      <a:pt x="8391" y="10151"/>
                    </a:lnTo>
                    <a:lnTo>
                      <a:pt x="9923" y="10883"/>
                    </a:lnTo>
                    <a:lnTo>
                      <a:pt x="12140" y="11683"/>
                    </a:lnTo>
                    <a:lnTo>
                      <a:pt x="14792" y="12255"/>
                    </a:lnTo>
                    <a:lnTo>
                      <a:pt x="17650" y="12529"/>
                    </a:lnTo>
                    <a:lnTo>
                      <a:pt x="18084" y="12506"/>
                    </a:lnTo>
                    <a:lnTo>
                      <a:pt x="17513" y="11249"/>
                    </a:lnTo>
                    <a:lnTo>
                      <a:pt x="16278" y="9031"/>
                    </a:lnTo>
                    <a:lnTo>
                      <a:pt x="14930" y="7111"/>
                    </a:lnTo>
                    <a:lnTo>
                      <a:pt x="13489" y="5487"/>
                    </a:lnTo>
                    <a:lnTo>
                      <a:pt x="12026" y="4116"/>
                    </a:lnTo>
                    <a:lnTo>
                      <a:pt x="10517" y="3018"/>
                    </a:lnTo>
                    <a:lnTo>
                      <a:pt x="9008" y="2127"/>
                    </a:lnTo>
                    <a:lnTo>
                      <a:pt x="7545" y="1418"/>
                    </a:lnTo>
                    <a:lnTo>
                      <a:pt x="5442" y="664"/>
                    </a:lnTo>
                    <a:lnTo>
                      <a:pt x="2973" y="161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AFD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 rot="10441685" flipH="1">
                <a:off x="4817073" y="4008562"/>
                <a:ext cx="513079" cy="444612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573" extrusionOk="0">
                    <a:moveTo>
                      <a:pt x="3910" y="0"/>
                    </a:moveTo>
                    <a:lnTo>
                      <a:pt x="3590" y="69"/>
                    </a:lnTo>
                    <a:lnTo>
                      <a:pt x="2904" y="503"/>
                    </a:lnTo>
                    <a:lnTo>
                      <a:pt x="1921" y="1532"/>
                    </a:lnTo>
                    <a:lnTo>
                      <a:pt x="275" y="4024"/>
                    </a:lnTo>
                    <a:lnTo>
                      <a:pt x="0" y="4572"/>
                    </a:lnTo>
                    <a:lnTo>
                      <a:pt x="412" y="3887"/>
                    </a:lnTo>
                    <a:lnTo>
                      <a:pt x="1624" y="2378"/>
                    </a:lnTo>
                    <a:lnTo>
                      <a:pt x="3521" y="366"/>
                    </a:lnTo>
                    <a:lnTo>
                      <a:pt x="3910" y="0"/>
                    </a:lnTo>
                    <a:close/>
                  </a:path>
                </a:pathLst>
              </a:custGeom>
              <a:solidFill>
                <a:srgbClr val="2A68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" name="Google Shape;319;p31"/>
            <p:cNvGrpSpPr/>
            <p:nvPr/>
          </p:nvGrpSpPr>
          <p:grpSpPr>
            <a:xfrm>
              <a:off x="5720133" y="1863164"/>
              <a:ext cx="2088079" cy="2286163"/>
              <a:chOff x="7482826" y="3761219"/>
              <a:chExt cx="1656023" cy="1812832"/>
            </a:xfrm>
          </p:grpSpPr>
          <p:sp>
            <p:nvSpPr>
              <p:cNvPr id="320" name="Google Shape;320;p31"/>
              <p:cNvSpPr/>
              <p:nvPr/>
            </p:nvSpPr>
            <p:spPr>
              <a:xfrm>
                <a:off x="7482826" y="3761219"/>
                <a:ext cx="1656023" cy="1812832"/>
              </a:xfrm>
              <a:custGeom>
                <a:avLst/>
                <a:gdLst/>
                <a:ahLst/>
                <a:cxnLst/>
                <a:rect l="l" t="t" r="r" b="b"/>
                <a:pathLst>
                  <a:path w="40078" h="43873" extrusionOk="0">
                    <a:moveTo>
                      <a:pt x="15730" y="0"/>
                    </a:moveTo>
                    <a:lnTo>
                      <a:pt x="15615" y="115"/>
                    </a:lnTo>
                    <a:lnTo>
                      <a:pt x="14587" y="1441"/>
                    </a:lnTo>
                    <a:lnTo>
                      <a:pt x="13535" y="3155"/>
                    </a:lnTo>
                    <a:lnTo>
                      <a:pt x="12872" y="4527"/>
                    </a:lnTo>
                    <a:lnTo>
                      <a:pt x="12346" y="6036"/>
                    </a:lnTo>
                    <a:lnTo>
                      <a:pt x="12003" y="7682"/>
                    </a:lnTo>
                    <a:lnTo>
                      <a:pt x="11935" y="8528"/>
                    </a:lnTo>
                    <a:lnTo>
                      <a:pt x="11957" y="9419"/>
                    </a:lnTo>
                    <a:lnTo>
                      <a:pt x="12346" y="11271"/>
                    </a:lnTo>
                    <a:lnTo>
                      <a:pt x="13032" y="13169"/>
                    </a:lnTo>
                    <a:lnTo>
                      <a:pt x="13924" y="15021"/>
                    </a:lnTo>
                    <a:lnTo>
                      <a:pt x="15364" y="17490"/>
                    </a:lnTo>
                    <a:lnTo>
                      <a:pt x="16827" y="19570"/>
                    </a:lnTo>
                    <a:lnTo>
                      <a:pt x="16987" y="19799"/>
                    </a:lnTo>
                    <a:lnTo>
                      <a:pt x="16987" y="19799"/>
                    </a:lnTo>
                    <a:lnTo>
                      <a:pt x="16484" y="19250"/>
                    </a:lnTo>
                    <a:lnTo>
                      <a:pt x="13832" y="17078"/>
                    </a:lnTo>
                    <a:lnTo>
                      <a:pt x="12529" y="16209"/>
                    </a:lnTo>
                    <a:lnTo>
                      <a:pt x="11089" y="15478"/>
                    </a:lnTo>
                    <a:lnTo>
                      <a:pt x="9580" y="14929"/>
                    </a:lnTo>
                    <a:lnTo>
                      <a:pt x="8802" y="14792"/>
                    </a:lnTo>
                    <a:lnTo>
                      <a:pt x="7248" y="14586"/>
                    </a:lnTo>
                    <a:lnTo>
                      <a:pt x="4207" y="14472"/>
                    </a:lnTo>
                    <a:lnTo>
                      <a:pt x="595" y="14609"/>
                    </a:lnTo>
                    <a:lnTo>
                      <a:pt x="1" y="14655"/>
                    </a:lnTo>
                    <a:lnTo>
                      <a:pt x="115" y="14861"/>
                    </a:lnTo>
                    <a:lnTo>
                      <a:pt x="1350" y="16735"/>
                    </a:lnTo>
                    <a:lnTo>
                      <a:pt x="2973" y="18816"/>
                    </a:lnTo>
                    <a:lnTo>
                      <a:pt x="4322" y="20256"/>
                    </a:lnTo>
                    <a:lnTo>
                      <a:pt x="5853" y="21628"/>
                    </a:lnTo>
                    <a:lnTo>
                      <a:pt x="7568" y="22794"/>
                    </a:lnTo>
                    <a:lnTo>
                      <a:pt x="8505" y="23274"/>
                    </a:lnTo>
                    <a:lnTo>
                      <a:pt x="9626" y="23754"/>
                    </a:lnTo>
                    <a:lnTo>
                      <a:pt x="11683" y="24302"/>
                    </a:lnTo>
                    <a:lnTo>
                      <a:pt x="13421" y="24463"/>
                    </a:lnTo>
                    <a:lnTo>
                      <a:pt x="14838" y="24371"/>
                    </a:lnTo>
                    <a:lnTo>
                      <a:pt x="15387" y="24280"/>
                    </a:lnTo>
                    <a:lnTo>
                      <a:pt x="14701" y="24531"/>
                    </a:lnTo>
                    <a:lnTo>
                      <a:pt x="13032" y="25217"/>
                    </a:lnTo>
                    <a:lnTo>
                      <a:pt x="11249" y="26154"/>
                    </a:lnTo>
                    <a:lnTo>
                      <a:pt x="9557" y="27320"/>
                    </a:lnTo>
                    <a:lnTo>
                      <a:pt x="8848" y="27983"/>
                    </a:lnTo>
                    <a:lnTo>
                      <a:pt x="8345" y="28509"/>
                    </a:lnTo>
                    <a:lnTo>
                      <a:pt x="7385" y="29744"/>
                    </a:lnTo>
                    <a:lnTo>
                      <a:pt x="6013" y="31755"/>
                    </a:lnTo>
                    <a:lnTo>
                      <a:pt x="3933" y="35459"/>
                    </a:lnTo>
                    <a:lnTo>
                      <a:pt x="3590" y="36145"/>
                    </a:lnTo>
                    <a:lnTo>
                      <a:pt x="3590" y="36145"/>
                    </a:lnTo>
                    <a:lnTo>
                      <a:pt x="4733" y="36031"/>
                    </a:lnTo>
                    <a:lnTo>
                      <a:pt x="9465" y="35139"/>
                    </a:lnTo>
                    <a:lnTo>
                      <a:pt x="11477" y="34613"/>
                    </a:lnTo>
                    <a:lnTo>
                      <a:pt x="13375" y="33973"/>
                    </a:lnTo>
                    <a:lnTo>
                      <a:pt x="14952" y="33219"/>
                    </a:lnTo>
                    <a:lnTo>
                      <a:pt x="15547" y="32761"/>
                    </a:lnTo>
                    <a:lnTo>
                      <a:pt x="16095" y="32304"/>
                    </a:lnTo>
                    <a:lnTo>
                      <a:pt x="17010" y="31344"/>
                    </a:lnTo>
                    <a:lnTo>
                      <a:pt x="18062" y="29881"/>
                    </a:lnTo>
                    <a:lnTo>
                      <a:pt x="19182" y="27389"/>
                    </a:lnTo>
                    <a:lnTo>
                      <a:pt x="19273" y="26977"/>
                    </a:lnTo>
                    <a:lnTo>
                      <a:pt x="19090" y="27823"/>
                    </a:lnTo>
                    <a:lnTo>
                      <a:pt x="18610" y="31710"/>
                    </a:lnTo>
                    <a:lnTo>
                      <a:pt x="18587" y="33516"/>
                    </a:lnTo>
                    <a:lnTo>
                      <a:pt x="18702" y="35368"/>
                    </a:lnTo>
                    <a:lnTo>
                      <a:pt x="19045" y="37128"/>
                    </a:lnTo>
                    <a:lnTo>
                      <a:pt x="19342" y="37951"/>
                    </a:lnTo>
                    <a:lnTo>
                      <a:pt x="19639" y="38705"/>
                    </a:lnTo>
                    <a:lnTo>
                      <a:pt x="20325" y="40077"/>
                    </a:lnTo>
                    <a:lnTo>
                      <a:pt x="21354" y="41723"/>
                    </a:lnTo>
                    <a:lnTo>
                      <a:pt x="23114" y="43666"/>
                    </a:lnTo>
                    <a:lnTo>
                      <a:pt x="23411" y="43872"/>
                    </a:lnTo>
                    <a:lnTo>
                      <a:pt x="23823" y="43026"/>
                    </a:lnTo>
                    <a:lnTo>
                      <a:pt x="25697" y="38431"/>
                    </a:lnTo>
                    <a:lnTo>
                      <a:pt x="26429" y="35939"/>
                    </a:lnTo>
                    <a:lnTo>
                      <a:pt x="26680" y="34453"/>
                    </a:lnTo>
                    <a:lnTo>
                      <a:pt x="26680" y="33813"/>
                    </a:lnTo>
                    <a:lnTo>
                      <a:pt x="26658" y="33219"/>
                    </a:lnTo>
                    <a:lnTo>
                      <a:pt x="26383" y="31984"/>
                    </a:lnTo>
                    <a:lnTo>
                      <a:pt x="25720" y="30132"/>
                    </a:lnTo>
                    <a:lnTo>
                      <a:pt x="24006" y="27000"/>
                    </a:lnTo>
                    <a:lnTo>
                      <a:pt x="23548" y="26337"/>
                    </a:lnTo>
                    <a:lnTo>
                      <a:pt x="23708" y="26543"/>
                    </a:lnTo>
                    <a:lnTo>
                      <a:pt x="24806" y="27892"/>
                    </a:lnTo>
                    <a:lnTo>
                      <a:pt x="26109" y="29218"/>
                    </a:lnTo>
                    <a:lnTo>
                      <a:pt x="27138" y="30087"/>
                    </a:lnTo>
                    <a:lnTo>
                      <a:pt x="28258" y="30841"/>
                    </a:lnTo>
                    <a:lnTo>
                      <a:pt x="29447" y="31390"/>
                    </a:lnTo>
                    <a:lnTo>
                      <a:pt x="30041" y="31550"/>
                    </a:lnTo>
                    <a:lnTo>
                      <a:pt x="30704" y="31664"/>
                    </a:lnTo>
                    <a:lnTo>
                      <a:pt x="32213" y="31847"/>
                    </a:lnTo>
                    <a:lnTo>
                      <a:pt x="34705" y="31984"/>
                    </a:lnTo>
                    <a:lnTo>
                      <a:pt x="39232" y="31915"/>
                    </a:lnTo>
                    <a:lnTo>
                      <a:pt x="40077" y="31847"/>
                    </a:lnTo>
                    <a:lnTo>
                      <a:pt x="39506" y="31092"/>
                    </a:lnTo>
                    <a:lnTo>
                      <a:pt x="36077" y="27206"/>
                    </a:lnTo>
                    <a:lnTo>
                      <a:pt x="33996" y="25263"/>
                    </a:lnTo>
                    <a:lnTo>
                      <a:pt x="32579" y="24188"/>
                    </a:lnTo>
                    <a:lnTo>
                      <a:pt x="31916" y="23777"/>
                    </a:lnTo>
                    <a:lnTo>
                      <a:pt x="31253" y="23434"/>
                    </a:lnTo>
                    <a:lnTo>
                      <a:pt x="29904" y="22954"/>
                    </a:lnTo>
                    <a:lnTo>
                      <a:pt x="28555" y="22679"/>
                    </a:lnTo>
                    <a:lnTo>
                      <a:pt x="27275" y="22565"/>
                    </a:lnTo>
                    <a:lnTo>
                      <a:pt x="25560" y="22588"/>
                    </a:lnTo>
                    <a:lnTo>
                      <a:pt x="24006" y="22794"/>
                    </a:lnTo>
                    <a:lnTo>
                      <a:pt x="23754" y="22839"/>
                    </a:lnTo>
                    <a:lnTo>
                      <a:pt x="23754" y="22839"/>
                    </a:lnTo>
                    <a:lnTo>
                      <a:pt x="24577" y="22656"/>
                    </a:lnTo>
                    <a:lnTo>
                      <a:pt x="28166" y="21353"/>
                    </a:lnTo>
                    <a:lnTo>
                      <a:pt x="30247" y="20256"/>
                    </a:lnTo>
                    <a:lnTo>
                      <a:pt x="31619" y="19364"/>
                    </a:lnTo>
                    <a:lnTo>
                      <a:pt x="32259" y="18861"/>
                    </a:lnTo>
                    <a:lnTo>
                      <a:pt x="32922" y="18290"/>
                    </a:lnTo>
                    <a:lnTo>
                      <a:pt x="34225" y="16895"/>
                    </a:lnTo>
                    <a:lnTo>
                      <a:pt x="35414" y="15318"/>
                    </a:lnTo>
                    <a:lnTo>
                      <a:pt x="36488" y="13695"/>
                    </a:lnTo>
                    <a:lnTo>
                      <a:pt x="38591" y="9945"/>
                    </a:lnTo>
                    <a:lnTo>
                      <a:pt x="39003" y="9077"/>
                    </a:lnTo>
                    <a:lnTo>
                      <a:pt x="38751" y="9031"/>
                    </a:lnTo>
                    <a:lnTo>
                      <a:pt x="37060" y="8894"/>
                    </a:lnTo>
                    <a:lnTo>
                      <a:pt x="35391" y="8917"/>
                    </a:lnTo>
                    <a:lnTo>
                      <a:pt x="33356" y="9122"/>
                    </a:lnTo>
                    <a:lnTo>
                      <a:pt x="31093" y="9648"/>
                    </a:lnTo>
                    <a:lnTo>
                      <a:pt x="28647" y="10563"/>
                    </a:lnTo>
                    <a:lnTo>
                      <a:pt x="26772" y="11568"/>
                    </a:lnTo>
                    <a:lnTo>
                      <a:pt x="25537" y="12414"/>
                    </a:lnTo>
                    <a:lnTo>
                      <a:pt x="24920" y="12894"/>
                    </a:lnTo>
                    <a:lnTo>
                      <a:pt x="24074" y="13649"/>
                    </a:lnTo>
                    <a:lnTo>
                      <a:pt x="22542" y="15432"/>
                    </a:lnTo>
                    <a:lnTo>
                      <a:pt x="20714" y="18038"/>
                    </a:lnTo>
                    <a:lnTo>
                      <a:pt x="20096" y="18953"/>
                    </a:lnTo>
                    <a:lnTo>
                      <a:pt x="20439" y="18038"/>
                    </a:lnTo>
                    <a:lnTo>
                      <a:pt x="20919" y="16255"/>
                    </a:lnTo>
                    <a:lnTo>
                      <a:pt x="21171" y="14495"/>
                    </a:lnTo>
                    <a:lnTo>
                      <a:pt x="21194" y="12780"/>
                    </a:lnTo>
                    <a:lnTo>
                      <a:pt x="21034" y="11111"/>
                    </a:lnTo>
                    <a:lnTo>
                      <a:pt x="20714" y="9511"/>
                    </a:lnTo>
                    <a:lnTo>
                      <a:pt x="20256" y="7979"/>
                    </a:lnTo>
                    <a:lnTo>
                      <a:pt x="19730" y="6562"/>
                    </a:lnTo>
                    <a:lnTo>
                      <a:pt x="18816" y="4596"/>
                    </a:lnTo>
                    <a:lnTo>
                      <a:pt x="17559" y="2447"/>
                    </a:lnTo>
                    <a:lnTo>
                      <a:pt x="16004" y="298"/>
                    </a:lnTo>
                    <a:lnTo>
                      <a:pt x="1573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8127104" y="4547188"/>
                <a:ext cx="341055" cy="328783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957" extrusionOk="0">
                    <a:moveTo>
                      <a:pt x="3750" y="0"/>
                    </a:moveTo>
                    <a:lnTo>
                      <a:pt x="2972" y="138"/>
                    </a:lnTo>
                    <a:lnTo>
                      <a:pt x="2264" y="435"/>
                    </a:lnTo>
                    <a:lnTo>
                      <a:pt x="1624" y="869"/>
                    </a:lnTo>
                    <a:lnTo>
                      <a:pt x="1075" y="1418"/>
                    </a:lnTo>
                    <a:lnTo>
                      <a:pt x="618" y="2035"/>
                    </a:lnTo>
                    <a:lnTo>
                      <a:pt x="275" y="2744"/>
                    </a:lnTo>
                    <a:lnTo>
                      <a:pt x="69" y="3475"/>
                    </a:lnTo>
                    <a:lnTo>
                      <a:pt x="0" y="4253"/>
                    </a:lnTo>
                    <a:lnTo>
                      <a:pt x="92" y="5007"/>
                    </a:lnTo>
                    <a:lnTo>
                      <a:pt x="366" y="5739"/>
                    </a:lnTo>
                    <a:lnTo>
                      <a:pt x="823" y="6447"/>
                    </a:lnTo>
                    <a:lnTo>
                      <a:pt x="1486" y="7088"/>
                    </a:lnTo>
                    <a:lnTo>
                      <a:pt x="1898" y="7362"/>
                    </a:lnTo>
                    <a:lnTo>
                      <a:pt x="2264" y="7568"/>
                    </a:lnTo>
                    <a:lnTo>
                      <a:pt x="3018" y="7842"/>
                    </a:lnTo>
                    <a:lnTo>
                      <a:pt x="3750" y="7956"/>
                    </a:lnTo>
                    <a:lnTo>
                      <a:pt x="4504" y="7933"/>
                    </a:lnTo>
                    <a:lnTo>
                      <a:pt x="5236" y="7796"/>
                    </a:lnTo>
                    <a:lnTo>
                      <a:pt x="5899" y="7545"/>
                    </a:lnTo>
                    <a:lnTo>
                      <a:pt x="6539" y="7179"/>
                    </a:lnTo>
                    <a:lnTo>
                      <a:pt x="7088" y="6722"/>
                    </a:lnTo>
                    <a:lnTo>
                      <a:pt x="7545" y="6196"/>
                    </a:lnTo>
                    <a:lnTo>
                      <a:pt x="7911" y="5602"/>
                    </a:lnTo>
                    <a:lnTo>
                      <a:pt x="8162" y="4939"/>
                    </a:lnTo>
                    <a:lnTo>
                      <a:pt x="8254" y="4253"/>
                    </a:lnTo>
                    <a:lnTo>
                      <a:pt x="8208" y="3544"/>
                    </a:lnTo>
                    <a:lnTo>
                      <a:pt x="8002" y="2835"/>
                    </a:lnTo>
                    <a:lnTo>
                      <a:pt x="7591" y="2104"/>
                    </a:lnTo>
                    <a:lnTo>
                      <a:pt x="6996" y="1372"/>
                    </a:lnTo>
                    <a:lnTo>
                      <a:pt x="6608" y="1029"/>
                    </a:lnTo>
                    <a:lnTo>
                      <a:pt x="6196" y="709"/>
                    </a:lnTo>
                    <a:lnTo>
                      <a:pt x="5350" y="252"/>
                    </a:lnTo>
                    <a:lnTo>
                      <a:pt x="4527" y="23"/>
                    </a:lnTo>
                    <a:lnTo>
                      <a:pt x="37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8210241" y="4616153"/>
                <a:ext cx="159660" cy="177635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4299" extrusionOk="0">
                    <a:moveTo>
                      <a:pt x="1761" y="0"/>
                    </a:moveTo>
                    <a:lnTo>
                      <a:pt x="1235" y="115"/>
                    </a:lnTo>
                    <a:lnTo>
                      <a:pt x="823" y="298"/>
                    </a:lnTo>
                    <a:lnTo>
                      <a:pt x="480" y="595"/>
                    </a:lnTo>
                    <a:lnTo>
                      <a:pt x="160" y="1098"/>
                    </a:lnTo>
                    <a:lnTo>
                      <a:pt x="0" y="1944"/>
                    </a:lnTo>
                    <a:lnTo>
                      <a:pt x="160" y="2812"/>
                    </a:lnTo>
                    <a:lnTo>
                      <a:pt x="526" y="3567"/>
                    </a:lnTo>
                    <a:lnTo>
                      <a:pt x="1098" y="4115"/>
                    </a:lnTo>
                    <a:lnTo>
                      <a:pt x="1623" y="4298"/>
                    </a:lnTo>
                    <a:lnTo>
                      <a:pt x="2012" y="4298"/>
                    </a:lnTo>
                    <a:lnTo>
                      <a:pt x="2218" y="4253"/>
                    </a:lnTo>
                    <a:lnTo>
                      <a:pt x="2629" y="4093"/>
                    </a:lnTo>
                    <a:lnTo>
                      <a:pt x="3247" y="3590"/>
                    </a:lnTo>
                    <a:lnTo>
                      <a:pt x="3658" y="2949"/>
                    </a:lnTo>
                    <a:lnTo>
                      <a:pt x="3864" y="2218"/>
                    </a:lnTo>
                    <a:lnTo>
                      <a:pt x="3841" y="1486"/>
                    </a:lnTo>
                    <a:lnTo>
                      <a:pt x="3612" y="823"/>
                    </a:lnTo>
                    <a:lnTo>
                      <a:pt x="3155" y="320"/>
                    </a:lnTo>
                    <a:lnTo>
                      <a:pt x="2492" y="23"/>
                    </a:lnTo>
                    <a:lnTo>
                      <a:pt x="20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3" name="Google Shape;323;p31"/>
          <p:cNvGrpSpPr/>
          <p:nvPr/>
        </p:nvGrpSpPr>
        <p:grpSpPr>
          <a:xfrm rot="-815836">
            <a:off x="7969464" y="4228831"/>
            <a:ext cx="2448251" cy="3187223"/>
            <a:chOff x="5369863" y="1556879"/>
            <a:chExt cx="2788632" cy="3630342"/>
          </a:xfrm>
        </p:grpSpPr>
        <p:sp>
          <p:nvSpPr>
            <p:cNvPr id="324" name="Google Shape;324;p31"/>
            <p:cNvSpPr/>
            <p:nvPr/>
          </p:nvSpPr>
          <p:spPr>
            <a:xfrm>
              <a:off x="6641154" y="3312125"/>
              <a:ext cx="52386" cy="1875096"/>
            </a:xfrm>
            <a:custGeom>
              <a:avLst/>
              <a:gdLst/>
              <a:ahLst/>
              <a:cxnLst/>
              <a:rect l="l" t="t" r="r" b="b"/>
              <a:pathLst>
                <a:path w="4711" h="42524" fill="none" extrusionOk="0">
                  <a:moveTo>
                    <a:pt x="3498" y="1"/>
                  </a:moveTo>
                  <a:lnTo>
                    <a:pt x="3224" y="824"/>
                  </a:lnTo>
                  <a:lnTo>
                    <a:pt x="1784" y="6585"/>
                  </a:lnTo>
                  <a:lnTo>
                    <a:pt x="1029" y="10631"/>
                  </a:lnTo>
                  <a:lnTo>
                    <a:pt x="595" y="13672"/>
                  </a:lnTo>
                  <a:lnTo>
                    <a:pt x="252" y="16896"/>
                  </a:lnTo>
                  <a:lnTo>
                    <a:pt x="23" y="20302"/>
                  </a:lnTo>
                  <a:lnTo>
                    <a:pt x="1" y="23800"/>
                  </a:lnTo>
                  <a:lnTo>
                    <a:pt x="161" y="27366"/>
                  </a:lnTo>
                  <a:lnTo>
                    <a:pt x="595" y="30910"/>
                  </a:lnTo>
                  <a:lnTo>
                    <a:pt x="1327" y="34408"/>
                  </a:lnTo>
                  <a:lnTo>
                    <a:pt x="2401" y="37791"/>
                  </a:lnTo>
                  <a:lnTo>
                    <a:pt x="3453" y="40215"/>
                  </a:lnTo>
                  <a:lnTo>
                    <a:pt x="4253" y="41769"/>
                  </a:lnTo>
                  <a:lnTo>
                    <a:pt x="4710" y="42524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5" name="Google Shape;325;p31"/>
            <p:cNvGrpSpPr/>
            <p:nvPr/>
          </p:nvGrpSpPr>
          <p:grpSpPr>
            <a:xfrm>
              <a:off x="5369863" y="1556879"/>
              <a:ext cx="2788632" cy="2898836"/>
              <a:chOff x="7205033" y="3518347"/>
              <a:chExt cx="2211620" cy="2298657"/>
            </a:xfrm>
          </p:grpSpPr>
          <p:sp>
            <p:nvSpPr>
              <p:cNvPr id="326" name="Google Shape;326;p31"/>
              <p:cNvSpPr/>
              <p:nvPr/>
            </p:nvSpPr>
            <p:spPr>
              <a:xfrm rot="1309784">
                <a:off x="7482822" y="3761209"/>
                <a:ext cx="1656042" cy="1812934"/>
              </a:xfrm>
              <a:custGeom>
                <a:avLst/>
                <a:gdLst/>
                <a:ahLst/>
                <a:cxnLst/>
                <a:rect l="l" t="t" r="r" b="b"/>
                <a:pathLst>
                  <a:path w="40078" h="43873" extrusionOk="0">
                    <a:moveTo>
                      <a:pt x="15730" y="0"/>
                    </a:moveTo>
                    <a:lnTo>
                      <a:pt x="15615" y="115"/>
                    </a:lnTo>
                    <a:lnTo>
                      <a:pt x="14587" y="1441"/>
                    </a:lnTo>
                    <a:lnTo>
                      <a:pt x="13535" y="3155"/>
                    </a:lnTo>
                    <a:lnTo>
                      <a:pt x="12872" y="4527"/>
                    </a:lnTo>
                    <a:lnTo>
                      <a:pt x="12346" y="6036"/>
                    </a:lnTo>
                    <a:lnTo>
                      <a:pt x="12003" y="7682"/>
                    </a:lnTo>
                    <a:lnTo>
                      <a:pt x="11935" y="8528"/>
                    </a:lnTo>
                    <a:lnTo>
                      <a:pt x="11957" y="9419"/>
                    </a:lnTo>
                    <a:lnTo>
                      <a:pt x="12346" y="11271"/>
                    </a:lnTo>
                    <a:lnTo>
                      <a:pt x="13032" y="13169"/>
                    </a:lnTo>
                    <a:lnTo>
                      <a:pt x="13924" y="15021"/>
                    </a:lnTo>
                    <a:lnTo>
                      <a:pt x="15364" y="17490"/>
                    </a:lnTo>
                    <a:lnTo>
                      <a:pt x="16827" y="19570"/>
                    </a:lnTo>
                    <a:lnTo>
                      <a:pt x="16987" y="19799"/>
                    </a:lnTo>
                    <a:lnTo>
                      <a:pt x="16987" y="19799"/>
                    </a:lnTo>
                    <a:lnTo>
                      <a:pt x="16484" y="19250"/>
                    </a:lnTo>
                    <a:lnTo>
                      <a:pt x="13832" y="17078"/>
                    </a:lnTo>
                    <a:lnTo>
                      <a:pt x="12529" y="16209"/>
                    </a:lnTo>
                    <a:lnTo>
                      <a:pt x="11089" y="15478"/>
                    </a:lnTo>
                    <a:lnTo>
                      <a:pt x="9580" y="14929"/>
                    </a:lnTo>
                    <a:lnTo>
                      <a:pt x="8802" y="14792"/>
                    </a:lnTo>
                    <a:lnTo>
                      <a:pt x="7248" y="14586"/>
                    </a:lnTo>
                    <a:lnTo>
                      <a:pt x="4207" y="14472"/>
                    </a:lnTo>
                    <a:lnTo>
                      <a:pt x="595" y="14609"/>
                    </a:lnTo>
                    <a:lnTo>
                      <a:pt x="1" y="14655"/>
                    </a:lnTo>
                    <a:lnTo>
                      <a:pt x="115" y="14861"/>
                    </a:lnTo>
                    <a:lnTo>
                      <a:pt x="1350" y="16735"/>
                    </a:lnTo>
                    <a:lnTo>
                      <a:pt x="2973" y="18816"/>
                    </a:lnTo>
                    <a:lnTo>
                      <a:pt x="4322" y="20256"/>
                    </a:lnTo>
                    <a:lnTo>
                      <a:pt x="5853" y="21628"/>
                    </a:lnTo>
                    <a:lnTo>
                      <a:pt x="7568" y="22794"/>
                    </a:lnTo>
                    <a:lnTo>
                      <a:pt x="8505" y="23274"/>
                    </a:lnTo>
                    <a:lnTo>
                      <a:pt x="9626" y="23754"/>
                    </a:lnTo>
                    <a:lnTo>
                      <a:pt x="11683" y="24302"/>
                    </a:lnTo>
                    <a:lnTo>
                      <a:pt x="13421" y="24463"/>
                    </a:lnTo>
                    <a:lnTo>
                      <a:pt x="14838" y="24371"/>
                    </a:lnTo>
                    <a:lnTo>
                      <a:pt x="15387" y="24280"/>
                    </a:lnTo>
                    <a:lnTo>
                      <a:pt x="14701" y="24531"/>
                    </a:lnTo>
                    <a:lnTo>
                      <a:pt x="13032" y="25217"/>
                    </a:lnTo>
                    <a:lnTo>
                      <a:pt x="11249" y="26154"/>
                    </a:lnTo>
                    <a:lnTo>
                      <a:pt x="9557" y="27320"/>
                    </a:lnTo>
                    <a:lnTo>
                      <a:pt x="8848" y="27983"/>
                    </a:lnTo>
                    <a:lnTo>
                      <a:pt x="8345" y="28509"/>
                    </a:lnTo>
                    <a:lnTo>
                      <a:pt x="7385" y="29744"/>
                    </a:lnTo>
                    <a:lnTo>
                      <a:pt x="6013" y="31755"/>
                    </a:lnTo>
                    <a:lnTo>
                      <a:pt x="3933" y="35459"/>
                    </a:lnTo>
                    <a:lnTo>
                      <a:pt x="3590" y="36145"/>
                    </a:lnTo>
                    <a:lnTo>
                      <a:pt x="3590" y="36145"/>
                    </a:lnTo>
                    <a:lnTo>
                      <a:pt x="4733" y="36031"/>
                    </a:lnTo>
                    <a:lnTo>
                      <a:pt x="9465" y="35139"/>
                    </a:lnTo>
                    <a:lnTo>
                      <a:pt x="11477" y="34613"/>
                    </a:lnTo>
                    <a:lnTo>
                      <a:pt x="13375" y="33973"/>
                    </a:lnTo>
                    <a:lnTo>
                      <a:pt x="14952" y="33219"/>
                    </a:lnTo>
                    <a:lnTo>
                      <a:pt x="15547" y="32761"/>
                    </a:lnTo>
                    <a:lnTo>
                      <a:pt x="16095" y="32304"/>
                    </a:lnTo>
                    <a:lnTo>
                      <a:pt x="17010" y="31344"/>
                    </a:lnTo>
                    <a:lnTo>
                      <a:pt x="18062" y="29881"/>
                    </a:lnTo>
                    <a:lnTo>
                      <a:pt x="19182" y="27389"/>
                    </a:lnTo>
                    <a:lnTo>
                      <a:pt x="19273" y="26977"/>
                    </a:lnTo>
                    <a:lnTo>
                      <a:pt x="19090" y="27823"/>
                    </a:lnTo>
                    <a:lnTo>
                      <a:pt x="18610" y="31710"/>
                    </a:lnTo>
                    <a:lnTo>
                      <a:pt x="18587" y="33516"/>
                    </a:lnTo>
                    <a:lnTo>
                      <a:pt x="18702" y="35368"/>
                    </a:lnTo>
                    <a:lnTo>
                      <a:pt x="19045" y="37128"/>
                    </a:lnTo>
                    <a:lnTo>
                      <a:pt x="19342" y="37951"/>
                    </a:lnTo>
                    <a:lnTo>
                      <a:pt x="19639" y="38705"/>
                    </a:lnTo>
                    <a:lnTo>
                      <a:pt x="20325" y="40077"/>
                    </a:lnTo>
                    <a:lnTo>
                      <a:pt x="21354" y="41723"/>
                    </a:lnTo>
                    <a:lnTo>
                      <a:pt x="23114" y="43666"/>
                    </a:lnTo>
                    <a:lnTo>
                      <a:pt x="23411" y="43872"/>
                    </a:lnTo>
                    <a:lnTo>
                      <a:pt x="23823" y="43026"/>
                    </a:lnTo>
                    <a:lnTo>
                      <a:pt x="25697" y="38431"/>
                    </a:lnTo>
                    <a:lnTo>
                      <a:pt x="26429" y="35939"/>
                    </a:lnTo>
                    <a:lnTo>
                      <a:pt x="26680" y="34453"/>
                    </a:lnTo>
                    <a:lnTo>
                      <a:pt x="26680" y="33813"/>
                    </a:lnTo>
                    <a:lnTo>
                      <a:pt x="26658" y="33219"/>
                    </a:lnTo>
                    <a:lnTo>
                      <a:pt x="26383" y="31984"/>
                    </a:lnTo>
                    <a:lnTo>
                      <a:pt x="25720" y="30132"/>
                    </a:lnTo>
                    <a:lnTo>
                      <a:pt x="24006" y="27000"/>
                    </a:lnTo>
                    <a:lnTo>
                      <a:pt x="23548" y="26337"/>
                    </a:lnTo>
                    <a:lnTo>
                      <a:pt x="23708" y="26543"/>
                    </a:lnTo>
                    <a:lnTo>
                      <a:pt x="24806" y="27892"/>
                    </a:lnTo>
                    <a:lnTo>
                      <a:pt x="26109" y="29218"/>
                    </a:lnTo>
                    <a:lnTo>
                      <a:pt x="27138" y="30087"/>
                    </a:lnTo>
                    <a:lnTo>
                      <a:pt x="28258" y="30841"/>
                    </a:lnTo>
                    <a:lnTo>
                      <a:pt x="29447" y="31390"/>
                    </a:lnTo>
                    <a:lnTo>
                      <a:pt x="30041" y="31550"/>
                    </a:lnTo>
                    <a:lnTo>
                      <a:pt x="30704" y="31664"/>
                    </a:lnTo>
                    <a:lnTo>
                      <a:pt x="32213" y="31847"/>
                    </a:lnTo>
                    <a:lnTo>
                      <a:pt x="34705" y="31984"/>
                    </a:lnTo>
                    <a:lnTo>
                      <a:pt x="39232" y="31915"/>
                    </a:lnTo>
                    <a:lnTo>
                      <a:pt x="40077" y="31847"/>
                    </a:lnTo>
                    <a:lnTo>
                      <a:pt x="39506" y="31092"/>
                    </a:lnTo>
                    <a:lnTo>
                      <a:pt x="36077" y="27206"/>
                    </a:lnTo>
                    <a:lnTo>
                      <a:pt x="33996" y="25263"/>
                    </a:lnTo>
                    <a:lnTo>
                      <a:pt x="32579" y="24188"/>
                    </a:lnTo>
                    <a:lnTo>
                      <a:pt x="31916" y="23777"/>
                    </a:lnTo>
                    <a:lnTo>
                      <a:pt x="31253" y="23434"/>
                    </a:lnTo>
                    <a:lnTo>
                      <a:pt x="29904" y="22954"/>
                    </a:lnTo>
                    <a:lnTo>
                      <a:pt x="28555" y="22679"/>
                    </a:lnTo>
                    <a:lnTo>
                      <a:pt x="27275" y="22565"/>
                    </a:lnTo>
                    <a:lnTo>
                      <a:pt x="25560" y="22588"/>
                    </a:lnTo>
                    <a:lnTo>
                      <a:pt x="24006" y="22794"/>
                    </a:lnTo>
                    <a:lnTo>
                      <a:pt x="23754" y="22839"/>
                    </a:lnTo>
                    <a:lnTo>
                      <a:pt x="23754" y="22839"/>
                    </a:lnTo>
                    <a:lnTo>
                      <a:pt x="24577" y="22656"/>
                    </a:lnTo>
                    <a:lnTo>
                      <a:pt x="28166" y="21353"/>
                    </a:lnTo>
                    <a:lnTo>
                      <a:pt x="30247" y="20256"/>
                    </a:lnTo>
                    <a:lnTo>
                      <a:pt x="31619" y="19364"/>
                    </a:lnTo>
                    <a:lnTo>
                      <a:pt x="32259" y="18861"/>
                    </a:lnTo>
                    <a:lnTo>
                      <a:pt x="32922" y="18290"/>
                    </a:lnTo>
                    <a:lnTo>
                      <a:pt x="34225" y="16895"/>
                    </a:lnTo>
                    <a:lnTo>
                      <a:pt x="35414" y="15318"/>
                    </a:lnTo>
                    <a:lnTo>
                      <a:pt x="36488" y="13695"/>
                    </a:lnTo>
                    <a:lnTo>
                      <a:pt x="38591" y="9945"/>
                    </a:lnTo>
                    <a:lnTo>
                      <a:pt x="39003" y="9077"/>
                    </a:lnTo>
                    <a:lnTo>
                      <a:pt x="38751" y="9031"/>
                    </a:lnTo>
                    <a:lnTo>
                      <a:pt x="37060" y="8894"/>
                    </a:lnTo>
                    <a:lnTo>
                      <a:pt x="35391" y="8917"/>
                    </a:lnTo>
                    <a:lnTo>
                      <a:pt x="33356" y="9122"/>
                    </a:lnTo>
                    <a:lnTo>
                      <a:pt x="31093" y="9648"/>
                    </a:lnTo>
                    <a:lnTo>
                      <a:pt x="28647" y="10563"/>
                    </a:lnTo>
                    <a:lnTo>
                      <a:pt x="26772" y="11568"/>
                    </a:lnTo>
                    <a:lnTo>
                      <a:pt x="25537" y="12414"/>
                    </a:lnTo>
                    <a:lnTo>
                      <a:pt x="24920" y="12894"/>
                    </a:lnTo>
                    <a:lnTo>
                      <a:pt x="24074" y="13649"/>
                    </a:lnTo>
                    <a:lnTo>
                      <a:pt x="22542" y="15432"/>
                    </a:lnTo>
                    <a:lnTo>
                      <a:pt x="20714" y="18038"/>
                    </a:lnTo>
                    <a:lnTo>
                      <a:pt x="20096" y="18953"/>
                    </a:lnTo>
                    <a:lnTo>
                      <a:pt x="20439" y="18038"/>
                    </a:lnTo>
                    <a:lnTo>
                      <a:pt x="20919" y="16255"/>
                    </a:lnTo>
                    <a:lnTo>
                      <a:pt x="21171" y="14495"/>
                    </a:lnTo>
                    <a:lnTo>
                      <a:pt x="21194" y="12780"/>
                    </a:lnTo>
                    <a:lnTo>
                      <a:pt x="21034" y="11111"/>
                    </a:lnTo>
                    <a:lnTo>
                      <a:pt x="20714" y="9511"/>
                    </a:lnTo>
                    <a:lnTo>
                      <a:pt x="20256" y="7979"/>
                    </a:lnTo>
                    <a:lnTo>
                      <a:pt x="19730" y="6562"/>
                    </a:lnTo>
                    <a:lnTo>
                      <a:pt x="18816" y="4596"/>
                    </a:lnTo>
                    <a:lnTo>
                      <a:pt x="17559" y="2447"/>
                    </a:lnTo>
                    <a:lnTo>
                      <a:pt x="16004" y="298"/>
                    </a:lnTo>
                    <a:lnTo>
                      <a:pt x="1573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8127104" y="4547188"/>
                <a:ext cx="341055" cy="328783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957" extrusionOk="0">
                    <a:moveTo>
                      <a:pt x="3750" y="0"/>
                    </a:moveTo>
                    <a:lnTo>
                      <a:pt x="2972" y="138"/>
                    </a:lnTo>
                    <a:lnTo>
                      <a:pt x="2264" y="435"/>
                    </a:lnTo>
                    <a:lnTo>
                      <a:pt x="1624" y="869"/>
                    </a:lnTo>
                    <a:lnTo>
                      <a:pt x="1075" y="1418"/>
                    </a:lnTo>
                    <a:lnTo>
                      <a:pt x="618" y="2035"/>
                    </a:lnTo>
                    <a:lnTo>
                      <a:pt x="275" y="2744"/>
                    </a:lnTo>
                    <a:lnTo>
                      <a:pt x="69" y="3475"/>
                    </a:lnTo>
                    <a:lnTo>
                      <a:pt x="0" y="4253"/>
                    </a:lnTo>
                    <a:lnTo>
                      <a:pt x="92" y="5007"/>
                    </a:lnTo>
                    <a:lnTo>
                      <a:pt x="366" y="5739"/>
                    </a:lnTo>
                    <a:lnTo>
                      <a:pt x="823" y="6447"/>
                    </a:lnTo>
                    <a:lnTo>
                      <a:pt x="1486" y="7088"/>
                    </a:lnTo>
                    <a:lnTo>
                      <a:pt x="1898" y="7362"/>
                    </a:lnTo>
                    <a:lnTo>
                      <a:pt x="2264" y="7568"/>
                    </a:lnTo>
                    <a:lnTo>
                      <a:pt x="3018" y="7842"/>
                    </a:lnTo>
                    <a:lnTo>
                      <a:pt x="3750" y="7956"/>
                    </a:lnTo>
                    <a:lnTo>
                      <a:pt x="4504" y="7933"/>
                    </a:lnTo>
                    <a:lnTo>
                      <a:pt x="5236" y="7796"/>
                    </a:lnTo>
                    <a:lnTo>
                      <a:pt x="5899" y="7545"/>
                    </a:lnTo>
                    <a:lnTo>
                      <a:pt x="6539" y="7179"/>
                    </a:lnTo>
                    <a:lnTo>
                      <a:pt x="7088" y="6722"/>
                    </a:lnTo>
                    <a:lnTo>
                      <a:pt x="7545" y="6196"/>
                    </a:lnTo>
                    <a:lnTo>
                      <a:pt x="7911" y="5602"/>
                    </a:lnTo>
                    <a:lnTo>
                      <a:pt x="8162" y="4939"/>
                    </a:lnTo>
                    <a:lnTo>
                      <a:pt x="8254" y="4253"/>
                    </a:lnTo>
                    <a:lnTo>
                      <a:pt x="8208" y="3544"/>
                    </a:lnTo>
                    <a:lnTo>
                      <a:pt x="8002" y="2835"/>
                    </a:lnTo>
                    <a:lnTo>
                      <a:pt x="7591" y="2104"/>
                    </a:lnTo>
                    <a:lnTo>
                      <a:pt x="6996" y="1372"/>
                    </a:lnTo>
                    <a:lnTo>
                      <a:pt x="6608" y="1029"/>
                    </a:lnTo>
                    <a:lnTo>
                      <a:pt x="6196" y="709"/>
                    </a:lnTo>
                    <a:lnTo>
                      <a:pt x="5350" y="252"/>
                    </a:lnTo>
                    <a:lnTo>
                      <a:pt x="4527" y="23"/>
                    </a:lnTo>
                    <a:lnTo>
                      <a:pt x="37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8210241" y="4616153"/>
                <a:ext cx="159660" cy="177635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4299" extrusionOk="0">
                    <a:moveTo>
                      <a:pt x="1761" y="0"/>
                    </a:moveTo>
                    <a:lnTo>
                      <a:pt x="1235" y="115"/>
                    </a:lnTo>
                    <a:lnTo>
                      <a:pt x="823" y="298"/>
                    </a:lnTo>
                    <a:lnTo>
                      <a:pt x="480" y="595"/>
                    </a:lnTo>
                    <a:lnTo>
                      <a:pt x="160" y="1098"/>
                    </a:lnTo>
                    <a:lnTo>
                      <a:pt x="0" y="1944"/>
                    </a:lnTo>
                    <a:lnTo>
                      <a:pt x="160" y="2812"/>
                    </a:lnTo>
                    <a:lnTo>
                      <a:pt x="526" y="3567"/>
                    </a:lnTo>
                    <a:lnTo>
                      <a:pt x="1098" y="4115"/>
                    </a:lnTo>
                    <a:lnTo>
                      <a:pt x="1623" y="4298"/>
                    </a:lnTo>
                    <a:lnTo>
                      <a:pt x="2012" y="4298"/>
                    </a:lnTo>
                    <a:lnTo>
                      <a:pt x="2218" y="4253"/>
                    </a:lnTo>
                    <a:lnTo>
                      <a:pt x="2629" y="4093"/>
                    </a:lnTo>
                    <a:lnTo>
                      <a:pt x="3247" y="3590"/>
                    </a:lnTo>
                    <a:lnTo>
                      <a:pt x="3658" y="2949"/>
                    </a:lnTo>
                    <a:lnTo>
                      <a:pt x="3864" y="2218"/>
                    </a:lnTo>
                    <a:lnTo>
                      <a:pt x="3841" y="1486"/>
                    </a:lnTo>
                    <a:lnTo>
                      <a:pt x="3612" y="823"/>
                    </a:lnTo>
                    <a:lnTo>
                      <a:pt x="3155" y="320"/>
                    </a:lnTo>
                    <a:lnTo>
                      <a:pt x="2492" y="23"/>
                    </a:lnTo>
                    <a:lnTo>
                      <a:pt x="20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" name="Google Shape;329;p31"/>
          <p:cNvSpPr/>
          <p:nvPr/>
        </p:nvSpPr>
        <p:spPr>
          <a:xfrm>
            <a:off x="1733684" y="64760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31"/>
          <p:cNvSpPr/>
          <p:nvPr/>
        </p:nvSpPr>
        <p:spPr>
          <a:xfrm>
            <a:off x="161683" y="6019013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31"/>
          <p:cNvSpPr/>
          <p:nvPr/>
        </p:nvSpPr>
        <p:spPr>
          <a:xfrm>
            <a:off x="3908899" y="639343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31"/>
          <p:cNvSpPr/>
          <p:nvPr/>
        </p:nvSpPr>
        <p:spPr>
          <a:xfrm>
            <a:off x="11558151" y="6343132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31"/>
          <p:cNvSpPr/>
          <p:nvPr/>
        </p:nvSpPr>
        <p:spPr>
          <a:xfrm>
            <a:off x="8167850" y="6393418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9863017" y="6476051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31"/>
          <p:cNvSpPr/>
          <p:nvPr/>
        </p:nvSpPr>
        <p:spPr>
          <a:xfrm>
            <a:off x="10499900" y="672201"/>
            <a:ext cx="1632331" cy="849959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31"/>
          <p:cNvSpPr/>
          <p:nvPr/>
        </p:nvSpPr>
        <p:spPr>
          <a:xfrm>
            <a:off x="707349" y="476599"/>
            <a:ext cx="2383579" cy="124117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31"/>
          <p:cNvSpPr/>
          <p:nvPr/>
        </p:nvSpPr>
        <p:spPr>
          <a:xfrm>
            <a:off x="5841481" y="324383"/>
            <a:ext cx="1214391" cy="63235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/>
          <p:nvPr/>
        </p:nvSpPr>
        <p:spPr>
          <a:xfrm>
            <a:off x="8348460" y="167462"/>
            <a:ext cx="1843499" cy="95990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3626787" y="472754"/>
            <a:ext cx="949640" cy="494509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7027295" y="5211067"/>
            <a:ext cx="6443128" cy="4230303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2" name="Google Shape;342;p32"/>
          <p:cNvGrpSpPr/>
          <p:nvPr/>
        </p:nvGrpSpPr>
        <p:grpSpPr>
          <a:xfrm>
            <a:off x="9223681" y="3954997"/>
            <a:ext cx="1843440" cy="4230296"/>
            <a:chOff x="4028136" y="3226323"/>
            <a:chExt cx="1382580" cy="3172722"/>
          </a:xfrm>
        </p:grpSpPr>
        <p:sp>
          <p:nvSpPr>
            <p:cNvPr id="343" name="Google Shape;343;p32"/>
            <p:cNvSpPr/>
            <p:nvPr/>
          </p:nvSpPr>
          <p:spPr>
            <a:xfrm>
              <a:off x="4628934" y="4011379"/>
              <a:ext cx="348478" cy="2387666"/>
            </a:xfrm>
            <a:custGeom>
              <a:avLst/>
              <a:gdLst/>
              <a:ahLst/>
              <a:cxnLst/>
              <a:rect l="l" t="t" r="r" b="b"/>
              <a:pathLst>
                <a:path w="7134" h="48880" fill="none" extrusionOk="0">
                  <a:moveTo>
                    <a:pt x="2721" y="1"/>
                  </a:moveTo>
                  <a:lnTo>
                    <a:pt x="2447" y="1167"/>
                  </a:lnTo>
                  <a:lnTo>
                    <a:pt x="1144" y="8894"/>
                  </a:lnTo>
                  <a:lnTo>
                    <a:pt x="527" y="14175"/>
                  </a:lnTo>
                  <a:lnTo>
                    <a:pt x="207" y="18016"/>
                  </a:lnTo>
                  <a:lnTo>
                    <a:pt x="24" y="22040"/>
                  </a:lnTo>
                  <a:lnTo>
                    <a:pt x="1" y="26178"/>
                  </a:lnTo>
                  <a:lnTo>
                    <a:pt x="207" y="30293"/>
                  </a:lnTo>
                  <a:lnTo>
                    <a:pt x="664" y="34316"/>
                  </a:lnTo>
                  <a:lnTo>
                    <a:pt x="1418" y="38180"/>
                  </a:lnTo>
                  <a:lnTo>
                    <a:pt x="2241" y="40878"/>
                  </a:lnTo>
                  <a:lnTo>
                    <a:pt x="2881" y="42570"/>
                  </a:lnTo>
                  <a:lnTo>
                    <a:pt x="3636" y="44193"/>
                  </a:lnTo>
                  <a:lnTo>
                    <a:pt x="4482" y="45679"/>
                  </a:lnTo>
                  <a:lnTo>
                    <a:pt x="5465" y="47073"/>
                  </a:lnTo>
                  <a:lnTo>
                    <a:pt x="6539" y="48308"/>
                  </a:lnTo>
                  <a:lnTo>
                    <a:pt x="7134" y="48879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4028136" y="3226323"/>
              <a:ext cx="1382580" cy="1349070"/>
            </a:xfrm>
            <a:custGeom>
              <a:avLst/>
              <a:gdLst/>
              <a:ahLst/>
              <a:cxnLst/>
              <a:rect l="l" t="t" r="r" b="b"/>
              <a:pathLst>
                <a:path w="28304" h="27618" extrusionOk="0">
                  <a:moveTo>
                    <a:pt x="6150" y="0"/>
                  </a:moveTo>
                  <a:lnTo>
                    <a:pt x="4664" y="69"/>
                  </a:lnTo>
                  <a:lnTo>
                    <a:pt x="3361" y="274"/>
                  </a:lnTo>
                  <a:lnTo>
                    <a:pt x="2332" y="617"/>
                  </a:lnTo>
                  <a:lnTo>
                    <a:pt x="1966" y="823"/>
                  </a:lnTo>
                  <a:lnTo>
                    <a:pt x="1669" y="1075"/>
                  </a:lnTo>
                  <a:lnTo>
                    <a:pt x="1166" y="1738"/>
                  </a:lnTo>
                  <a:lnTo>
                    <a:pt x="778" y="2606"/>
                  </a:lnTo>
                  <a:lnTo>
                    <a:pt x="526" y="3612"/>
                  </a:lnTo>
                  <a:lnTo>
                    <a:pt x="366" y="4755"/>
                  </a:lnTo>
                  <a:lnTo>
                    <a:pt x="343" y="5990"/>
                  </a:lnTo>
                  <a:lnTo>
                    <a:pt x="457" y="7887"/>
                  </a:lnTo>
                  <a:lnTo>
                    <a:pt x="686" y="9145"/>
                  </a:lnTo>
                  <a:lnTo>
                    <a:pt x="778" y="9465"/>
                  </a:lnTo>
                  <a:lnTo>
                    <a:pt x="1052" y="10036"/>
                  </a:lnTo>
                  <a:lnTo>
                    <a:pt x="1738" y="10814"/>
                  </a:lnTo>
                  <a:lnTo>
                    <a:pt x="3018" y="11705"/>
                  </a:lnTo>
                  <a:lnTo>
                    <a:pt x="4550" y="12414"/>
                  </a:lnTo>
                  <a:lnTo>
                    <a:pt x="6950" y="13191"/>
                  </a:lnTo>
                  <a:lnTo>
                    <a:pt x="9351" y="13717"/>
                  </a:lnTo>
                  <a:lnTo>
                    <a:pt x="9716" y="13786"/>
                  </a:lnTo>
                  <a:lnTo>
                    <a:pt x="9031" y="13900"/>
                  </a:lnTo>
                  <a:lnTo>
                    <a:pt x="5578" y="14632"/>
                  </a:lnTo>
                  <a:lnTo>
                    <a:pt x="4115" y="15066"/>
                  </a:lnTo>
                  <a:lnTo>
                    <a:pt x="2766" y="15638"/>
                  </a:lnTo>
                  <a:lnTo>
                    <a:pt x="1669" y="16323"/>
                  </a:lnTo>
                  <a:lnTo>
                    <a:pt x="1258" y="16735"/>
                  </a:lnTo>
                  <a:lnTo>
                    <a:pt x="938" y="17146"/>
                  </a:lnTo>
                  <a:lnTo>
                    <a:pt x="435" y="18084"/>
                  </a:lnTo>
                  <a:lnTo>
                    <a:pt x="137" y="19067"/>
                  </a:lnTo>
                  <a:lnTo>
                    <a:pt x="0" y="20118"/>
                  </a:lnTo>
                  <a:lnTo>
                    <a:pt x="23" y="21742"/>
                  </a:lnTo>
                  <a:lnTo>
                    <a:pt x="412" y="24005"/>
                  </a:lnTo>
                  <a:lnTo>
                    <a:pt x="663" y="25125"/>
                  </a:lnTo>
                  <a:lnTo>
                    <a:pt x="732" y="25377"/>
                  </a:lnTo>
                  <a:lnTo>
                    <a:pt x="1029" y="25834"/>
                  </a:lnTo>
                  <a:lnTo>
                    <a:pt x="1486" y="26177"/>
                  </a:lnTo>
                  <a:lnTo>
                    <a:pt x="2058" y="26451"/>
                  </a:lnTo>
                  <a:lnTo>
                    <a:pt x="3087" y="26680"/>
                  </a:lnTo>
                  <a:lnTo>
                    <a:pt x="4778" y="26726"/>
                  </a:lnTo>
                  <a:lnTo>
                    <a:pt x="6630" y="26474"/>
                  </a:lnTo>
                  <a:lnTo>
                    <a:pt x="8505" y="25971"/>
                  </a:lnTo>
                  <a:lnTo>
                    <a:pt x="10242" y="25308"/>
                  </a:lnTo>
                  <a:lnTo>
                    <a:pt x="11683" y="24462"/>
                  </a:lnTo>
                  <a:lnTo>
                    <a:pt x="12231" y="24005"/>
                  </a:lnTo>
                  <a:lnTo>
                    <a:pt x="12711" y="23525"/>
                  </a:lnTo>
                  <a:lnTo>
                    <a:pt x="13420" y="22496"/>
                  </a:lnTo>
                  <a:lnTo>
                    <a:pt x="13854" y="21467"/>
                  </a:lnTo>
                  <a:lnTo>
                    <a:pt x="14106" y="20484"/>
                  </a:lnTo>
                  <a:lnTo>
                    <a:pt x="14197" y="19181"/>
                  </a:lnTo>
                  <a:lnTo>
                    <a:pt x="14083" y="18084"/>
                  </a:lnTo>
                  <a:lnTo>
                    <a:pt x="14060" y="17992"/>
                  </a:lnTo>
                  <a:lnTo>
                    <a:pt x="14266" y="18564"/>
                  </a:lnTo>
                  <a:lnTo>
                    <a:pt x="15661" y="21902"/>
                  </a:lnTo>
                  <a:lnTo>
                    <a:pt x="16941" y="24599"/>
                  </a:lnTo>
                  <a:lnTo>
                    <a:pt x="17650" y="25880"/>
                  </a:lnTo>
                  <a:lnTo>
                    <a:pt x="18015" y="26451"/>
                  </a:lnTo>
                  <a:lnTo>
                    <a:pt x="18884" y="27228"/>
                  </a:lnTo>
                  <a:lnTo>
                    <a:pt x="19867" y="27571"/>
                  </a:lnTo>
                  <a:lnTo>
                    <a:pt x="20942" y="27617"/>
                  </a:lnTo>
                  <a:lnTo>
                    <a:pt x="22702" y="27297"/>
                  </a:lnTo>
                  <a:lnTo>
                    <a:pt x="25080" y="26474"/>
                  </a:lnTo>
                  <a:lnTo>
                    <a:pt x="26223" y="26131"/>
                  </a:lnTo>
                  <a:lnTo>
                    <a:pt x="26474" y="26040"/>
                  </a:lnTo>
                  <a:lnTo>
                    <a:pt x="26931" y="25788"/>
                  </a:lnTo>
                  <a:lnTo>
                    <a:pt x="27297" y="25400"/>
                  </a:lnTo>
                  <a:lnTo>
                    <a:pt x="27572" y="24919"/>
                  </a:lnTo>
                  <a:lnTo>
                    <a:pt x="27823" y="24074"/>
                  </a:lnTo>
                  <a:lnTo>
                    <a:pt x="27892" y="22679"/>
                  </a:lnTo>
                  <a:lnTo>
                    <a:pt x="27663" y="21147"/>
                  </a:lnTo>
                  <a:lnTo>
                    <a:pt x="27206" y="19570"/>
                  </a:lnTo>
                  <a:lnTo>
                    <a:pt x="26543" y="18038"/>
                  </a:lnTo>
                  <a:lnTo>
                    <a:pt x="25697" y="16666"/>
                  </a:lnTo>
                  <a:lnTo>
                    <a:pt x="25240" y="16072"/>
                  </a:lnTo>
                  <a:lnTo>
                    <a:pt x="25011" y="15866"/>
                  </a:lnTo>
                  <a:lnTo>
                    <a:pt x="24394" y="15500"/>
                  </a:lnTo>
                  <a:lnTo>
                    <a:pt x="23114" y="15089"/>
                  </a:lnTo>
                  <a:lnTo>
                    <a:pt x="20096" y="14609"/>
                  </a:lnTo>
                  <a:lnTo>
                    <a:pt x="18678" y="14426"/>
                  </a:lnTo>
                  <a:lnTo>
                    <a:pt x="19387" y="14312"/>
                  </a:lnTo>
                  <a:lnTo>
                    <a:pt x="21376" y="13923"/>
                  </a:lnTo>
                  <a:lnTo>
                    <a:pt x="23571" y="13329"/>
                  </a:lnTo>
                  <a:lnTo>
                    <a:pt x="24988" y="12757"/>
                  </a:lnTo>
                  <a:lnTo>
                    <a:pt x="25720" y="12323"/>
                  </a:lnTo>
                  <a:lnTo>
                    <a:pt x="25971" y="12094"/>
                  </a:lnTo>
                  <a:lnTo>
                    <a:pt x="26520" y="11522"/>
                  </a:lnTo>
                  <a:lnTo>
                    <a:pt x="27343" y="10265"/>
                  </a:lnTo>
                  <a:lnTo>
                    <a:pt x="27892" y="8939"/>
                  </a:lnTo>
                  <a:lnTo>
                    <a:pt x="28189" y="7590"/>
                  </a:lnTo>
                  <a:lnTo>
                    <a:pt x="28303" y="6241"/>
                  </a:lnTo>
                  <a:lnTo>
                    <a:pt x="28235" y="4984"/>
                  </a:lnTo>
                  <a:lnTo>
                    <a:pt x="28006" y="3818"/>
                  </a:lnTo>
                  <a:lnTo>
                    <a:pt x="27686" y="2835"/>
                  </a:lnTo>
                  <a:lnTo>
                    <a:pt x="27480" y="2423"/>
                  </a:lnTo>
                  <a:lnTo>
                    <a:pt x="27229" y="2058"/>
                  </a:lnTo>
                  <a:lnTo>
                    <a:pt x="26360" y="1372"/>
                  </a:lnTo>
                  <a:lnTo>
                    <a:pt x="25125" y="823"/>
                  </a:lnTo>
                  <a:lnTo>
                    <a:pt x="23616" y="435"/>
                  </a:lnTo>
                  <a:lnTo>
                    <a:pt x="21970" y="297"/>
                  </a:lnTo>
                  <a:lnTo>
                    <a:pt x="20279" y="412"/>
                  </a:lnTo>
                  <a:lnTo>
                    <a:pt x="18633" y="846"/>
                  </a:lnTo>
                  <a:lnTo>
                    <a:pt x="17512" y="1418"/>
                  </a:lnTo>
                  <a:lnTo>
                    <a:pt x="16827" y="1921"/>
                  </a:lnTo>
                  <a:lnTo>
                    <a:pt x="16529" y="2195"/>
                  </a:lnTo>
                  <a:lnTo>
                    <a:pt x="16049" y="2721"/>
                  </a:lnTo>
                  <a:lnTo>
                    <a:pt x="15272" y="3864"/>
                  </a:lnTo>
                  <a:lnTo>
                    <a:pt x="14700" y="5121"/>
                  </a:lnTo>
                  <a:lnTo>
                    <a:pt x="14312" y="6379"/>
                  </a:lnTo>
                  <a:lnTo>
                    <a:pt x="13992" y="8208"/>
                  </a:lnTo>
                  <a:lnTo>
                    <a:pt x="13969" y="10082"/>
                  </a:lnTo>
                  <a:lnTo>
                    <a:pt x="14060" y="10562"/>
                  </a:lnTo>
                  <a:lnTo>
                    <a:pt x="13763" y="9099"/>
                  </a:lnTo>
                  <a:lnTo>
                    <a:pt x="13054" y="5190"/>
                  </a:lnTo>
                  <a:lnTo>
                    <a:pt x="12528" y="3315"/>
                  </a:lnTo>
                  <a:lnTo>
                    <a:pt x="12094" y="2286"/>
                  </a:lnTo>
                  <a:lnTo>
                    <a:pt x="11843" y="1875"/>
                  </a:lnTo>
                  <a:lnTo>
                    <a:pt x="11683" y="1669"/>
                  </a:lnTo>
                  <a:lnTo>
                    <a:pt x="11271" y="1280"/>
                  </a:lnTo>
                  <a:lnTo>
                    <a:pt x="10494" y="800"/>
                  </a:lnTo>
                  <a:lnTo>
                    <a:pt x="9168" y="343"/>
                  </a:lnTo>
                  <a:lnTo>
                    <a:pt x="7705" y="69"/>
                  </a:lnTo>
                  <a:lnTo>
                    <a:pt x="6150" y="0"/>
                  </a:lnTo>
                  <a:close/>
                </a:path>
              </a:pathLst>
            </a:custGeom>
            <a:solidFill>
              <a:srgbClr val="ED7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4702647" y="3734452"/>
              <a:ext cx="99454" cy="155286"/>
            </a:xfrm>
            <a:custGeom>
              <a:avLst/>
              <a:gdLst/>
              <a:ahLst/>
              <a:cxnLst/>
              <a:rect l="l" t="t" r="r" b="b"/>
              <a:pathLst>
                <a:path w="2036" h="3179" extrusionOk="0">
                  <a:moveTo>
                    <a:pt x="1258" y="0"/>
                  </a:moveTo>
                  <a:lnTo>
                    <a:pt x="847" y="160"/>
                  </a:lnTo>
                  <a:lnTo>
                    <a:pt x="504" y="503"/>
                  </a:lnTo>
                  <a:lnTo>
                    <a:pt x="229" y="1006"/>
                  </a:lnTo>
                  <a:lnTo>
                    <a:pt x="46" y="1578"/>
                  </a:lnTo>
                  <a:lnTo>
                    <a:pt x="1" y="2149"/>
                  </a:lnTo>
                  <a:lnTo>
                    <a:pt x="69" y="2652"/>
                  </a:lnTo>
                  <a:lnTo>
                    <a:pt x="298" y="3018"/>
                  </a:lnTo>
                  <a:lnTo>
                    <a:pt x="481" y="3132"/>
                  </a:lnTo>
                  <a:lnTo>
                    <a:pt x="664" y="3178"/>
                  </a:lnTo>
                  <a:lnTo>
                    <a:pt x="1052" y="3041"/>
                  </a:lnTo>
                  <a:lnTo>
                    <a:pt x="1418" y="2675"/>
                  </a:lnTo>
                  <a:lnTo>
                    <a:pt x="1738" y="2172"/>
                  </a:lnTo>
                  <a:lnTo>
                    <a:pt x="1944" y="1578"/>
                  </a:lnTo>
                  <a:lnTo>
                    <a:pt x="2035" y="1006"/>
                  </a:lnTo>
                  <a:lnTo>
                    <a:pt x="1967" y="480"/>
                  </a:lnTo>
                  <a:lnTo>
                    <a:pt x="1715" y="137"/>
                  </a:lnTo>
                  <a:lnTo>
                    <a:pt x="1510" y="46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4781929" y="3824921"/>
              <a:ext cx="97207" cy="105022"/>
            </a:xfrm>
            <a:custGeom>
              <a:avLst/>
              <a:gdLst/>
              <a:ahLst/>
              <a:cxnLst/>
              <a:rect l="l" t="t" r="r" b="b"/>
              <a:pathLst>
                <a:path w="1990" h="2150" extrusionOk="0">
                  <a:moveTo>
                    <a:pt x="1167" y="0"/>
                  </a:moveTo>
                  <a:lnTo>
                    <a:pt x="778" y="229"/>
                  </a:lnTo>
                  <a:lnTo>
                    <a:pt x="435" y="572"/>
                  </a:lnTo>
                  <a:lnTo>
                    <a:pt x="161" y="983"/>
                  </a:lnTo>
                  <a:lnTo>
                    <a:pt x="1" y="1417"/>
                  </a:lnTo>
                  <a:lnTo>
                    <a:pt x="1" y="1806"/>
                  </a:lnTo>
                  <a:lnTo>
                    <a:pt x="161" y="2058"/>
                  </a:lnTo>
                  <a:lnTo>
                    <a:pt x="344" y="2126"/>
                  </a:lnTo>
                  <a:lnTo>
                    <a:pt x="527" y="2149"/>
                  </a:lnTo>
                  <a:lnTo>
                    <a:pt x="915" y="2080"/>
                  </a:lnTo>
                  <a:lnTo>
                    <a:pt x="1464" y="1760"/>
                  </a:lnTo>
                  <a:lnTo>
                    <a:pt x="1853" y="1280"/>
                  </a:lnTo>
                  <a:lnTo>
                    <a:pt x="1990" y="937"/>
                  </a:lnTo>
                  <a:lnTo>
                    <a:pt x="1990" y="572"/>
                  </a:lnTo>
                  <a:lnTo>
                    <a:pt x="1853" y="252"/>
                  </a:lnTo>
                  <a:lnTo>
                    <a:pt x="1693" y="114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4603288" y="3777977"/>
              <a:ext cx="72636" cy="134086"/>
            </a:xfrm>
            <a:custGeom>
              <a:avLst/>
              <a:gdLst/>
              <a:ahLst/>
              <a:cxnLst/>
              <a:rect l="l" t="t" r="r" b="b"/>
              <a:pathLst>
                <a:path w="1487" h="2745" extrusionOk="0">
                  <a:moveTo>
                    <a:pt x="412" y="1"/>
                  </a:moveTo>
                  <a:lnTo>
                    <a:pt x="137" y="184"/>
                  </a:lnTo>
                  <a:lnTo>
                    <a:pt x="23" y="550"/>
                  </a:lnTo>
                  <a:lnTo>
                    <a:pt x="0" y="1030"/>
                  </a:lnTo>
                  <a:lnTo>
                    <a:pt x="137" y="1853"/>
                  </a:lnTo>
                  <a:lnTo>
                    <a:pt x="457" y="2516"/>
                  </a:lnTo>
                  <a:lnTo>
                    <a:pt x="732" y="2721"/>
                  </a:lnTo>
                  <a:lnTo>
                    <a:pt x="892" y="2744"/>
                  </a:lnTo>
                  <a:lnTo>
                    <a:pt x="1052" y="2699"/>
                  </a:lnTo>
                  <a:lnTo>
                    <a:pt x="1280" y="2493"/>
                  </a:lnTo>
                  <a:lnTo>
                    <a:pt x="1486" y="1944"/>
                  </a:lnTo>
                  <a:lnTo>
                    <a:pt x="1395" y="1007"/>
                  </a:lnTo>
                  <a:lnTo>
                    <a:pt x="1097" y="390"/>
                  </a:lnTo>
                  <a:lnTo>
                    <a:pt x="800" y="115"/>
                  </a:lnTo>
                  <a:lnTo>
                    <a:pt x="594" y="47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4689262" y="3912019"/>
              <a:ext cx="60327" cy="78205"/>
            </a:xfrm>
            <a:custGeom>
              <a:avLst/>
              <a:gdLst/>
              <a:ahLst/>
              <a:cxnLst/>
              <a:rect l="l" t="t" r="r" b="b"/>
              <a:pathLst>
                <a:path w="1235" h="1601" extrusionOk="0">
                  <a:moveTo>
                    <a:pt x="641" y="0"/>
                  </a:moveTo>
                  <a:lnTo>
                    <a:pt x="389" y="69"/>
                  </a:lnTo>
                  <a:lnTo>
                    <a:pt x="138" y="389"/>
                  </a:lnTo>
                  <a:lnTo>
                    <a:pt x="0" y="1029"/>
                  </a:lnTo>
                  <a:lnTo>
                    <a:pt x="138" y="1418"/>
                  </a:lnTo>
                  <a:lnTo>
                    <a:pt x="343" y="1578"/>
                  </a:lnTo>
                  <a:lnTo>
                    <a:pt x="481" y="1601"/>
                  </a:lnTo>
                  <a:lnTo>
                    <a:pt x="641" y="1601"/>
                  </a:lnTo>
                  <a:lnTo>
                    <a:pt x="892" y="1509"/>
                  </a:lnTo>
                  <a:lnTo>
                    <a:pt x="1143" y="1212"/>
                  </a:lnTo>
                  <a:lnTo>
                    <a:pt x="1235" y="663"/>
                  </a:lnTo>
                  <a:lnTo>
                    <a:pt x="1075" y="275"/>
                  </a:lnTo>
                  <a:lnTo>
                    <a:pt x="892" y="92"/>
                  </a:lnTo>
                  <a:lnTo>
                    <a:pt x="755" y="46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32"/>
          <p:cNvGrpSpPr/>
          <p:nvPr/>
        </p:nvGrpSpPr>
        <p:grpSpPr>
          <a:xfrm>
            <a:off x="10692585" y="5697949"/>
            <a:ext cx="1128703" cy="1072171"/>
            <a:chOff x="5129813" y="4533537"/>
            <a:chExt cx="846527" cy="804128"/>
          </a:xfrm>
        </p:grpSpPr>
        <p:sp>
          <p:nvSpPr>
            <p:cNvPr id="350" name="Google Shape;350;p32"/>
            <p:cNvSpPr/>
            <p:nvPr/>
          </p:nvSpPr>
          <p:spPr>
            <a:xfrm>
              <a:off x="5129813" y="4533537"/>
              <a:ext cx="846527" cy="804128"/>
            </a:xfrm>
            <a:custGeom>
              <a:avLst/>
              <a:gdLst/>
              <a:ahLst/>
              <a:cxnLst/>
              <a:rect l="l" t="t" r="r" b="b"/>
              <a:pathLst>
                <a:path w="17330" h="16462" extrusionOk="0">
                  <a:moveTo>
                    <a:pt x="7545" y="1"/>
                  </a:moveTo>
                  <a:lnTo>
                    <a:pt x="6676" y="92"/>
                  </a:lnTo>
                  <a:lnTo>
                    <a:pt x="6493" y="115"/>
                  </a:lnTo>
                  <a:lnTo>
                    <a:pt x="6082" y="344"/>
                  </a:lnTo>
                  <a:lnTo>
                    <a:pt x="5487" y="915"/>
                  </a:lnTo>
                  <a:lnTo>
                    <a:pt x="4847" y="2058"/>
                  </a:lnTo>
                  <a:lnTo>
                    <a:pt x="4459" y="3339"/>
                  </a:lnTo>
                  <a:lnTo>
                    <a:pt x="4413" y="3956"/>
                  </a:lnTo>
                  <a:lnTo>
                    <a:pt x="4436" y="4253"/>
                  </a:lnTo>
                  <a:lnTo>
                    <a:pt x="4619" y="4779"/>
                  </a:lnTo>
                  <a:lnTo>
                    <a:pt x="5122" y="5442"/>
                  </a:lnTo>
                  <a:lnTo>
                    <a:pt x="6356" y="6311"/>
                  </a:lnTo>
                  <a:lnTo>
                    <a:pt x="6630" y="6402"/>
                  </a:lnTo>
                  <a:lnTo>
                    <a:pt x="5464" y="6105"/>
                  </a:lnTo>
                  <a:lnTo>
                    <a:pt x="2561" y="5556"/>
                  </a:lnTo>
                  <a:lnTo>
                    <a:pt x="2241" y="5533"/>
                  </a:lnTo>
                  <a:lnTo>
                    <a:pt x="1715" y="5671"/>
                  </a:lnTo>
                  <a:lnTo>
                    <a:pt x="1281" y="6014"/>
                  </a:lnTo>
                  <a:lnTo>
                    <a:pt x="915" y="6516"/>
                  </a:lnTo>
                  <a:lnTo>
                    <a:pt x="321" y="8003"/>
                  </a:lnTo>
                  <a:lnTo>
                    <a:pt x="69" y="8917"/>
                  </a:lnTo>
                  <a:lnTo>
                    <a:pt x="1" y="9100"/>
                  </a:lnTo>
                  <a:lnTo>
                    <a:pt x="46" y="9534"/>
                  </a:lnTo>
                  <a:lnTo>
                    <a:pt x="389" y="10266"/>
                  </a:lnTo>
                  <a:lnTo>
                    <a:pt x="1258" y="11272"/>
                  </a:lnTo>
                  <a:lnTo>
                    <a:pt x="2104" y="11820"/>
                  </a:lnTo>
                  <a:lnTo>
                    <a:pt x="2721" y="12072"/>
                  </a:lnTo>
                  <a:lnTo>
                    <a:pt x="3041" y="12118"/>
                  </a:lnTo>
                  <a:lnTo>
                    <a:pt x="3361" y="12140"/>
                  </a:lnTo>
                  <a:lnTo>
                    <a:pt x="4047" y="12003"/>
                  </a:lnTo>
                  <a:lnTo>
                    <a:pt x="5122" y="11500"/>
                  </a:lnTo>
                  <a:lnTo>
                    <a:pt x="6951" y="10106"/>
                  </a:lnTo>
                  <a:lnTo>
                    <a:pt x="7271" y="9786"/>
                  </a:lnTo>
                  <a:lnTo>
                    <a:pt x="7271" y="9786"/>
                  </a:lnTo>
                  <a:lnTo>
                    <a:pt x="7042" y="10106"/>
                  </a:lnTo>
                  <a:lnTo>
                    <a:pt x="6196" y="11912"/>
                  </a:lnTo>
                  <a:lnTo>
                    <a:pt x="5990" y="12986"/>
                  </a:lnTo>
                  <a:lnTo>
                    <a:pt x="6036" y="13695"/>
                  </a:lnTo>
                  <a:lnTo>
                    <a:pt x="6127" y="14015"/>
                  </a:lnTo>
                  <a:lnTo>
                    <a:pt x="6265" y="14335"/>
                  </a:lnTo>
                  <a:lnTo>
                    <a:pt x="6630" y="14861"/>
                  </a:lnTo>
                  <a:lnTo>
                    <a:pt x="7339" y="15524"/>
                  </a:lnTo>
                  <a:lnTo>
                    <a:pt x="8459" y="16118"/>
                  </a:lnTo>
                  <a:lnTo>
                    <a:pt x="9648" y="16416"/>
                  </a:lnTo>
                  <a:lnTo>
                    <a:pt x="10220" y="16461"/>
                  </a:lnTo>
                  <a:lnTo>
                    <a:pt x="10494" y="16461"/>
                  </a:lnTo>
                  <a:lnTo>
                    <a:pt x="11066" y="16233"/>
                  </a:lnTo>
                  <a:lnTo>
                    <a:pt x="11637" y="15798"/>
                  </a:lnTo>
                  <a:lnTo>
                    <a:pt x="12163" y="15181"/>
                  </a:lnTo>
                  <a:lnTo>
                    <a:pt x="12666" y="14450"/>
                  </a:lnTo>
                  <a:lnTo>
                    <a:pt x="13055" y="13626"/>
                  </a:lnTo>
                  <a:lnTo>
                    <a:pt x="13329" y="12803"/>
                  </a:lnTo>
                  <a:lnTo>
                    <a:pt x="13466" y="11958"/>
                  </a:lnTo>
                  <a:lnTo>
                    <a:pt x="13466" y="11569"/>
                  </a:lnTo>
                  <a:lnTo>
                    <a:pt x="13420" y="11203"/>
                  </a:lnTo>
                  <a:lnTo>
                    <a:pt x="13215" y="10586"/>
                  </a:lnTo>
                  <a:lnTo>
                    <a:pt x="12872" y="10106"/>
                  </a:lnTo>
                  <a:lnTo>
                    <a:pt x="12460" y="9740"/>
                  </a:lnTo>
                  <a:lnTo>
                    <a:pt x="11432" y="9226"/>
                  </a:lnTo>
                  <a:lnTo>
                    <a:pt x="11432" y="9226"/>
                  </a:lnTo>
                  <a:lnTo>
                    <a:pt x="12895" y="9351"/>
                  </a:lnTo>
                  <a:lnTo>
                    <a:pt x="14266" y="9283"/>
                  </a:lnTo>
                  <a:lnTo>
                    <a:pt x="14632" y="9237"/>
                  </a:lnTo>
                  <a:lnTo>
                    <a:pt x="15272" y="8940"/>
                  </a:lnTo>
                  <a:lnTo>
                    <a:pt x="15844" y="8483"/>
                  </a:lnTo>
                  <a:lnTo>
                    <a:pt x="16324" y="7888"/>
                  </a:lnTo>
                  <a:lnTo>
                    <a:pt x="16873" y="6974"/>
                  </a:lnTo>
                  <a:lnTo>
                    <a:pt x="17284" y="5991"/>
                  </a:lnTo>
                  <a:lnTo>
                    <a:pt x="17330" y="5808"/>
                  </a:lnTo>
                  <a:lnTo>
                    <a:pt x="17238" y="5625"/>
                  </a:lnTo>
                  <a:lnTo>
                    <a:pt x="16255" y="4848"/>
                  </a:lnTo>
                  <a:lnTo>
                    <a:pt x="14724" y="3979"/>
                  </a:lnTo>
                  <a:lnTo>
                    <a:pt x="13443" y="3567"/>
                  </a:lnTo>
                  <a:lnTo>
                    <a:pt x="12620" y="3499"/>
                  </a:lnTo>
                  <a:lnTo>
                    <a:pt x="12254" y="3567"/>
                  </a:lnTo>
                  <a:lnTo>
                    <a:pt x="11912" y="3659"/>
                  </a:lnTo>
                  <a:lnTo>
                    <a:pt x="11317" y="3933"/>
                  </a:lnTo>
                  <a:lnTo>
                    <a:pt x="10631" y="4436"/>
                  </a:lnTo>
                  <a:lnTo>
                    <a:pt x="9900" y="5465"/>
                  </a:lnTo>
                  <a:lnTo>
                    <a:pt x="9854" y="5671"/>
                  </a:lnTo>
                  <a:lnTo>
                    <a:pt x="9923" y="5236"/>
                  </a:lnTo>
                  <a:lnTo>
                    <a:pt x="10105" y="2927"/>
                  </a:lnTo>
                  <a:lnTo>
                    <a:pt x="10083" y="1441"/>
                  </a:lnTo>
                  <a:lnTo>
                    <a:pt x="9923" y="961"/>
                  </a:lnTo>
                  <a:lnTo>
                    <a:pt x="9831" y="755"/>
                  </a:lnTo>
                  <a:lnTo>
                    <a:pt x="9557" y="458"/>
                  </a:lnTo>
                  <a:lnTo>
                    <a:pt x="8985" y="161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ED7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5520705" y="4804944"/>
              <a:ext cx="68142" cy="105022"/>
            </a:xfrm>
            <a:custGeom>
              <a:avLst/>
              <a:gdLst/>
              <a:ahLst/>
              <a:cxnLst/>
              <a:rect l="l" t="t" r="r" b="b"/>
              <a:pathLst>
                <a:path w="1395" h="2150" extrusionOk="0">
                  <a:moveTo>
                    <a:pt x="435" y="0"/>
                  </a:moveTo>
                  <a:lnTo>
                    <a:pt x="160" y="183"/>
                  </a:lnTo>
                  <a:lnTo>
                    <a:pt x="0" y="663"/>
                  </a:lnTo>
                  <a:lnTo>
                    <a:pt x="114" y="1486"/>
                  </a:lnTo>
                  <a:lnTo>
                    <a:pt x="412" y="1966"/>
                  </a:lnTo>
                  <a:lnTo>
                    <a:pt x="663" y="2149"/>
                  </a:lnTo>
                  <a:lnTo>
                    <a:pt x="800" y="2149"/>
                  </a:lnTo>
                  <a:lnTo>
                    <a:pt x="1006" y="2104"/>
                  </a:lnTo>
                  <a:lnTo>
                    <a:pt x="1303" y="1738"/>
                  </a:lnTo>
                  <a:lnTo>
                    <a:pt x="1372" y="1463"/>
                  </a:lnTo>
                  <a:lnTo>
                    <a:pt x="1395" y="1212"/>
                  </a:lnTo>
                  <a:lnTo>
                    <a:pt x="1372" y="709"/>
                  </a:lnTo>
                  <a:lnTo>
                    <a:pt x="1189" y="298"/>
                  </a:lnTo>
                  <a:lnTo>
                    <a:pt x="846" y="23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5603309" y="4845147"/>
              <a:ext cx="63746" cy="91589"/>
            </a:xfrm>
            <a:custGeom>
              <a:avLst/>
              <a:gdLst/>
              <a:ahLst/>
              <a:cxnLst/>
              <a:rect l="l" t="t" r="r" b="b"/>
              <a:pathLst>
                <a:path w="1305" h="1875" extrusionOk="0">
                  <a:moveTo>
                    <a:pt x="618" y="0"/>
                  </a:moveTo>
                  <a:lnTo>
                    <a:pt x="367" y="92"/>
                  </a:lnTo>
                  <a:lnTo>
                    <a:pt x="92" y="526"/>
                  </a:lnTo>
                  <a:lnTo>
                    <a:pt x="1" y="1281"/>
                  </a:lnTo>
                  <a:lnTo>
                    <a:pt x="161" y="1715"/>
                  </a:lnTo>
                  <a:lnTo>
                    <a:pt x="390" y="1875"/>
                  </a:lnTo>
                  <a:lnTo>
                    <a:pt x="550" y="1875"/>
                  </a:lnTo>
                  <a:lnTo>
                    <a:pt x="710" y="1829"/>
                  </a:lnTo>
                  <a:lnTo>
                    <a:pt x="984" y="1692"/>
                  </a:lnTo>
                  <a:lnTo>
                    <a:pt x="1235" y="1303"/>
                  </a:lnTo>
                  <a:lnTo>
                    <a:pt x="1304" y="686"/>
                  </a:lnTo>
                  <a:lnTo>
                    <a:pt x="1121" y="275"/>
                  </a:lnTo>
                  <a:lnTo>
                    <a:pt x="915" y="69"/>
                  </a:lnTo>
                  <a:lnTo>
                    <a:pt x="778" y="23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5479379" y="4889795"/>
              <a:ext cx="68142" cy="64821"/>
            </a:xfrm>
            <a:custGeom>
              <a:avLst/>
              <a:gdLst/>
              <a:ahLst/>
              <a:cxnLst/>
              <a:rect l="l" t="t" r="r" b="b"/>
              <a:pathLst>
                <a:path w="1395" h="1327" extrusionOk="0">
                  <a:moveTo>
                    <a:pt x="640" y="1"/>
                  </a:moveTo>
                  <a:lnTo>
                    <a:pt x="366" y="24"/>
                  </a:lnTo>
                  <a:lnTo>
                    <a:pt x="229" y="69"/>
                  </a:lnTo>
                  <a:lnTo>
                    <a:pt x="92" y="161"/>
                  </a:lnTo>
                  <a:lnTo>
                    <a:pt x="0" y="367"/>
                  </a:lnTo>
                  <a:lnTo>
                    <a:pt x="69" y="710"/>
                  </a:lnTo>
                  <a:lnTo>
                    <a:pt x="480" y="1167"/>
                  </a:lnTo>
                  <a:lnTo>
                    <a:pt x="869" y="1327"/>
                  </a:lnTo>
                  <a:lnTo>
                    <a:pt x="1120" y="1327"/>
                  </a:lnTo>
                  <a:lnTo>
                    <a:pt x="1212" y="1258"/>
                  </a:lnTo>
                  <a:lnTo>
                    <a:pt x="1303" y="1190"/>
                  </a:lnTo>
                  <a:lnTo>
                    <a:pt x="1395" y="984"/>
                  </a:lnTo>
                  <a:lnTo>
                    <a:pt x="1349" y="618"/>
                  </a:lnTo>
                  <a:lnTo>
                    <a:pt x="1006" y="18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568724" y="4917737"/>
              <a:ext cx="49189" cy="79328"/>
            </a:xfrm>
            <a:custGeom>
              <a:avLst/>
              <a:gdLst/>
              <a:ahLst/>
              <a:cxnLst/>
              <a:rect l="l" t="t" r="r" b="b"/>
              <a:pathLst>
                <a:path w="1007" h="1624" extrusionOk="0">
                  <a:moveTo>
                    <a:pt x="412" y="0"/>
                  </a:moveTo>
                  <a:lnTo>
                    <a:pt x="297" y="23"/>
                  </a:lnTo>
                  <a:lnTo>
                    <a:pt x="115" y="206"/>
                  </a:lnTo>
                  <a:lnTo>
                    <a:pt x="0" y="595"/>
                  </a:lnTo>
                  <a:lnTo>
                    <a:pt x="92" y="1212"/>
                  </a:lnTo>
                  <a:lnTo>
                    <a:pt x="297" y="1532"/>
                  </a:lnTo>
                  <a:lnTo>
                    <a:pt x="503" y="1624"/>
                  </a:lnTo>
                  <a:lnTo>
                    <a:pt x="617" y="1578"/>
                  </a:lnTo>
                  <a:lnTo>
                    <a:pt x="823" y="1463"/>
                  </a:lnTo>
                  <a:lnTo>
                    <a:pt x="1006" y="961"/>
                  </a:lnTo>
                  <a:lnTo>
                    <a:pt x="938" y="389"/>
                  </a:lnTo>
                  <a:lnTo>
                    <a:pt x="732" y="92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32"/>
          <p:cNvGrpSpPr/>
          <p:nvPr/>
        </p:nvGrpSpPr>
        <p:grpSpPr>
          <a:xfrm>
            <a:off x="7806643" y="5415811"/>
            <a:ext cx="1359524" cy="1399709"/>
            <a:chOff x="2965357" y="4321933"/>
            <a:chExt cx="1019643" cy="1049782"/>
          </a:xfrm>
        </p:grpSpPr>
        <p:sp>
          <p:nvSpPr>
            <p:cNvPr id="356" name="Google Shape;356;p32"/>
            <p:cNvSpPr/>
            <p:nvPr/>
          </p:nvSpPr>
          <p:spPr>
            <a:xfrm>
              <a:off x="2965357" y="4321933"/>
              <a:ext cx="1019643" cy="1049782"/>
            </a:xfrm>
            <a:custGeom>
              <a:avLst/>
              <a:gdLst/>
              <a:ahLst/>
              <a:cxnLst/>
              <a:rect l="l" t="t" r="r" b="b"/>
              <a:pathLst>
                <a:path w="20874" h="21491" extrusionOk="0">
                  <a:moveTo>
                    <a:pt x="15935" y="1"/>
                  </a:moveTo>
                  <a:lnTo>
                    <a:pt x="14952" y="161"/>
                  </a:lnTo>
                  <a:lnTo>
                    <a:pt x="13375" y="549"/>
                  </a:lnTo>
                  <a:lnTo>
                    <a:pt x="11477" y="1304"/>
                  </a:lnTo>
                  <a:lnTo>
                    <a:pt x="10837" y="1693"/>
                  </a:lnTo>
                  <a:lnTo>
                    <a:pt x="10586" y="1898"/>
                  </a:lnTo>
                  <a:lnTo>
                    <a:pt x="10174" y="2538"/>
                  </a:lnTo>
                  <a:lnTo>
                    <a:pt x="9763" y="3819"/>
                  </a:lnTo>
                  <a:lnTo>
                    <a:pt x="9465" y="6494"/>
                  </a:lnTo>
                  <a:lnTo>
                    <a:pt x="9465" y="7019"/>
                  </a:lnTo>
                  <a:lnTo>
                    <a:pt x="9443" y="6562"/>
                  </a:lnTo>
                  <a:lnTo>
                    <a:pt x="8871" y="4162"/>
                  </a:lnTo>
                  <a:lnTo>
                    <a:pt x="8277" y="2973"/>
                  </a:lnTo>
                  <a:lnTo>
                    <a:pt x="7751" y="2310"/>
                  </a:lnTo>
                  <a:lnTo>
                    <a:pt x="7431" y="2058"/>
                  </a:lnTo>
                  <a:lnTo>
                    <a:pt x="7065" y="1830"/>
                  </a:lnTo>
                  <a:lnTo>
                    <a:pt x="6242" y="1487"/>
                  </a:lnTo>
                  <a:lnTo>
                    <a:pt x="4847" y="1121"/>
                  </a:lnTo>
                  <a:lnTo>
                    <a:pt x="2881" y="984"/>
                  </a:lnTo>
                  <a:lnTo>
                    <a:pt x="1647" y="1098"/>
                  </a:lnTo>
                  <a:lnTo>
                    <a:pt x="1007" y="1258"/>
                  </a:lnTo>
                  <a:lnTo>
                    <a:pt x="778" y="1372"/>
                  </a:lnTo>
                  <a:lnTo>
                    <a:pt x="572" y="1510"/>
                  </a:lnTo>
                  <a:lnTo>
                    <a:pt x="252" y="2058"/>
                  </a:lnTo>
                  <a:lnTo>
                    <a:pt x="69" y="2881"/>
                  </a:lnTo>
                  <a:lnTo>
                    <a:pt x="1" y="3887"/>
                  </a:lnTo>
                  <a:lnTo>
                    <a:pt x="69" y="5579"/>
                  </a:lnTo>
                  <a:lnTo>
                    <a:pt x="389" y="7294"/>
                  </a:lnTo>
                  <a:lnTo>
                    <a:pt x="687" y="8300"/>
                  </a:lnTo>
                  <a:lnTo>
                    <a:pt x="869" y="8757"/>
                  </a:lnTo>
                  <a:lnTo>
                    <a:pt x="1098" y="9168"/>
                  </a:lnTo>
                  <a:lnTo>
                    <a:pt x="1807" y="9831"/>
                  </a:lnTo>
                  <a:lnTo>
                    <a:pt x="2698" y="10334"/>
                  </a:lnTo>
                  <a:lnTo>
                    <a:pt x="3704" y="10677"/>
                  </a:lnTo>
                  <a:lnTo>
                    <a:pt x="6128" y="11157"/>
                  </a:lnTo>
                  <a:lnTo>
                    <a:pt x="6745" y="11180"/>
                  </a:lnTo>
                  <a:lnTo>
                    <a:pt x="6219" y="11317"/>
                  </a:lnTo>
                  <a:lnTo>
                    <a:pt x="3636" y="12392"/>
                  </a:lnTo>
                  <a:lnTo>
                    <a:pt x="2470" y="13215"/>
                  </a:lnTo>
                  <a:lnTo>
                    <a:pt x="1875" y="13878"/>
                  </a:lnTo>
                  <a:lnTo>
                    <a:pt x="1715" y="14244"/>
                  </a:lnTo>
                  <a:lnTo>
                    <a:pt x="1555" y="14609"/>
                  </a:lnTo>
                  <a:lnTo>
                    <a:pt x="1395" y="15432"/>
                  </a:lnTo>
                  <a:lnTo>
                    <a:pt x="1350" y="16736"/>
                  </a:lnTo>
                  <a:lnTo>
                    <a:pt x="1578" y="18519"/>
                  </a:lnTo>
                  <a:lnTo>
                    <a:pt x="1990" y="20096"/>
                  </a:lnTo>
                  <a:lnTo>
                    <a:pt x="2218" y="20714"/>
                  </a:lnTo>
                  <a:lnTo>
                    <a:pt x="2287" y="20851"/>
                  </a:lnTo>
                  <a:lnTo>
                    <a:pt x="2515" y="21102"/>
                  </a:lnTo>
                  <a:lnTo>
                    <a:pt x="3041" y="21354"/>
                  </a:lnTo>
                  <a:lnTo>
                    <a:pt x="4070" y="21491"/>
                  </a:lnTo>
                  <a:lnTo>
                    <a:pt x="5305" y="21445"/>
                  </a:lnTo>
                  <a:lnTo>
                    <a:pt x="6653" y="21216"/>
                  </a:lnTo>
                  <a:lnTo>
                    <a:pt x="7979" y="20874"/>
                  </a:lnTo>
                  <a:lnTo>
                    <a:pt x="9145" y="20393"/>
                  </a:lnTo>
                  <a:lnTo>
                    <a:pt x="10060" y="19799"/>
                  </a:lnTo>
                  <a:lnTo>
                    <a:pt x="10357" y="19479"/>
                  </a:lnTo>
                  <a:lnTo>
                    <a:pt x="10586" y="19136"/>
                  </a:lnTo>
                  <a:lnTo>
                    <a:pt x="10929" y="18382"/>
                  </a:lnTo>
                  <a:lnTo>
                    <a:pt x="11134" y="17239"/>
                  </a:lnTo>
                  <a:lnTo>
                    <a:pt x="10929" y="15272"/>
                  </a:lnTo>
                  <a:lnTo>
                    <a:pt x="10814" y="14929"/>
                  </a:lnTo>
                  <a:lnTo>
                    <a:pt x="11134" y="15318"/>
                  </a:lnTo>
                  <a:lnTo>
                    <a:pt x="12872" y="17216"/>
                  </a:lnTo>
                  <a:lnTo>
                    <a:pt x="13924" y="18039"/>
                  </a:lnTo>
                  <a:lnTo>
                    <a:pt x="14587" y="18404"/>
                  </a:lnTo>
                  <a:lnTo>
                    <a:pt x="14907" y="18496"/>
                  </a:lnTo>
                  <a:lnTo>
                    <a:pt x="15227" y="18565"/>
                  </a:lnTo>
                  <a:lnTo>
                    <a:pt x="15958" y="18565"/>
                  </a:lnTo>
                  <a:lnTo>
                    <a:pt x="17147" y="18382"/>
                  </a:lnTo>
                  <a:lnTo>
                    <a:pt x="18725" y="17856"/>
                  </a:lnTo>
                  <a:lnTo>
                    <a:pt x="20028" y="17124"/>
                  </a:lnTo>
                  <a:lnTo>
                    <a:pt x="20462" y="16736"/>
                  </a:lnTo>
                  <a:lnTo>
                    <a:pt x="20622" y="16530"/>
                  </a:lnTo>
                  <a:lnTo>
                    <a:pt x="20828" y="15890"/>
                  </a:lnTo>
                  <a:lnTo>
                    <a:pt x="20874" y="15090"/>
                  </a:lnTo>
                  <a:lnTo>
                    <a:pt x="20736" y="14152"/>
                  </a:lnTo>
                  <a:lnTo>
                    <a:pt x="20439" y="13192"/>
                  </a:lnTo>
                  <a:lnTo>
                    <a:pt x="19982" y="12232"/>
                  </a:lnTo>
                  <a:lnTo>
                    <a:pt x="19388" y="11340"/>
                  </a:lnTo>
                  <a:lnTo>
                    <a:pt x="18610" y="10609"/>
                  </a:lnTo>
                  <a:lnTo>
                    <a:pt x="18176" y="10311"/>
                  </a:lnTo>
                  <a:lnTo>
                    <a:pt x="17719" y="10060"/>
                  </a:lnTo>
                  <a:lnTo>
                    <a:pt x="16850" y="9717"/>
                  </a:lnTo>
                  <a:lnTo>
                    <a:pt x="15707" y="9466"/>
                  </a:lnTo>
                  <a:lnTo>
                    <a:pt x="14564" y="9511"/>
                  </a:lnTo>
                  <a:lnTo>
                    <a:pt x="14414" y="9555"/>
                  </a:lnTo>
                  <a:lnTo>
                    <a:pt x="14414" y="9555"/>
                  </a:lnTo>
                  <a:lnTo>
                    <a:pt x="15410" y="9008"/>
                  </a:lnTo>
                  <a:lnTo>
                    <a:pt x="17010" y="7865"/>
                  </a:lnTo>
                  <a:lnTo>
                    <a:pt x="18107" y="6791"/>
                  </a:lnTo>
                  <a:lnTo>
                    <a:pt x="18702" y="6013"/>
                  </a:lnTo>
                  <a:lnTo>
                    <a:pt x="18907" y="5602"/>
                  </a:lnTo>
                  <a:lnTo>
                    <a:pt x="19067" y="5213"/>
                  </a:lnTo>
                  <a:lnTo>
                    <a:pt x="19227" y="4413"/>
                  </a:lnTo>
                  <a:lnTo>
                    <a:pt x="19182" y="3636"/>
                  </a:lnTo>
                  <a:lnTo>
                    <a:pt x="19022" y="2904"/>
                  </a:lnTo>
                  <a:lnTo>
                    <a:pt x="18587" y="1875"/>
                  </a:lnTo>
                  <a:lnTo>
                    <a:pt x="17856" y="755"/>
                  </a:lnTo>
                  <a:lnTo>
                    <a:pt x="17559" y="344"/>
                  </a:lnTo>
                  <a:lnTo>
                    <a:pt x="17376" y="184"/>
                  </a:lnTo>
                  <a:lnTo>
                    <a:pt x="16781" y="1"/>
                  </a:lnTo>
                  <a:close/>
                </a:path>
              </a:pathLst>
            </a:custGeom>
            <a:solidFill>
              <a:srgbClr val="ED7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3444471" y="4691624"/>
              <a:ext cx="91638" cy="126222"/>
            </a:xfrm>
            <a:custGeom>
              <a:avLst/>
              <a:gdLst/>
              <a:ahLst/>
              <a:cxnLst/>
              <a:rect l="l" t="t" r="r" b="b"/>
              <a:pathLst>
                <a:path w="1876" h="2584" extrusionOk="0">
                  <a:moveTo>
                    <a:pt x="961" y="0"/>
                  </a:moveTo>
                  <a:lnTo>
                    <a:pt x="755" y="23"/>
                  </a:lnTo>
                  <a:lnTo>
                    <a:pt x="412" y="297"/>
                  </a:lnTo>
                  <a:lnTo>
                    <a:pt x="160" y="709"/>
                  </a:lnTo>
                  <a:lnTo>
                    <a:pt x="23" y="1189"/>
                  </a:lnTo>
                  <a:lnTo>
                    <a:pt x="0" y="1692"/>
                  </a:lnTo>
                  <a:lnTo>
                    <a:pt x="92" y="2149"/>
                  </a:lnTo>
                  <a:lnTo>
                    <a:pt x="320" y="2469"/>
                  </a:lnTo>
                  <a:lnTo>
                    <a:pt x="686" y="2583"/>
                  </a:lnTo>
                  <a:lnTo>
                    <a:pt x="915" y="2561"/>
                  </a:lnTo>
                  <a:lnTo>
                    <a:pt x="1166" y="2469"/>
                  </a:lnTo>
                  <a:lnTo>
                    <a:pt x="1532" y="2172"/>
                  </a:lnTo>
                  <a:lnTo>
                    <a:pt x="1761" y="1783"/>
                  </a:lnTo>
                  <a:lnTo>
                    <a:pt x="1875" y="1326"/>
                  </a:lnTo>
                  <a:lnTo>
                    <a:pt x="1852" y="869"/>
                  </a:lnTo>
                  <a:lnTo>
                    <a:pt x="1738" y="457"/>
                  </a:lnTo>
                  <a:lnTo>
                    <a:pt x="1509" y="16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3347309" y="4740717"/>
              <a:ext cx="60327" cy="84946"/>
            </a:xfrm>
            <a:custGeom>
              <a:avLst/>
              <a:gdLst/>
              <a:ahLst/>
              <a:cxnLst/>
              <a:rect l="l" t="t" r="r" b="b"/>
              <a:pathLst>
                <a:path w="1235" h="1739" extrusionOk="0">
                  <a:moveTo>
                    <a:pt x="572" y="1"/>
                  </a:moveTo>
                  <a:lnTo>
                    <a:pt x="435" y="24"/>
                  </a:lnTo>
                  <a:lnTo>
                    <a:pt x="321" y="70"/>
                  </a:lnTo>
                  <a:lnTo>
                    <a:pt x="115" y="252"/>
                  </a:lnTo>
                  <a:lnTo>
                    <a:pt x="0" y="664"/>
                  </a:lnTo>
                  <a:lnTo>
                    <a:pt x="92" y="1304"/>
                  </a:lnTo>
                  <a:lnTo>
                    <a:pt x="366" y="1647"/>
                  </a:lnTo>
                  <a:lnTo>
                    <a:pt x="618" y="1738"/>
                  </a:lnTo>
                  <a:lnTo>
                    <a:pt x="755" y="1738"/>
                  </a:lnTo>
                  <a:lnTo>
                    <a:pt x="915" y="1693"/>
                  </a:lnTo>
                  <a:lnTo>
                    <a:pt x="1121" y="1510"/>
                  </a:lnTo>
                  <a:lnTo>
                    <a:pt x="1235" y="1098"/>
                  </a:lnTo>
                  <a:lnTo>
                    <a:pt x="1098" y="458"/>
                  </a:lnTo>
                  <a:lnTo>
                    <a:pt x="823" y="115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3496935" y="4813307"/>
              <a:ext cx="77130" cy="86069"/>
            </a:xfrm>
            <a:custGeom>
              <a:avLst/>
              <a:gdLst/>
              <a:ahLst/>
              <a:cxnLst/>
              <a:rect l="l" t="t" r="r" b="b"/>
              <a:pathLst>
                <a:path w="1579" h="1762" extrusionOk="0">
                  <a:moveTo>
                    <a:pt x="1144" y="1"/>
                  </a:moveTo>
                  <a:lnTo>
                    <a:pt x="824" y="24"/>
                  </a:lnTo>
                  <a:lnTo>
                    <a:pt x="390" y="321"/>
                  </a:lnTo>
                  <a:lnTo>
                    <a:pt x="1" y="961"/>
                  </a:lnTo>
                  <a:lnTo>
                    <a:pt x="1" y="1441"/>
                  </a:lnTo>
                  <a:lnTo>
                    <a:pt x="161" y="1670"/>
                  </a:lnTo>
                  <a:lnTo>
                    <a:pt x="321" y="1738"/>
                  </a:lnTo>
                  <a:lnTo>
                    <a:pt x="481" y="1761"/>
                  </a:lnTo>
                  <a:lnTo>
                    <a:pt x="801" y="1716"/>
                  </a:lnTo>
                  <a:lnTo>
                    <a:pt x="1235" y="1441"/>
                  </a:lnTo>
                  <a:lnTo>
                    <a:pt x="1578" y="824"/>
                  </a:lnTo>
                  <a:lnTo>
                    <a:pt x="1578" y="367"/>
                  </a:lnTo>
                  <a:lnTo>
                    <a:pt x="1441" y="138"/>
                  </a:lnTo>
                  <a:lnTo>
                    <a:pt x="1304" y="47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3398699" y="4830063"/>
              <a:ext cx="60327" cy="78254"/>
            </a:xfrm>
            <a:custGeom>
              <a:avLst/>
              <a:gdLst/>
              <a:ahLst/>
              <a:cxnLst/>
              <a:rect l="l" t="t" r="r" b="b"/>
              <a:pathLst>
                <a:path w="1235" h="1602" extrusionOk="0">
                  <a:moveTo>
                    <a:pt x="800" y="1"/>
                  </a:moveTo>
                  <a:lnTo>
                    <a:pt x="572" y="47"/>
                  </a:lnTo>
                  <a:lnTo>
                    <a:pt x="252" y="344"/>
                  </a:lnTo>
                  <a:lnTo>
                    <a:pt x="0" y="961"/>
                  </a:lnTo>
                  <a:lnTo>
                    <a:pt x="46" y="1373"/>
                  </a:lnTo>
                  <a:lnTo>
                    <a:pt x="229" y="1555"/>
                  </a:lnTo>
                  <a:lnTo>
                    <a:pt x="366" y="1601"/>
                  </a:lnTo>
                  <a:lnTo>
                    <a:pt x="526" y="1601"/>
                  </a:lnTo>
                  <a:lnTo>
                    <a:pt x="755" y="1533"/>
                  </a:lnTo>
                  <a:lnTo>
                    <a:pt x="1052" y="1258"/>
                  </a:lnTo>
                  <a:lnTo>
                    <a:pt x="1235" y="687"/>
                  </a:lnTo>
                  <a:lnTo>
                    <a:pt x="1166" y="298"/>
                  </a:lnTo>
                  <a:lnTo>
                    <a:pt x="1029" y="92"/>
                  </a:lnTo>
                  <a:lnTo>
                    <a:pt x="915" y="4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32"/>
          <p:cNvSpPr/>
          <p:nvPr/>
        </p:nvSpPr>
        <p:spPr>
          <a:xfrm>
            <a:off x="453705" y="1885932"/>
            <a:ext cx="1359475" cy="70796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32"/>
          <p:cNvSpPr/>
          <p:nvPr/>
        </p:nvSpPr>
        <p:spPr>
          <a:xfrm flipH="1">
            <a:off x="10461828" y="1336167"/>
            <a:ext cx="1359475" cy="70796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32"/>
          <p:cNvSpPr/>
          <p:nvPr/>
        </p:nvSpPr>
        <p:spPr>
          <a:xfrm rot="781981">
            <a:off x="-1506491" y="5902017"/>
            <a:ext cx="4932960" cy="286038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2"/>
          <p:cNvSpPr/>
          <p:nvPr/>
        </p:nvSpPr>
        <p:spPr>
          <a:xfrm>
            <a:off x="465733" y="6023067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32"/>
          <p:cNvSpPr/>
          <p:nvPr/>
        </p:nvSpPr>
        <p:spPr>
          <a:xfrm>
            <a:off x="1664400" y="6232462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/>
          <p:nvPr/>
        </p:nvSpPr>
        <p:spPr>
          <a:xfrm rot="183667">
            <a:off x="1038942" y="6022262"/>
            <a:ext cx="8152037" cy="3768233"/>
          </a:xfrm>
          <a:custGeom>
            <a:avLst/>
            <a:gdLst/>
            <a:ahLst/>
            <a:cxnLst/>
            <a:rect l="l" t="t" r="r" b="b"/>
            <a:pathLst>
              <a:path w="80766" h="82682" extrusionOk="0">
                <a:moveTo>
                  <a:pt x="48496" y="1"/>
                </a:moveTo>
                <a:lnTo>
                  <a:pt x="46367" y="115"/>
                </a:lnTo>
                <a:lnTo>
                  <a:pt x="44239" y="345"/>
                </a:lnTo>
                <a:lnTo>
                  <a:pt x="42078" y="688"/>
                </a:lnTo>
                <a:lnTo>
                  <a:pt x="39933" y="1131"/>
                </a:lnTo>
                <a:lnTo>
                  <a:pt x="37772" y="1671"/>
                </a:lnTo>
                <a:lnTo>
                  <a:pt x="35611" y="2326"/>
                </a:lnTo>
                <a:lnTo>
                  <a:pt x="33466" y="3062"/>
                </a:lnTo>
                <a:lnTo>
                  <a:pt x="31321" y="3897"/>
                </a:lnTo>
                <a:lnTo>
                  <a:pt x="29209" y="4814"/>
                </a:lnTo>
                <a:lnTo>
                  <a:pt x="27130" y="5829"/>
                </a:lnTo>
                <a:lnTo>
                  <a:pt x="25083" y="6926"/>
                </a:lnTo>
                <a:lnTo>
                  <a:pt x="23069" y="8105"/>
                </a:lnTo>
                <a:lnTo>
                  <a:pt x="21088" y="9349"/>
                </a:lnTo>
                <a:lnTo>
                  <a:pt x="19173" y="10676"/>
                </a:lnTo>
                <a:lnTo>
                  <a:pt x="17323" y="12067"/>
                </a:lnTo>
                <a:lnTo>
                  <a:pt x="15522" y="13524"/>
                </a:lnTo>
                <a:lnTo>
                  <a:pt x="13786" y="15047"/>
                </a:lnTo>
                <a:lnTo>
                  <a:pt x="12133" y="16635"/>
                </a:lnTo>
                <a:lnTo>
                  <a:pt x="10545" y="18272"/>
                </a:lnTo>
                <a:lnTo>
                  <a:pt x="9055" y="19975"/>
                </a:lnTo>
                <a:lnTo>
                  <a:pt x="7663" y="21727"/>
                </a:lnTo>
                <a:lnTo>
                  <a:pt x="6370" y="23512"/>
                </a:lnTo>
                <a:lnTo>
                  <a:pt x="5158" y="25345"/>
                </a:lnTo>
                <a:lnTo>
                  <a:pt x="4078" y="27228"/>
                </a:lnTo>
                <a:lnTo>
                  <a:pt x="3112" y="29144"/>
                </a:lnTo>
                <a:lnTo>
                  <a:pt x="2260" y="31108"/>
                </a:lnTo>
                <a:lnTo>
                  <a:pt x="1523" y="33089"/>
                </a:lnTo>
                <a:lnTo>
                  <a:pt x="934" y="35087"/>
                </a:lnTo>
                <a:lnTo>
                  <a:pt x="492" y="37133"/>
                </a:lnTo>
                <a:lnTo>
                  <a:pt x="181" y="39180"/>
                </a:lnTo>
                <a:lnTo>
                  <a:pt x="17" y="41259"/>
                </a:lnTo>
                <a:lnTo>
                  <a:pt x="1" y="42307"/>
                </a:lnTo>
                <a:lnTo>
                  <a:pt x="17" y="43355"/>
                </a:lnTo>
                <a:lnTo>
                  <a:pt x="165" y="45418"/>
                </a:lnTo>
                <a:lnTo>
                  <a:pt x="427" y="47448"/>
                </a:lnTo>
                <a:lnTo>
                  <a:pt x="836" y="49462"/>
                </a:lnTo>
                <a:lnTo>
                  <a:pt x="1376" y="51426"/>
                </a:lnTo>
                <a:lnTo>
                  <a:pt x="2015" y="53358"/>
                </a:lnTo>
                <a:lnTo>
                  <a:pt x="2784" y="55258"/>
                </a:lnTo>
                <a:lnTo>
                  <a:pt x="3668" y="57108"/>
                </a:lnTo>
                <a:lnTo>
                  <a:pt x="4651" y="58925"/>
                </a:lnTo>
                <a:lnTo>
                  <a:pt x="5731" y="60693"/>
                </a:lnTo>
                <a:lnTo>
                  <a:pt x="6910" y="62412"/>
                </a:lnTo>
                <a:lnTo>
                  <a:pt x="8187" y="64066"/>
                </a:lnTo>
                <a:lnTo>
                  <a:pt x="9546" y="65687"/>
                </a:lnTo>
                <a:lnTo>
                  <a:pt x="10987" y="67242"/>
                </a:lnTo>
                <a:lnTo>
                  <a:pt x="12509" y="68732"/>
                </a:lnTo>
                <a:lnTo>
                  <a:pt x="14097" y="70173"/>
                </a:lnTo>
                <a:lnTo>
                  <a:pt x="15767" y="71532"/>
                </a:lnTo>
                <a:lnTo>
                  <a:pt x="17486" y="72842"/>
                </a:lnTo>
                <a:lnTo>
                  <a:pt x="19271" y="74069"/>
                </a:lnTo>
                <a:lnTo>
                  <a:pt x="21105" y="75232"/>
                </a:lnTo>
                <a:lnTo>
                  <a:pt x="22988" y="76329"/>
                </a:lnTo>
                <a:lnTo>
                  <a:pt x="24919" y="77344"/>
                </a:lnTo>
                <a:lnTo>
                  <a:pt x="26884" y="78277"/>
                </a:lnTo>
                <a:lnTo>
                  <a:pt x="28882" y="79129"/>
                </a:lnTo>
                <a:lnTo>
                  <a:pt x="30912" y="79882"/>
                </a:lnTo>
                <a:lnTo>
                  <a:pt x="32958" y="80569"/>
                </a:lnTo>
                <a:lnTo>
                  <a:pt x="35038" y="81159"/>
                </a:lnTo>
                <a:lnTo>
                  <a:pt x="37117" y="81650"/>
                </a:lnTo>
                <a:lnTo>
                  <a:pt x="39229" y="82059"/>
                </a:lnTo>
                <a:lnTo>
                  <a:pt x="41325" y="82370"/>
                </a:lnTo>
                <a:lnTo>
                  <a:pt x="43437" y="82567"/>
                </a:lnTo>
                <a:lnTo>
                  <a:pt x="45532" y="82681"/>
                </a:lnTo>
                <a:lnTo>
                  <a:pt x="47612" y="82681"/>
                </a:lnTo>
                <a:lnTo>
                  <a:pt x="49642" y="82567"/>
                </a:lnTo>
                <a:lnTo>
                  <a:pt x="51606" y="82370"/>
                </a:lnTo>
                <a:lnTo>
                  <a:pt x="53522" y="82059"/>
                </a:lnTo>
                <a:lnTo>
                  <a:pt x="55372" y="81650"/>
                </a:lnTo>
                <a:lnTo>
                  <a:pt x="57140" y="81159"/>
                </a:lnTo>
                <a:lnTo>
                  <a:pt x="58859" y="80569"/>
                </a:lnTo>
                <a:lnTo>
                  <a:pt x="60529" y="79882"/>
                </a:lnTo>
                <a:lnTo>
                  <a:pt x="62117" y="79129"/>
                </a:lnTo>
                <a:lnTo>
                  <a:pt x="63640" y="78277"/>
                </a:lnTo>
                <a:lnTo>
                  <a:pt x="65114" y="77344"/>
                </a:lnTo>
                <a:lnTo>
                  <a:pt x="66522" y="76329"/>
                </a:lnTo>
                <a:lnTo>
                  <a:pt x="67864" y="75232"/>
                </a:lnTo>
                <a:lnTo>
                  <a:pt x="69125" y="74069"/>
                </a:lnTo>
                <a:lnTo>
                  <a:pt x="70336" y="72842"/>
                </a:lnTo>
                <a:lnTo>
                  <a:pt x="71482" y="71532"/>
                </a:lnTo>
                <a:lnTo>
                  <a:pt x="72563" y="70173"/>
                </a:lnTo>
                <a:lnTo>
                  <a:pt x="73578" y="68732"/>
                </a:lnTo>
                <a:lnTo>
                  <a:pt x="74528" y="67242"/>
                </a:lnTo>
                <a:lnTo>
                  <a:pt x="75412" y="65687"/>
                </a:lnTo>
                <a:lnTo>
                  <a:pt x="76230" y="64066"/>
                </a:lnTo>
                <a:lnTo>
                  <a:pt x="76983" y="62412"/>
                </a:lnTo>
                <a:lnTo>
                  <a:pt x="77655" y="60693"/>
                </a:lnTo>
                <a:lnTo>
                  <a:pt x="78277" y="58925"/>
                </a:lnTo>
                <a:lnTo>
                  <a:pt x="79079" y="56191"/>
                </a:lnTo>
                <a:lnTo>
                  <a:pt x="79914" y="52409"/>
                </a:lnTo>
                <a:lnTo>
                  <a:pt x="80454" y="48463"/>
                </a:lnTo>
                <a:lnTo>
                  <a:pt x="80733" y="44386"/>
                </a:lnTo>
                <a:lnTo>
                  <a:pt x="80765" y="42307"/>
                </a:lnTo>
                <a:lnTo>
                  <a:pt x="80749" y="40228"/>
                </a:lnTo>
                <a:lnTo>
                  <a:pt x="80536" y="36102"/>
                </a:lnTo>
                <a:lnTo>
                  <a:pt x="80094" y="32091"/>
                </a:lnTo>
                <a:lnTo>
                  <a:pt x="79439" y="28178"/>
                </a:lnTo>
                <a:lnTo>
                  <a:pt x="78555" y="24428"/>
                </a:lnTo>
                <a:lnTo>
                  <a:pt x="77426" y="20826"/>
                </a:lnTo>
                <a:lnTo>
                  <a:pt x="76410" y="18272"/>
                </a:lnTo>
                <a:lnTo>
                  <a:pt x="75657" y="16635"/>
                </a:lnTo>
                <a:lnTo>
                  <a:pt x="74855" y="15047"/>
                </a:lnTo>
                <a:lnTo>
                  <a:pt x="73971" y="13524"/>
                </a:lnTo>
                <a:lnTo>
                  <a:pt x="73038" y="12067"/>
                </a:lnTo>
                <a:lnTo>
                  <a:pt x="72023" y="10676"/>
                </a:lnTo>
                <a:lnTo>
                  <a:pt x="70958" y="9349"/>
                </a:lnTo>
                <a:lnTo>
                  <a:pt x="69812" y="8105"/>
                </a:lnTo>
                <a:lnTo>
                  <a:pt x="68601" y="6926"/>
                </a:lnTo>
                <a:lnTo>
                  <a:pt x="67324" y="5829"/>
                </a:lnTo>
                <a:lnTo>
                  <a:pt x="65981" y="4814"/>
                </a:lnTo>
                <a:lnTo>
                  <a:pt x="64557" y="3897"/>
                </a:lnTo>
                <a:lnTo>
                  <a:pt x="63067" y="3062"/>
                </a:lnTo>
                <a:lnTo>
                  <a:pt x="61512" y="2326"/>
                </a:lnTo>
                <a:lnTo>
                  <a:pt x="59874" y="1671"/>
                </a:lnTo>
                <a:lnTo>
                  <a:pt x="58172" y="1131"/>
                </a:lnTo>
                <a:lnTo>
                  <a:pt x="56387" y="688"/>
                </a:lnTo>
                <a:lnTo>
                  <a:pt x="54521" y="345"/>
                </a:lnTo>
                <a:lnTo>
                  <a:pt x="52589" y="115"/>
                </a:lnTo>
                <a:lnTo>
                  <a:pt x="505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33"/>
          <p:cNvSpPr/>
          <p:nvPr/>
        </p:nvSpPr>
        <p:spPr>
          <a:xfrm rot="-156">
            <a:off x="7971898" y="6476260"/>
            <a:ext cx="8370405" cy="2860264"/>
          </a:xfrm>
          <a:custGeom>
            <a:avLst/>
            <a:gdLst/>
            <a:ahLst/>
            <a:cxnLst/>
            <a:rect l="l" t="t" r="r" b="b"/>
            <a:pathLst>
              <a:path w="56796" h="58532" extrusionOk="0">
                <a:moveTo>
                  <a:pt x="24985" y="0"/>
                </a:moveTo>
                <a:lnTo>
                  <a:pt x="22627" y="33"/>
                </a:lnTo>
                <a:lnTo>
                  <a:pt x="20875" y="262"/>
                </a:lnTo>
                <a:lnTo>
                  <a:pt x="19696" y="508"/>
                </a:lnTo>
                <a:lnTo>
                  <a:pt x="18550" y="835"/>
                </a:lnTo>
                <a:lnTo>
                  <a:pt x="17404" y="1244"/>
                </a:lnTo>
                <a:lnTo>
                  <a:pt x="16274" y="1736"/>
                </a:lnTo>
                <a:lnTo>
                  <a:pt x="15161" y="2309"/>
                </a:lnTo>
                <a:lnTo>
                  <a:pt x="14048" y="2980"/>
                </a:lnTo>
                <a:lnTo>
                  <a:pt x="12967" y="3733"/>
                </a:lnTo>
                <a:lnTo>
                  <a:pt x="11887" y="4584"/>
                </a:lnTo>
                <a:lnTo>
                  <a:pt x="10822" y="5518"/>
                </a:lnTo>
                <a:lnTo>
                  <a:pt x="10315" y="6025"/>
                </a:lnTo>
                <a:lnTo>
                  <a:pt x="9791" y="6549"/>
                </a:lnTo>
                <a:lnTo>
                  <a:pt x="8809" y="7662"/>
                </a:lnTo>
                <a:lnTo>
                  <a:pt x="7384" y="9447"/>
                </a:lnTo>
                <a:lnTo>
                  <a:pt x="5682" y="12017"/>
                </a:lnTo>
                <a:lnTo>
                  <a:pt x="4192" y="14801"/>
                </a:lnTo>
                <a:lnTo>
                  <a:pt x="2898" y="17748"/>
                </a:lnTo>
                <a:lnTo>
                  <a:pt x="1834" y="20826"/>
                </a:lnTo>
                <a:lnTo>
                  <a:pt x="999" y="23986"/>
                </a:lnTo>
                <a:lnTo>
                  <a:pt x="410" y="27211"/>
                </a:lnTo>
                <a:lnTo>
                  <a:pt x="66" y="30453"/>
                </a:lnTo>
                <a:lnTo>
                  <a:pt x="0" y="33662"/>
                </a:lnTo>
                <a:lnTo>
                  <a:pt x="197" y="36822"/>
                </a:lnTo>
                <a:lnTo>
                  <a:pt x="557" y="39146"/>
                </a:lnTo>
                <a:lnTo>
                  <a:pt x="868" y="40653"/>
                </a:lnTo>
                <a:lnTo>
                  <a:pt x="1261" y="42126"/>
                </a:lnTo>
                <a:lnTo>
                  <a:pt x="1736" y="43551"/>
                </a:lnTo>
                <a:lnTo>
                  <a:pt x="2276" y="44942"/>
                </a:lnTo>
                <a:lnTo>
                  <a:pt x="2898" y="46285"/>
                </a:lnTo>
                <a:lnTo>
                  <a:pt x="3602" y="47578"/>
                </a:lnTo>
                <a:lnTo>
                  <a:pt x="4388" y="48823"/>
                </a:lnTo>
                <a:lnTo>
                  <a:pt x="5256" y="49985"/>
                </a:lnTo>
                <a:lnTo>
                  <a:pt x="6222" y="51098"/>
                </a:lnTo>
                <a:lnTo>
                  <a:pt x="6729" y="51622"/>
                </a:lnTo>
                <a:lnTo>
                  <a:pt x="7253" y="52130"/>
                </a:lnTo>
                <a:lnTo>
                  <a:pt x="8350" y="53096"/>
                </a:lnTo>
                <a:lnTo>
                  <a:pt x="9496" y="53963"/>
                </a:lnTo>
                <a:lnTo>
                  <a:pt x="10691" y="54766"/>
                </a:lnTo>
                <a:lnTo>
                  <a:pt x="11936" y="55470"/>
                </a:lnTo>
                <a:lnTo>
                  <a:pt x="13213" y="56108"/>
                </a:lnTo>
                <a:lnTo>
                  <a:pt x="14539" y="56665"/>
                </a:lnTo>
                <a:lnTo>
                  <a:pt x="15898" y="57156"/>
                </a:lnTo>
                <a:lnTo>
                  <a:pt x="17977" y="57762"/>
                </a:lnTo>
                <a:lnTo>
                  <a:pt x="20859" y="58286"/>
                </a:lnTo>
                <a:lnTo>
                  <a:pt x="23806" y="58531"/>
                </a:lnTo>
                <a:lnTo>
                  <a:pt x="26802" y="58515"/>
                </a:lnTo>
                <a:lnTo>
                  <a:pt x="29814" y="58220"/>
                </a:lnTo>
                <a:lnTo>
                  <a:pt x="32810" y="57680"/>
                </a:lnTo>
                <a:lnTo>
                  <a:pt x="35757" y="56894"/>
                </a:lnTo>
                <a:lnTo>
                  <a:pt x="38639" y="55863"/>
                </a:lnTo>
                <a:lnTo>
                  <a:pt x="41406" y="54618"/>
                </a:lnTo>
                <a:lnTo>
                  <a:pt x="44058" y="53145"/>
                </a:lnTo>
                <a:lnTo>
                  <a:pt x="46530" y="51459"/>
                </a:lnTo>
                <a:lnTo>
                  <a:pt x="48823" y="49576"/>
                </a:lnTo>
                <a:lnTo>
                  <a:pt x="49887" y="48544"/>
                </a:lnTo>
                <a:lnTo>
                  <a:pt x="50902" y="47496"/>
                </a:lnTo>
                <a:lnTo>
                  <a:pt x="52654" y="45352"/>
                </a:lnTo>
                <a:lnTo>
                  <a:pt x="54078" y="43109"/>
                </a:lnTo>
                <a:lnTo>
                  <a:pt x="55191" y="40816"/>
                </a:lnTo>
                <a:lnTo>
                  <a:pt x="56026" y="38475"/>
                </a:lnTo>
                <a:lnTo>
                  <a:pt x="56550" y="36101"/>
                </a:lnTo>
                <a:lnTo>
                  <a:pt x="56796" y="33678"/>
                </a:lnTo>
                <a:lnTo>
                  <a:pt x="56780" y="31255"/>
                </a:lnTo>
                <a:lnTo>
                  <a:pt x="56485" y="28832"/>
                </a:lnTo>
                <a:lnTo>
                  <a:pt x="55945" y="26392"/>
                </a:lnTo>
                <a:lnTo>
                  <a:pt x="55159" y="23986"/>
                </a:lnTo>
                <a:lnTo>
                  <a:pt x="54127" y="21612"/>
                </a:lnTo>
                <a:lnTo>
                  <a:pt x="52883" y="19270"/>
                </a:lnTo>
                <a:lnTo>
                  <a:pt x="51409" y="16978"/>
                </a:lnTo>
                <a:lnTo>
                  <a:pt x="49723" y="14735"/>
                </a:lnTo>
                <a:lnTo>
                  <a:pt x="47840" y="12574"/>
                </a:lnTo>
                <a:lnTo>
                  <a:pt x="46809" y="11526"/>
                </a:lnTo>
                <a:lnTo>
                  <a:pt x="45777" y="10511"/>
                </a:lnTo>
                <a:lnTo>
                  <a:pt x="43616" y="8563"/>
                </a:lnTo>
                <a:lnTo>
                  <a:pt x="41406" y="6795"/>
                </a:lnTo>
                <a:lnTo>
                  <a:pt x="39147" y="5174"/>
                </a:lnTo>
                <a:lnTo>
                  <a:pt x="36838" y="3749"/>
                </a:lnTo>
                <a:lnTo>
                  <a:pt x="34497" y="2521"/>
                </a:lnTo>
                <a:lnTo>
                  <a:pt x="32139" y="1523"/>
                </a:lnTo>
                <a:lnTo>
                  <a:pt x="29749" y="753"/>
                </a:lnTo>
                <a:lnTo>
                  <a:pt x="27375" y="246"/>
                </a:lnTo>
                <a:lnTo>
                  <a:pt x="2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3"/>
          <p:cNvGrpSpPr/>
          <p:nvPr/>
        </p:nvGrpSpPr>
        <p:grpSpPr>
          <a:xfrm>
            <a:off x="682317" y="2683793"/>
            <a:ext cx="3858860" cy="4443924"/>
            <a:chOff x="3444173" y="3579511"/>
            <a:chExt cx="1800065" cy="2072984"/>
          </a:xfrm>
        </p:grpSpPr>
        <p:sp>
          <p:nvSpPr>
            <p:cNvPr id="370" name="Google Shape;370;p33"/>
            <p:cNvSpPr/>
            <p:nvPr/>
          </p:nvSpPr>
          <p:spPr>
            <a:xfrm>
              <a:off x="4273820" y="4476600"/>
              <a:ext cx="13921" cy="1175895"/>
            </a:xfrm>
            <a:custGeom>
              <a:avLst/>
              <a:gdLst/>
              <a:ahLst/>
              <a:cxnLst/>
              <a:rect l="l" t="t" r="r" b="b"/>
              <a:pathLst>
                <a:path w="4711" h="42524" fill="none" extrusionOk="0">
                  <a:moveTo>
                    <a:pt x="3498" y="1"/>
                  </a:moveTo>
                  <a:lnTo>
                    <a:pt x="3224" y="824"/>
                  </a:lnTo>
                  <a:lnTo>
                    <a:pt x="1784" y="6585"/>
                  </a:lnTo>
                  <a:lnTo>
                    <a:pt x="1029" y="10631"/>
                  </a:lnTo>
                  <a:lnTo>
                    <a:pt x="595" y="13672"/>
                  </a:lnTo>
                  <a:lnTo>
                    <a:pt x="252" y="16896"/>
                  </a:lnTo>
                  <a:lnTo>
                    <a:pt x="23" y="20302"/>
                  </a:lnTo>
                  <a:lnTo>
                    <a:pt x="1" y="23800"/>
                  </a:lnTo>
                  <a:lnTo>
                    <a:pt x="161" y="27366"/>
                  </a:lnTo>
                  <a:lnTo>
                    <a:pt x="595" y="30910"/>
                  </a:lnTo>
                  <a:lnTo>
                    <a:pt x="1327" y="34408"/>
                  </a:lnTo>
                  <a:lnTo>
                    <a:pt x="2401" y="37791"/>
                  </a:lnTo>
                  <a:lnTo>
                    <a:pt x="3453" y="40215"/>
                  </a:lnTo>
                  <a:lnTo>
                    <a:pt x="4253" y="41769"/>
                  </a:lnTo>
                  <a:lnTo>
                    <a:pt x="4710" y="42524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 rot="8256167">
              <a:off x="3662058" y="3885767"/>
              <a:ext cx="1364296" cy="1175424"/>
            </a:xfrm>
            <a:custGeom>
              <a:avLst/>
              <a:gdLst/>
              <a:ahLst/>
              <a:cxnLst/>
              <a:rect l="l" t="t" r="r" b="b"/>
              <a:pathLst>
                <a:path w="32693" h="28167" extrusionOk="0">
                  <a:moveTo>
                    <a:pt x="9968" y="1"/>
                  </a:moveTo>
                  <a:lnTo>
                    <a:pt x="9168" y="23"/>
                  </a:lnTo>
                  <a:lnTo>
                    <a:pt x="8322" y="343"/>
                  </a:lnTo>
                  <a:lnTo>
                    <a:pt x="7430" y="961"/>
                  </a:lnTo>
                  <a:lnTo>
                    <a:pt x="6973" y="1395"/>
                  </a:lnTo>
                  <a:lnTo>
                    <a:pt x="6561" y="1875"/>
                  </a:lnTo>
                  <a:lnTo>
                    <a:pt x="5967" y="2835"/>
                  </a:lnTo>
                  <a:lnTo>
                    <a:pt x="5647" y="3796"/>
                  </a:lnTo>
                  <a:lnTo>
                    <a:pt x="5601" y="4756"/>
                  </a:lnTo>
                  <a:lnTo>
                    <a:pt x="5761" y="5693"/>
                  </a:lnTo>
                  <a:lnTo>
                    <a:pt x="6081" y="6585"/>
                  </a:lnTo>
                  <a:lnTo>
                    <a:pt x="6836" y="7888"/>
                  </a:lnTo>
                  <a:lnTo>
                    <a:pt x="8162" y="9420"/>
                  </a:lnTo>
                  <a:lnTo>
                    <a:pt x="9556" y="10700"/>
                  </a:lnTo>
                  <a:lnTo>
                    <a:pt x="11317" y="11980"/>
                  </a:lnTo>
                  <a:lnTo>
                    <a:pt x="11614" y="12140"/>
                  </a:lnTo>
                  <a:lnTo>
                    <a:pt x="11088" y="11934"/>
                  </a:lnTo>
                  <a:lnTo>
                    <a:pt x="9991" y="11637"/>
                  </a:lnTo>
                  <a:lnTo>
                    <a:pt x="8893" y="11431"/>
                  </a:lnTo>
                  <a:lnTo>
                    <a:pt x="7796" y="11363"/>
                  </a:lnTo>
                  <a:lnTo>
                    <a:pt x="6196" y="11431"/>
                  </a:lnTo>
                  <a:lnTo>
                    <a:pt x="4161" y="11889"/>
                  </a:lnTo>
                  <a:lnTo>
                    <a:pt x="2835" y="12460"/>
                  </a:lnTo>
                  <a:lnTo>
                    <a:pt x="2058" y="12940"/>
                  </a:lnTo>
                  <a:lnTo>
                    <a:pt x="1372" y="13489"/>
                  </a:lnTo>
                  <a:lnTo>
                    <a:pt x="823" y="14106"/>
                  </a:lnTo>
                  <a:lnTo>
                    <a:pt x="389" y="14769"/>
                  </a:lnTo>
                  <a:lnTo>
                    <a:pt x="114" y="15501"/>
                  </a:lnTo>
                  <a:lnTo>
                    <a:pt x="0" y="16278"/>
                  </a:lnTo>
                  <a:lnTo>
                    <a:pt x="69" y="17101"/>
                  </a:lnTo>
                  <a:lnTo>
                    <a:pt x="183" y="17513"/>
                  </a:lnTo>
                  <a:lnTo>
                    <a:pt x="343" y="17924"/>
                  </a:lnTo>
                  <a:lnTo>
                    <a:pt x="777" y="18610"/>
                  </a:lnTo>
                  <a:lnTo>
                    <a:pt x="1372" y="19113"/>
                  </a:lnTo>
                  <a:lnTo>
                    <a:pt x="2081" y="19456"/>
                  </a:lnTo>
                  <a:lnTo>
                    <a:pt x="2904" y="19685"/>
                  </a:lnTo>
                  <a:lnTo>
                    <a:pt x="3795" y="19799"/>
                  </a:lnTo>
                  <a:lnTo>
                    <a:pt x="5213" y="19822"/>
                  </a:lnTo>
                  <a:lnTo>
                    <a:pt x="7110" y="19570"/>
                  </a:lnTo>
                  <a:lnTo>
                    <a:pt x="8870" y="19182"/>
                  </a:lnTo>
                  <a:lnTo>
                    <a:pt x="10791" y="18610"/>
                  </a:lnTo>
                  <a:lnTo>
                    <a:pt x="11088" y="18496"/>
                  </a:lnTo>
                  <a:lnTo>
                    <a:pt x="11088" y="18496"/>
                  </a:lnTo>
                  <a:lnTo>
                    <a:pt x="10745" y="18724"/>
                  </a:lnTo>
                  <a:lnTo>
                    <a:pt x="9808" y="19570"/>
                  </a:lnTo>
                  <a:lnTo>
                    <a:pt x="8733" y="20759"/>
                  </a:lnTo>
                  <a:lnTo>
                    <a:pt x="7727" y="22131"/>
                  </a:lnTo>
                  <a:lnTo>
                    <a:pt x="7156" y="23205"/>
                  </a:lnTo>
                  <a:lnTo>
                    <a:pt x="6904" y="23937"/>
                  </a:lnTo>
                  <a:lnTo>
                    <a:pt x="6790" y="24623"/>
                  </a:lnTo>
                  <a:lnTo>
                    <a:pt x="6859" y="25263"/>
                  </a:lnTo>
                  <a:lnTo>
                    <a:pt x="7110" y="25857"/>
                  </a:lnTo>
                  <a:lnTo>
                    <a:pt x="7567" y="26360"/>
                  </a:lnTo>
                  <a:lnTo>
                    <a:pt x="8276" y="26795"/>
                  </a:lnTo>
                  <a:lnTo>
                    <a:pt x="9282" y="27115"/>
                  </a:lnTo>
                  <a:lnTo>
                    <a:pt x="9899" y="27229"/>
                  </a:lnTo>
                  <a:lnTo>
                    <a:pt x="10517" y="27297"/>
                  </a:lnTo>
                  <a:lnTo>
                    <a:pt x="11660" y="27320"/>
                  </a:lnTo>
                  <a:lnTo>
                    <a:pt x="12643" y="27160"/>
                  </a:lnTo>
                  <a:lnTo>
                    <a:pt x="13511" y="26863"/>
                  </a:lnTo>
                  <a:lnTo>
                    <a:pt x="14266" y="26452"/>
                  </a:lnTo>
                  <a:lnTo>
                    <a:pt x="14883" y="25949"/>
                  </a:lnTo>
                  <a:lnTo>
                    <a:pt x="15638" y="25080"/>
                  </a:lnTo>
                  <a:lnTo>
                    <a:pt x="16323" y="23800"/>
                  </a:lnTo>
                  <a:lnTo>
                    <a:pt x="16735" y="22542"/>
                  </a:lnTo>
                  <a:lnTo>
                    <a:pt x="16964" y="21102"/>
                  </a:lnTo>
                  <a:lnTo>
                    <a:pt x="16986" y="20873"/>
                  </a:lnTo>
                  <a:lnTo>
                    <a:pt x="17009" y="21308"/>
                  </a:lnTo>
                  <a:lnTo>
                    <a:pt x="17238" y="22519"/>
                  </a:lnTo>
                  <a:lnTo>
                    <a:pt x="17672" y="23937"/>
                  </a:lnTo>
                  <a:lnTo>
                    <a:pt x="18335" y="25400"/>
                  </a:lnTo>
                  <a:lnTo>
                    <a:pt x="19250" y="26726"/>
                  </a:lnTo>
                  <a:lnTo>
                    <a:pt x="20073" y="27503"/>
                  </a:lnTo>
                  <a:lnTo>
                    <a:pt x="20713" y="27869"/>
                  </a:lnTo>
                  <a:lnTo>
                    <a:pt x="21399" y="28098"/>
                  </a:lnTo>
                  <a:lnTo>
                    <a:pt x="22176" y="28166"/>
                  </a:lnTo>
                  <a:lnTo>
                    <a:pt x="22999" y="28052"/>
                  </a:lnTo>
                  <a:lnTo>
                    <a:pt x="23891" y="27709"/>
                  </a:lnTo>
                  <a:lnTo>
                    <a:pt x="24371" y="27435"/>
                  </a:lnTo>
                  <a:lnTo>
                    <a:pt x="24828" y="27160"/>
                  </a:lnTo>
                  <a:lnTo>
                    <a:pt x="25514" y="26497"/>
                  </a:lnTo>
                  <a:lnTo>
                    <a:pt x="25971" y="25766"/>
                  </a:lnTo>
                  <a:lnTo>
                    <a:pt x="26200" y="24988"/>
                  </a:lnTo>
                  <a:lnTo>
                    <a:pt x="26245" y="24165"/>
                  </a:lnTo>
                  <a:lnTo>
                    <a:pt x="26131" y="23342"/>
                  </a:lnTo>
                  <a:lnTo>
                    <a:pt x="25742" y="22062"/>
                  </a:lnTo>
                  <a:lnTo>
                    <a:pt x="24897" y="20462"/>
                  </a:lnTo>
                  <a:lnTo>
                    <a:pt x="23914" y="19067"/>
                  </a:lnTo>
                  <a:lnTo>
                    <a:pt x="22656" y="17581"/>
                  </a:lnTo>
                  <a:lnTo>
                    <a:pt x="22428" y="17375"/>
                  </a:lnTo>
                  <a:lnTo>
                    <a:pt x="22428" y="17375"/>
                  </a:lnTo>
                  <a:lnTo>
                    <a:pt x="22816" y="17558"/>
                  </a:lnTo>
                  <a:lnTo>
                    <a:pt x="24142" y="17787"/>
                  </a:lnTo>
                  <a:lnTo>
                    <a:pt x="25925" y="17810"/>
                  </a:lnTo>
                  <a:lnTo>
                    <a:pt x="27892" y="17558"/>
                  </a:lnTo>
                  <a:lnTo>
                    <a:pt x="29355" y="17147"/>
                  </a:lnTo>
                  <a:lnTo>
                    <a:pt x="30246" y="16758"/>
                  </a:lnTo>
                  <a:lnTo>
                    <a:pt x="31046" y="16278"/>
                  </a:lnTo>
                  <a:lnTo>
                    <a:pt x="31732" y="15684"/>
                  </a:lnTo>
                  <a:lnTo>
                    <a:pt x="32258" y="14975"/>
                  </a:lnTo>
                  <a:lnTo>
                    <a:pt x="32578" y="14152"/>
                  </a:lnTo>
                  <a:lnTo>
                    <a:pt x="32692" y="13192"/>
                  </a:lnTo>
                  <a:lnTo>
                    <a:pt x="32532" y="12094"/>
                  </a:lnTo>
                  <a:lnTo>
                    <a:pt x="32350" y="11477"/>
                  </a:lnTo>
                  <a:lnTo>
                    <a:pt x="32121" y="10883"/>
                  </a:lnTo>
                  <a:lnTo>
                    <a:pt x="31549" y="9923"/>
                  </a:lnTo>
                  <a:lnTo>
                    <a:pt x="30864" y="9214"/>
                  </a:lnTo>
                  <a:lnTo>
                    <a:pt x="30086" y="8734"/>
                  </a:lnTo>
                  <a:lnTo>
                    <a:pt x="29240" y="8437"/>
                  </a:lnTo>
                  <a:lnTo>
                    <a:pt x="28326" y="8345"/>
                  </a:lnTo>
                  <a:lnTo>
                    <a:pt x="26931" y="8437"/>
                  </a:lnTo>
                  <a:lnTo>
                    <a:pt x="25080" y="8917"/>
                  </a:lnTo>
                  <a:lnTo>
                    <a:pt x="23456" y="9625"/>
                  </a:lnTo>
                  <a:lnTo>
                    <a:pt x="21650" y="10608"/>
                  </a:lnTo>
                  <a:lnTo>
                    <a:pt x="21376" y="10814"/>
                  </a:lnTo>
                  <a:lnTo>
                    <a:pt x="21376" y="10814"/>
                  </a:lnTo>
                  <a:lnTo>
                    <a:pt x="21650" y="10517"/>
                  </a:lnTo>
                  <a:lnTo>
                    <a:pt x="23182" y="8734"/>
                  </a:lnTo>
                  <a:lnTo>
                    <a:pt x="24348" y="7111"/>
                  </a:lnTo>
                  <a:lnTo>
                    <a:pt x="25354" y="5350"/>
                  </a:lnTo>
                  <a:lnTo>
                    <a:pt x="25811" y="4047"/>
                  </a:lnTo>
                  <a:lnTo>
                    <a:pt x="25903" y="3247"/>
                  </a:lnTo>
                  <a:lnTo>
                    <a:pt x="25811" y="2515"/>
                  </a:lnTo>
                  <a:lnTo>
                    <a:pt x="25491" y="1875"/>
                  </a:lnTo>
                  <a:lnTo>
                    <a:pt x="24897" y="1349"/>
                  </a:lnTo>
                  <a:lnTo>
                    <a:pt x="23982" y="984"/>
                  </a:lnTo>
                  <a:lnTo>
                    <a:pt x="23388" y="869"/>
                  </a:lnTo>
                  <a:lnTo>
                    <a:pt x="22793" y="801"/>
                  </a:lnTo>
                  <a:lnTo>
                    <a:pt x="21673" y="824"/>
                  </a:lnTo>
                  <a:lnTo>
                    <a:pt x="20667" y="1029"/>
                  </a:lnTo>
                  <a:lnTo>
                    <a:pt x="19776" y="1395"/>
                  </a:lnTo>
                  <a:lnTo>
                    <a:pt x="18998" y="1898"/>
                  </a:lnTo>
                  <a:lnTo>
                    <a:pt x="18312" y="2492"/>
                  </a:lnTo>
                  <a:lnTo>
                    <a:pt x="17444" y="3544"/>
                  </a:lnTo>
                  <a:lnTo>
                    <a:pt x="16598" y="5053"/>
                  </a:lnTo>
                  <a:lnTo>
                    <a:pt x="16026" y="6516"/>
                  </a:lnTo>
                  <a:lnTo>
                    <a:pt x="15592" y="8231"/>
                  </a:lnTo>
                  <a:lnTo>
                    <a:pt x="15569" y="8482"/>
                  </a:lnTo>
                  <a:lnTo>
                    <a:pt x="15523" y="8025"/>
                  </a:lnTo>
                  <a:lnTo>
                    <a:pt x="15180" y="6630"/>
                  </a:lnTo>
                  <a:lnTo>
                    <a:pt x="14517" y="4893"/>
                  </a:lnTo>
                  <a:lnTo>
                    <a:pt x="13626" y="3087"/>
                  </a:lnTo>
                  <a:lnTo>
                    <a:pt x="12780" y="1875"/>
                  </a:lnTo>
                  <a:lnTo>
                    <a:pt x="12140" y="1167"/>
                  </a:lnTo>
                  <a:lnTo>
                    <a:pt x="11454" y="595"/>
                  </a:lnTo>
                  <a:lnTo>
                    <a:pt x="10745" y="183"/>
                  </a:lnTo>
                  <a:lnTo>
                    <a:pt x="9968" y="1"/>
                  </a:lnTo>
                  <a:close/>
                </a:path>
              </a:pathLst>
            </a:custGeom>
            <a:solidFill>
              <a:srgbClr val="F2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 rot="8256167">
              <a:off x="4052727" y="4234650"/>
              <a:ext cx="538115" cy="439840"/>
            </a:xfrm>
            <a:custGeom>
              <a:avLst/>
              <a:gdLst/>
              <a:ahLst/>
              <a:cxnLst/>
              <a:rect l="l" t="t" r="r" b="b"/>
              <a:pathLst>
                <a:path w="12895" h="10540" extrusionOk="0">
                  <a:moveTo>
                    <a:pt x="4939" y="0"/>
                  </a:moveTo>
                  <a:lnTo>
                    <a:pt x="3773" y="160"/>
                  </a:lnTo>
                  <a:lnTo>
                    <a:pt x="2653" y="503"/>
                  </a:lnTo>
                  <a:lnTo>
                    <a:pt x="2150" y="777"/>
                  </a:lnTo>
                  <a:lnTo>
                    <a:pt x="1670" y="1075"/>
                  </a:lnTo>
                  <a:lnTo>
                    <a:pt x="892" y="1783"/>
                  </a:lnTo>
                  <a:lnTo>
                    <a:pt x="389" y="2629"/>
                  </a:lnTo>
                  <a:lnTo>
                    <a:pt x="92" y="3566"/>
                  </a:lnTo>
                  <a:lnTo>
                    <a:pt x="1" y="4572"/>
                  </a:lnTo>
                  <a:lnTo>
                    <a:pt x="115" y="5578"/>
                  </a:lnTo>
                  <a:lnTo>
                    <a:pt x="435" y="6584"/>
                  </a:lnTo>
                  <a:lnTo>
                    <a:pt x="892" y="7567"/>
                  </a:lnTo>
                  <a:lnTo>
                    <a:pt x="1532" y="8436"/>
                  </a:lnTo>
                  <a:lnTo>
                    <a:pt x="2333" y="9213"/>
                  </a:lnTo>
                  <a:lnTo>
                    <a:pt x="3247" y="9853"/>
                  </a:lnTo>
                  <a:lnTo>
                    <a:pt x="4276" y="10311"/>
                  </a:lnTo>
                  <a:lnTo>
                    <a:pt x="5442" y="10539"/>
                  </a:lnTo>
                  <a:lnTo>
                    <a:pt x="6676" y="10539"/>
                  </a:lnTo>
                  <a:lnTo>
                    <a:pt x="8002" y="10242"/>
                  </a:lnTo>
                  <a:lnTo>
                    <a:pt x="9397" y="9648"/>
                  </a:lnTo>
                  <a:lnTo>
                    <a:pt x="10128" y="9213"/>
                  </a:lnTo>
                  <a:lnTo>
                    <a:pt x="10814" y="8733"/>
                  </a:lnTo>
                  <a:lnTo>
                    <a:pt x="11866" y="7750"/>
                  </a:lnTo>
                  <a:lnTo>
                    <a:pt x="12529" y="6767"/>
                  </a:lnTo>
                  <a:lnTo>
                    <a:pt x="12872" y="5807"/>
                  </a:lnTo>
                  <a:lnTo>
                    <a:pt x="12895" y="4847"/>
                  </a:lnTo>
                  <a:lnTo>
                    <a:pt x="12643" y="3955"/>
                  </a:lnTo>
                  <a:lnTo>
                    <a:pt x="12163" y="3086"/>
                  </a:lnTo>
                  <a:lnTo>
                    <a:pt x="11477" y="2309"/>
                  </a:lnTo>
                  <a:lnTo>
                    <a:pt x="10609" y="1623"/>
                  </a:lnTo>
                  <a:lnTo>
                    <a:pt x="9626" y="1029"/>
                  </a:lnTo>
                  <a:lnTo>
                    <a:pt x="8505" y="572"/>
                  </a:lnTo>
                  <a:lnTo>
                    <a:pt x="7339" y="229"/>
                  </a:lnTo>
                  <a:lnTo>
                    <a:pt x="6151" y="23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3"/>
            <p:cNvSpPr/>
            <p:nvPr/>
          </p:nvSpPr>
          <p:spPr>
            <a:xfrm rot="8256167">
              <a:off x="4138212" y="4267291"/>
              <a:ext cx="395981" cy="348283"/>
            </a:xfrm>
            <a:custGeom>
              <a:avLst/>
              <a:gdLst/>
              <a:ahLst/>
              <a:cxnLst/>
              <a:rect l="l" t="t" r="r" b="b"/>
              <a:pathLst>
                <a:path w="9489" h="8346" fill="none" extrusionOk="0">
                  <a:moveTo>
                    <a:pt x="709" y="1692"/>
                  </a:moveTo>
                  <a:lnTo>
                    <a:pt x="1029" y="1327"/>
                  </a:lnTo>
                  <a:lnTo>
                    <a:pt x="1715" y="755"/>
                  </a:lnTo>
                  <a:lnTo>
                    <a:pt x="2470" y="343"/>
                  </a:lnTo>
                  <a:lnTo>
                    <a:pt x="3270" y="92"/>
                  </a:lnTo>
                  <a:lnTo>
                    <a:pt x="4093" y="1"/>
                  </a:lnTo>
                  <a:lnTo>
                    <a:pt x="4939" y="23"/>
                  </a:lnTo>
                  <a:lnTo>
                    <a:pt x="5739" y="183"/>
                  </a:lnTo>
                  <a:lnTo>
                    <a:pt x="6516" y="458"/>
                  </a:lnTo>
                  <a:lnTo>
                    <a:pt x="7248" y="846"/>
                  </a:lnTo>
                  <a:lnTo>
                    <a:pt x="7911" y="1327"/>
                  </a:lnTo>
                  <a:lnTo>
                    <a:pt x="8482" y="1875"/>
                  </a:lnTo>
                  <a:lnTo>
                    <a:pt x="8939" y="2515"/>
                  </a:lnTo>
                  <a:lnTo>
                    <a:pt x="9282" y="3201"/>
                  </a:lnTo>
                  <a:lnTo>
                    <a:pt x="9465" y="3933"/>
                  </a:lnTo>
                  <a:lnTo>
                    <a:pt x="9488" y="4710"/>
                  </a:lnTo>
                  <a:lnTo>
                    <a:pt x="9305" y="5533"/>
                  </a:lnTo>
                  <a:lnTo>
                    <a:pt x="9145" y="5945"/>
                  </a:lnTo>
                  <a:lnTo>
                    <a:pt x="8894" y="6448"/>
                  </a:lnTo>
                  <a:lnTo>
                    <a:pt x="8276" y="7271"/>
                  </a:lnTo>
                  <a:lnTo>
                    <a:pt x="7545" y="7842"/>
                  </a:lnTo>
                  <a:lnTo>
                    <a:pt x="6722" y="8185"/>
                  </a:lnTo>
                  <a:lnTo>
                    <a:pt x="5830" y="8345"/>
                  </a:lnTo>
                  <a:lnTo>
                    <a:pt x="4939" y="8299"/>
                  </a:lnTo>
                  <a:lnTo>
                    <a:pt x="4024" y="8094"/>
                  </a:lnTo>
                  <a:lnTo>
                    <a:pt x="3155" y="7728"/>
                  </a:lnTo>
                  <a:lnTo>
                    <a:pt x="2310" y="7248"/>
                  </a:lnTo>
                  <a:lnTo>
                    <a:pt x="1578" y="6676"/>
                  </a:lnTo>
                  <a:lnTo>
                    <a:pt x="938" y="5990"/>
                  </a:lnTo>
                  <a:lnTo>
                    <a:pt x="458" y="5259"/>
                  </a:lnTo>
                  <a:lnTo>
                    <a:pt x="138" y="4481"/>
                  </a:lnTo>
                  <a:lnTo>
                    <a:pt x="1" y="3681"/>
                  </a:lnTo>
                  <a:lnTo>
                    <a:pt x="92" y="2881"/>
                  </a:lnTo>
                  <a:lnTo>
                    <a:pt x="412" y="2081"/>
                  </a:lnTo>
                  <a:lnTo>
                    <a:pt x="709" y="1692"/>
                  </a:lnTo>
                  <a:close/>
                </a:path>
              </a:pathLst>
            </a:custGeom>
            <a:noFill/>
            <a:ln w="18850" cap="flat" cmpd="sng">
              <a:solidFill>
                <a:srgbClr val="F2B1B7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33"/>
          <p:cNvGrpSpPr/>
          <p:nvPr/>
        </p:nvGrpSpPr>
        <p:grpSpPr>
          <a:xfrm rot="-901381" flipH="1">
            <a:off x="-78881" y="4545558"/>
            <a:ext cx="2077748" cy="3537273"/>
            <a:chOff x="2599063" y="3749320"/>
            <a:chExt cx="1034115" cy="1762463"/>
          </a:xfrm>
        </p:grpSpPr>
        <p:sp>
          <p:nvSpPr>
            <p:cNvPr id="375" name="Google Shape;375;p33"/>
            <p:cNvSpPr/>
            <p:nvPr/>
          </p:nvSpPr>
          <p:spPr>
            <a:xfrm>
              <a:off x="3032871" y="4335889"/>
              <a:ext cx="130271" cy="1175895"/>
            </a:xfrm>
            <a:custGeom>
              <a:avLst/>
              <a:gdLst/>
              <a:ahLst/>
              <a:cxnLst/>
              <a:rect l="l" t="t" r="r" b="b"/>
              <a:pathLst>
                <a:path w="4711" h="42524" fill="none" extrusionOk="0">
                  <a:moveTo>
                    <a:pt x="3498" y="1"/>
                  </a:moveTo>
                  <a:lnTo>
                    <a:pt x="3224" y="824"/>
                  </a:lnTo>
                  <a:lnTo>
                    <a:pt x="1784" y="6585"/>
                  </a:lnTo>
                  <a:lnTo>
                    <a:pt x="1029" y="10631"/>
                  </a:lnTo>
                  <a:lnTo>
                    <a:pt x="595" y="13672"/>
                  </a:lnTo>
                  <a:lnTo>
                    <a:pt x="252" y="16896"/>
                  </a:lnTo>
                  <a:lnTo>
                    <a:pt x="23" y="20302"/>
                  </a:lnTo>
                  <a:lnTo>
                    <a:pt x="1" y="23800"/>
                  </a:lnTo>
                  <a:lnTo>
                    <a:pt x="161" y="27366"/>
                  </a:lnTo>
                  <a:lnTo>
                    <a:pt x="595" y="30910"/>
                  </a:lnTo>
                  <a:lnTo>
                    <a:pt x="1327" y="34408"/>
                  </a:lnTo>
                  <a:lnTo>
                    <a:pt x="2401" y="37791"/>
                  </a:lnTo>
                  <a:lnTo>
                    <a:pt x="3453" y="40215"/>
                  </a:lnTo>
                  <a:lnTo>
                    <a:pt x="4253" y="41769"/>
                  </a:lnTo>
                  <a:lnTo>
                    <a:pt x="4710" y="42524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3"/>
            <p:cNvSpPr/>
            <p:nvPr/>
          </p:nvSpPr>
          <p:spPr>
            <a:xfrm rot="8256167">
              <a:off x="2753085" y="3897544"/>
              <a:ext cx="726070" cy="738463"/>
            </a:xfrm>
            <a:custGeom>
              <a:avLst/>
              <a:gdLst/>
              <a:ahLst/>
              <a:cxnLst/>
              <a:rect l="l" t="t" r="r" b="b"/>
              <a:pathLst>
                <a:path w="17399" h="17696" extrusionOk="0">
                  <a:moveTo>
                    <a:pt x="10768" y="1"/>
                  </a:moveTo>
                  <a:lnTo>
                    <a:pt x="10151" y="69"/>
                  </a:lnTo>
                  <a:lnTo>
                    <a:pt x="9625" y="252"/>
                  </a:lnTo>
                  <a:lnTo>
                    <a:pt x="9214" y="549"/>
                  </a:lnTo>
                  <a:lnTo>
                    <a:pt x="8733" y="1121"/>
                  </a:lnTo>
                  <a:lnTo>
                    <a:pt x="8345" y="2081"/>
                  </a:lnTo>
                  <a:lnTo>
                    <a:pt x="8162" y="3110"/>
                  </a:lnTo>
                  <a:lnTo>
                    <a:pt x="8139" y="4116"/>
                  </a:lnTo>
                  <a:lnTo>
                    <a:pt x="8231" y="5236"/>
                  </a:lnTo>
                  <a:lnTo>
                    <a:pt x="8276" y="5419"/>
                  </a:lnTo>
                  <a:lnTo>
                    <a:pt x="8185" y="5213"/>
                  </a:lnTo>
                  <a:lnTo>
                    <a:pt x="7385" y="3567"/>
                  </a:lnTo>
                  <a:lnTo>
                    <a:pt x="6424" y="2173"/>
                  </a:lnTo>
                  <a:lnTo>
                    <a:pt x="5693" y="1487"/>
                  </a:lnTo>
                  <a:lnTo>
                    <a:pt x="5098" y="1281"/>
                  </a:lnTo>
                  <a:lnTo>
                    <a:pt x="4710" y="1304"/>
                  </a:lnTo>
                  <a:lnTo>
                    <a:pt x="4298" y="1487"/>
                  </a:lnTo>
                  <a:lnTo>
                    <a:pt x="3910" y="1852"/>
                  </a:lnTo>
                  <a:lnTo>
                    <a:pt x="3727" y="2127"/>
                  </a:lnTo>
                  <a:lnTo>
                    <a:pt x="3544" y="2424"/>
                  </a:lnTo>
                  <a:lnTo>
                    <a:pt x="3292" y="2996"/>
                  </a:lnTo>
                  <a:lnTo>
                    <a:pt x="3132" y="3819"/>
                  </a:lnTo>
                  <a:lnTo>
                    <a:pt x="3270" y="4847"/>
                  </a:lnTo>
                  <a:lnTo>
                    <a:pt x="3704" y="5762"/>
                  </a:lnTo>
                  <a:lnTo>
                    <a:pt x="4596" y="6882"/>
                  </a:lnTo>
                  <a:lnTo>
                    <a:pt x="5647" y="7751"/>
                  </a:lnTo>
                  <a:lnTo>
                    <a:pt x="5761" y="7842"/>
                  </a:lnTo>
                  <a:lnTo>
                    <a:pt x="5761" y="7842"/>
                  </a:lnTo>
                  <a:lnTo>
                    <a:pt x="5213" y="7659"/>
                  </a:lnTo>
                  <a:lnTo>
                    <a:pt x="3727" y="7545"/>
                  </a:lnTo>
                  <a:lnTo>
                    <a:pt x="2607" y="7591"/>
                  </a:lnTo>
                  <a:lnTo>
                    <a:pt x="1532" y="7797"/>
                  </a:lnTo>
                  <a:lnTo>
                    <a:pt x="640" y="8231"/>
                  </a:lnTo>
                  <a:lnTo>
                    <a:pt x="206" y="8711"/>
                  </a:lnTo>
                  <a:lnTo>
                    <a:pt x="23" y="9145"/>
                  </a:lnTo>
                  <a:lnTo>
                    <a:pt x="0" y="9625"/>
                  </a:lnTo>
                  <a:lnTo>
                    <a:pt x="92" y="10220"/>
                  </a:lnTo>
                  <a:lnTo>
                    <a:pt x="229" y="10563"/>
                  </a:lnTo>
                  <a:lnTo>
                    <a:pt x="366" y="10883"/>
                  </a:lnTo>
                  <a:lnTo>
                    <a:pt x="709" y="11386"/>
                  </a:lnTo>
                  <a:lnTo>
                    <a:pt x="1143" y="11774"/>
                  </a:lnTo>
                  <a:lnTo>
                    <a:pt x="1601" y="12026"/>
                  </a:lnTo>
                  <a:lnTo>
                    <a:pt x="2378" y="12186"/>
                  </a:lnTo>
                  <a:lnTo>
                    <a:pt x="3475" y="12117"/>
                  </a:lnTo>
                  <a:lnTo>
                    <a:pt x="4550" y="11797"/>
                  </a:lnTo>
                  <a:lnTo>
                    <a:pt x="5510" y="11363"/>
                  </a:lnTo>
                  <a:lnTo>
                    <a:pt x="6562" y="10791"/>
                  </a:lnTo>
                  <a:lnTo>
                    <a:pt x="6722" y="10677"/>
                  </a:lnTo>
                  <a:lnTo>
                    <a:pt x="6722" y="10677"/>
                  </a:lnTo>
                  <a:lnTo>
                    <a:pt x="6287" y="11111"/>
                  </a:lnTo>
                  <a:lnTo>
                    <a:pt x="5579" y="12140"/>
                  </a:lnTo>
                  <a:lnTo>
                    <a:pt x="5121" y="13260"/>
                  </a:lnTo>
                  <a:lnTo>
                    <a:pt x="4893" y="14381"/>
                  </a:lnTo>
                  <a:lnTo>
                    <a:pt x="4893" y="15432"/>
                  </a:lnTo>
                  <a:lnTo>
                    <a:pt x="5121" y="16370"/>
                  </a:lnTo>
                  <a:lnTo>
                    <a:pt x="5624" y="17124"/>
                  </a:lnTo>
                  <a:lnTo>
                    <a:pt x="6356" y="17581"/>
                  </a:lnTo>
                  <a:lnTo>
                    <a:pt x="6813" y="17673"/>
                  </a:lnTo>
                  <a:lnTo>
                    <a:pt x="7065" y="17696"/>
                  </a:lnTo>
                  <a:lnTo>
                    <a:pt x="7499" y="17627"/>
                  </a:lnTo>
                  <a:lnTo>
                    <a:pt x="8071" y="17330"/>
                  </a:lnTo>
                  <a:lnTo>
                    <a:pt x="8688" y="16598"/>
                  </a:lnTo>
                  <a:lnTo>
                    <a:pt x="9122" y="15661"/>
                  </a:lnTo>
                  <a:lnTo>
                    <a:pt x="9579" y="14129"/>
                  </a:lnTo>
                  <a:lnTo>
                    <a:pt x="9785" y="12552"/>
                  </a:lnTo>
                  <a:lnTo>
                    <a:pt x="9808" y="12392"/>
                  </a:lnTo>
                  <a:lnTo>
                    <a:pt x="9922" y="12895"/>
                  </a:lnTo>
                  <a:lnTo>
                    <a:pt x="10425" y="14106"/>
                  </a:lnTo>
                  <a:lnTo>
                    <a:pt x="10883" y="14929"/>
                  </a:lnTo>
                  <a:lnTo>
                    <a:pt x="11454" y="15615"/>
                  </a:lnTo>
                  <a:lnTo>
                    <a:pt x="12094" y="16050"/>
                  </a:lnTo>
                  <a:lnTo>
                    <a:pt x="12620" y="16095"/>
                  </a:lnTo>
                  <a:lnTo>
                    <a:pt x="12986" y="15958"/>
                  </a:lnTo>
                  <a:lnTo>
                    <a:pt x="13374" y="15707"/>
                  </a:lnTo>
                  <a:lnTo>
                    <a:pt x="13763" y="15272"/>
                  </a:lnTo>
                  <a:lnTo>
                    <a:pt x="13946" y="14998"/>
                  </a:lnTo>
                  <a:lnTo>
                    <a:pt x="14289" y="14404"/>
                  </a:lnTo>
                  <a:lnTo>
                    <a:pt x="14586" y="13306"/>
                  </a:lnTo>
                  <a:lnTo>
                    <a:pt x="14518" y="12392"/>
                  </a:lnTo>
                  <a:lnTo>
                    <a:pt x="14175" y="11592"/>
                  </a:lnTo>
                  <a:lnTo>
                    <a:pt x="13420" y="10677"/>
                  </a:lnTo>
                  <a:lnTo>
                    <a:pt x="12483" y="10014"/>
                  </a:lnTo>
                  <a:lnTo>
                    <a:pt x="12369" y="9946"/>
                  </a:lnTo>
                  <a:lnTo>
                    <a:pt x="12871" y="10128"/>
                  </a:lnTo>
                  <a:lnTo>
                    <a:pt x="14060" y="10288"/>
                  </a:lnTo>
                  <a:lnTo>
                    <a:pt x="14975" y="10288"/>
                  </a:lnTo>
                  <a:lnTo>
                    <a:pt x="15844" y="10151"/>
                  </a:lnTo>
                  <a:lnTo>
                    <a:pt x="16598" y="9808"/>
                  </a:lnTo>
                  <a:lnTo>
                    <a:pt x="17147" y="9191"/>
                  </a:lnTo>
                  <a:lnTo>
                    <a:pt x="17398" y="8299"/>
                  </a:lnTo>
                  <a:lnTo>
                    <a:pt x="17375" y="7728"/>
                  </a:lnTo>
                  <a:lnTo>
                    <a:pt x="17330" y="7408"/>
                  </a:lnTo>
                  <a:lnTo>
                    <a:pt x="17147" y="6928"/>
                  </a:lnTo>
                  <a:lnTo>
                    <a:pt x="16895" y="6516"/>
                  </a:lnTo>
                  <a:lnTo>
                    <a:pt x="16552" y="6219"/>
                  </a:lnTo>
                  <a:lnTo>
                    <a:pt x="15935" y="5945"/>
                  </a:lnTo>
                  <a:lnTo>
                    <a:pt x="14975" y="5808"/>
                  </a:lnTo>
                  <a:lnTo>
                    <a:pt x="13466" y="5922"/>
                  </a:lnTo>
                  <a:lnTo>
                    <a:pt x="12003" y="6333"/>
                  </a:lnTo>
                  <a:lnTo>
                    <a:pt x="11843" y="6402"/>
                  </a:lnTo>
                  <a:lnTo>
                    <a:pt x="12026" y="6242"/>
                  </a:lnTo>
                  <a:lnTo>
                    <a:pt x="12437" y="5625"/>
                  </a:lnTo>
                  <a:lnTo>
                    <a:pt x="12849" y="4733"/>
                  </a:lnTo>
                  <a:lnTo>
                    <a:pt x="13192" y="3681"/>
                  </a:lnTo>
                  <a:lnTo>
                    <a:pt x="13329" y="2561"/>
                  </a:lnTo>
                  <a:lnTo>
                    <a:pt x="13214" y="1532"/>
                  </a:lnTo>
                  <a:lnTo>
                    <a:pt x="12871" y="869"/>
                  </a:lnTo>
                  <a:lnTo>
                    <a:pt x="12529" y="526"/>
                  </a:lnTo>
                  <a:lnTo>
                    <a:pt x="12071" y="252"/>
                  </a:lnTo>
                  <a:lnTo>
                    <a:pt x="11477" y="69"/>
                  </a:lnTo>
                  <a:lnTo>
                    <a:pt x="11134" y="24"/>
                  </a:lnTo>
                  <a:lnTo>
                    <a:pt x="10768" y="1"/>
                  </a:lnTo>
                  <a:close/>
                </a:path>
              </a:pathLst>
            </a:custGeom>
            <a:solidFill>
              <a:srgbClr val="F2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3"/>
            <p:cNvSpPr/>
            <p:nvPr/>
          </p:nvSpPr>
          <p:spPr>
            <a:xfrm rot="8256167">
              <a:off x="2980818" y="4134258"/>
              <a:ext cx="257644" cy="283350"/>
            </a:xfrm>
            <a:custGeom>
              <a:avLst/>
              <a:gdLst/>
              <a:ahLst/>
              <a:cxnLst/>
              <a:rect l="l" t="t" r="r" b="b"/>
              <a:pathLst>
                <a:path w="6174" h="6790" extrusionOk="0">
                  <a:moveTo>
                    <a:pt x="4024" y="0"/>
                  </a:moveTo>
                  <a:lnTo>
                    <a:pt x="3499" y="46"/>
                  </a:lnTo>
                  <a:lnTo>
                    <a:pt x="2927" y="229"/>
                  </a:lnTo>
                  <a:lnTo>
                    <a:pt x="2127" y="663"/>
                  </a:lnTo>
                  <a:lnTo>
                    <a:pt x="1144" y="1555"/>
                  </a:lnTo>
                  <a:lnTo>
                    <a:pt x="389" y="2675"/>
                  </a:lnTo>
                  <a:lnTo>
                    <a:pt x="69" y="3635"/>
                  </a:lnTo>
                  <a:lnTo>
                    <a:pt x="1" y="4275"/>
                  </a:lnTo>
                  <a:lnTo>
                    <a:pt x="24" y="4595"/>
                  </a:lnTo>
                  <a:lnTo>
                    <a:pt x="46" y="4892"/>
                  </a:lnTo>
                  <a:lnTo>
                    <a:pt x="252" y="5441"/>
                  </a:lnTo>
                  <a:lnTo>
                    <a:pt x="549" y="5898"/>
                  </a:lnTo>
                  <a:lnTo>
                    <a:pt x="961" y="6264"/>
                  </a:lnTo>
                  <a:lnTo>
                    <a:pt x="1715" y="6653"/>
                  </a:lnTo>
                  <a:lnTo>
                    <a:pt x="2858" y="6790"/>
                  </a:lnTo>
                  <a:lnTo>
                    <a:pt x="4047" y="6561"/>
                  </a:lnTo>
                  <a:lnTo>
                    <a:pt x="4870" y="6104"/>
                  </a:lnTo>
                  <a:lnTo>
                    <a:pt x="5328" y="5693"/>
                  </a:lnTo>
                  <a:lnTo>
                    <a:pt x="5716" y="5167"/>
                  </a:lnTo>
                  <a:lnTo>
                    <a:pt x="5991" y="4527"/>
                  </a:lnTo>
                  <a:lnTo>
                    <a:pt x="6151" y="3795"/>
                  </a:lnTo>
                  <a:lnTo>
                    <a:pt x="6173" y="2949"/>
                  </a:lnTo>
                  <a:lnTo>
                    <a:pt x="6105" y="2469"/>
                  </a:lnTo>
                  <a:lnTo>
                    <a:pt x="6036" y="2012"/>
                  </a:lnTo>
                  <a:lnTo>
                    <a:pt x="5762" y="1257"/>
                  </a:lnTo>
                  <a:lnTo>
                    <a:pt x="5442" y="709"/>
                  </a:lnTo>
                  <a:lnTo>
                    <a:pt x="5008" y="320"/>
                  </a:lnTo>
                  <a:lnTo>
                    <a:pt x="4550" y="69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3"/>
            <p:cNvSpPr/>
            <p:nvPr/>
          </p:nvSpPr>
          <p:spPr>
            <a:xfrm rot="8256167">
              <a:off x="2996690" y="4168165"/>
              <a:ext cx="206107" cy="205189"/>
            </a:xfrm>
            <a:custGeom>
              <a:avLst/>
              <a:gdLst/>
              <a:ahLst/>
              <a:cxnLst/>
              <a:rect l="l" t="t" r="r" b="b"/>
              <a:pathLst>
                <a:path w="4939" h="4917" fill="none" extrusionOk="0">
                  <a:moveTo>
                    <a:pt x="252" y="3979"/>
                  </a:moveTo>
                  <a:lnTo>
                    <a:pt x="69" y="3499"/>
                  </a:lnTo>
                  <a:lnTo>
                    <a:pt x="0" y="2539"/>
                  </a:lnTo>
                  <a:lnTo>
                    <a:pt x="275" y="1647"/>
                  </a:lnTo>
                  <a:lnTo>
                    <a:pt x="801" y="915"/>
                  </a:lnTo>
                  <a:lnTo>
                    <a:pt x="1532" y="344"/>
                  </a:lnTo>
                  <a:lnTo>
                    <a:pt x="2355" y="24"/>
                  </a:lnTo>
                  <a:lnTo>
                    <a:pt x="3201" y="1"/>
                  </a:lnTo>
                  <a:lnTo>
                    <a:pt x="4001" y="344"/>
                  </a:lnTo>
                  <a:lnTo>
                    <a:pt x="4344" y="687"/>
                  </a:lnTo>
                  <a:lnTo>
                    <a:pt x="4550" y="915"/>
                  </a:lnTo>
                  <a:lnTo>
                    <a:pt x="4824" y="1418"/>
                  </a:lnTo>
                  <a:lnTo>
                    <a:pt x="4939" y="1921"/>
                  </a:lnTo>
                  <a:lnTo>
                    <a:pt x="4916" y="2424"/>
                  </a:lnTo>
                  <a:lnTo>
                    <a:pt x="4710" y="3133"/>
                  </a:lnTo>
                  <a:lnTo>
                    <a:pt x="4070" y="3956"/>
                  </a:lnTo>
                  <a:lnTo>
                    <a:pt x="3224" y="4573"/>
                  </a:lnTo>
                  <a:lnTo>
                    <a:pt x="2241" y="4893"/>
                  </a:lnTo>
                  <a:lnTo>
                    <a:pt x="1532" y="4916"/>
                  </a:lnTo>
                  <a:lnTo>
                    <a:pt x="1098" y="4802"/>
                  </a:lnTo>
                  <a:lnTo>
                    <a:pt x="709" y="4573"/>
                  </a:lnTo>
                  <a:lnTo>
                    <a:pt x="389" y="4207"/>
                  </a:lnTo>
                  <a:lnTo>
                    <a:pt x="252" y="3979"/>
                  </a:lnTo>
                  <a:close/>
                </a:path>
              </a:pathLst>
            </a:custGeom>
            <a:noFill/>
            <a:ln w="18850" cap="flat" cmpd="sng">
              <a:solidFill>
                <a:srgbClr val="F2B1B7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33"/>
          <p:cNvSpPr/>
          <p:nvPr/>
        </p:nvSpPr>
        <p:spPr>
          <a:xfrm>
            <a:off x="8139600" y="475034"/>
            <a:ext cx="1632331" cy="849959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33"/>
          <p:cNvSpPr/>
          <p:nvPr/>
        </p:nvSpPr>
        <p:spPr>
          <a:xfrm>
            <a:off x="1030814" y="583849"/>
            <a:ext cx="1214391" cy="63235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33"/>
          <p:cNvSpPr/>
          <p:nvPr/>
        </p:nvSpPr>
        <p:spPr>
          <a:xfrm>
            <a:off x="3712416" y="1038099"/>
            <a:ext cx="2383579" cy="124117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2" name="Google Shape;382;p33"/>
          <p:cNvSpPr/>
          <p:nvPr/>
        </p:nvSpPr>
        <p:spPr>
          <a:xfrm>
            <a:off x="7348017" y="6180883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33"/>
          <p:cNvSpPr/>
          <p:nvPr/>
        </p:nvSpPr>
        <p:spPr>
          <a:xfrm>
            <a:off x="5772783" y="6099946"/>
            <a:ext cx="646435" cy="556804"/>
          </a:xfrm>
          <a:custGeom>
            <a:avLst/>
            <a:gdLst/>
            <a:ahLst/>
            <a:cxnLst/>
            <a:rect l="l" t="t" r="r" b="b"/>
            <a:pathLst>
              <a:path w="6768" h="5830" extrusionOk="0">
                <a:moveTo>
                  <a:pt x="3384" y="0"/>
                </a:moveTo>
                <a:lnTo>
                  <a:pt x="3144" y="66"/>
                </a:lnTo>
                <a:lnTo>
                  <a:pt x="3057" y="153"/>
                </a:lnTo>
                <a:lnTo>
                  <a:pt x="2839" y="437"/>
                </a:lnTo>
                <a:lnTo>
                  <a:pt x="2555" y="1026"/>
                </a:lnTo>
                <a:lnTo>
                  <a:pt x="2380" y="1921"/>
                </a:lnTo>
                <a:lnTo>
                  <a:pt x="2380" y="2533"/>
                </a:lnTo>
                <a:lnTo>
                  <a:pt x="2053" y="2140"/>
                </a:lnTo>
                <a:lnTo>
                  <a:pt x="1441" y="1747"/>
                </a:lnTo>
                <a:lnTo>
                  <a:pt x="939" y="1616"/>
                </a:lnTo>
                <a:lnTo>
                  <a:pt x="655" y="1594"/>
                </a:lnTo>
                <a:lnTo>
                  <a:pt x="503" y="1616"/>
                </a:lnTo>
                <a:lnTo>
                  <a:pt x="241" y="1747"/>
                </a:lnTo>
                <a:lnTo>
                  <a:pt x="66" y="1965"/>
                </a:lnTo>
                <a:lnTo>
                  <a:pt x="1" y="2249"/>
                </a:lnTo>
                <a:lnTo>
                  <a:pt x="44" y="2402"/>
                </a:lnTo>
                <a:lnTo>
                  <a:pt x="197" y="2926"/>
                </a:lnTo>
                <a:lnTo>
                  <a:pt x="721" y="3886"/>
                </a:lnTo>
                <a:lnTo>
                  <a:pt x="1441" y="4737"/>
                </a:lnTo>
                <a:lnTo>
                  <a:pt x="2293" y="5458"/>
                </a:lnTo>
                <a:lnTo>
                  <a:pt x="2773" y="5742"/>
                </a:lnTo>
                <a:lnTo>
                  <a:pt x="2904" y="5807"/>
                </a:lnTo>
                <a:lnTo>
                  <a:pt x="3188" y="5829"/>
                </a:lnTo>
                <a:lnTo>
                  <a:pt x="3319" y="5785"/>
                </a:lnTo>
                <a:lnTo>
                  <a:pt x="3472" y="5764"/>
                </a:lnTo>
                <a:lnTo>
                  <a:pt x="3646" y="5676"/>
                </a:lnTo>
                <a:lnTo>
                  <a:pt x="4148" y="5349"/>
                </a:lnTo>
                <a:lnTo>
                  <a:pt x="5262" y="4628"/>
                </a:lnTo>
                <a:lnTo>
                  <a:pt x="6004" y="3995"/>
                </a:lnTo>
                <a:lnTo>
                  <a:pt x="6419" y="3515"/>
                </a:lnTo>
                <a:lnTo>
                  <a:pt x="6681" y="2947"/>
                </a:lnTo>
                <a:lnTo>
                  <a:pt x="6768" y="2336"/>
                </a:lnTo>
                <a:lnTo>
                  <a:pt x="6746" y="2009"/>
                </a:lnTo>
                <a:lnTo>
                  <a:pt x="6681" y="1834"/>
                </a:lnTo>
                <a:lnTo>
                  <a:pt x="6331" y="1550"/>
                </a:lnTo>
                <a:lnTo>
                  <a:pt x="6157" y="1550"/>
                </a:lnTo>
                <a:lnTo>
                  <a:pt x="5676" y="1616"/>
                </a:lnTo>
                <a:lnTo>
                  <a:pt x="4847" y="1943"/>
                </a:lnTo>
                <a:lnTo>
                  <a:pt x="4519" y="2205"/>
                </a:lnTo>
                <a:lnTo>
                  <a:pt x="4563" y="1681"/>
                </a:lnTo>
                <a:lnTo>
                  <a:pt x="4432" y="917"/>
                </a:lnTo>
                <a:lnTo>
                  <a:pt x="4148" y="415"/>
                </a:lnTo>
                <a:lnTo>
                  <a:pt x="3930" y="175"/>
                </a:lnTo>
                <a:lnTo>
                  <a:pt x="3755" y="44"/>
                </a:lnTo>
                <a:lnTo>
                  <a:pt x="33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33"/>
          <p:cNvSpPr/>
          <p:nvPr/>
        </p:nvSpPr>
        <p:spPr>
          <a:xfrm>
            <a:off x="4074299" y="639343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33"/>
          <p:cNvSpPr/>
          <p:nvPr/>
        </p:nvSpPr>
        <p:spPr>
          <a:xfrm>
            <a:off x="10425751" y="6343132"/>
            <a:ext cx="458432" cy="394917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33"/>
          <p:cNvSpPr/>
          <p:nvPr/>
        </p:nvSpPr>
        <p:spPr>
          <a:xfrm>
            <a:off x="11707333" y="6231184"/>
            <a:ext cx="341647" cy="294301"/>
          </a:xfrm>
          <a:custGeom>
            <a:avLst/>
            <a:gdLst/>
            <a:ahLst/>
            <a:cxnLst/>
            <a:rect l="l" t="t" r="r" b="b"/>
            <a:pathLst>
              <a:path w="5044" h="4345" extrusionOk="0">
                <a:moveTo>
                  <a:pt x="2424" y="1"/>
                </a:moveTo>
                <a:lnTo>
                  <a:pt x="2293" y="132"/>
                </a:lnTo>
                <a:lnTo>
                  <a:pt x="2118" y="350"/>
                </a:lnTo>
                <a:lnTo>
                  <a:pt x="1900" y="787"/>
                </a:lnTo>
                <a:lnTo>
                  <a:pt x="1769" y="1441"/>
                </a:lnTo>
                <a:lnTo>
                  <a:pt x="1769" y="1878"/>
                </a:lnTo>
                <a:lnTo>
                  <a:pt x="1529" y="1594"/>
                </a:lnTo>
                <a:lnTo>
                  <a:pt x="895" y="1245"/>
                </a:lnTo>
                <a:lnTo>
                  <a:pt x="481" y="1201"/>
                </a:lnTo>
                <a:lnTo>
                  <a:pt x="262" y="1245"/>
                </a:lnTo>
                <a:lnTo>
                  <a:pt x="0" y="1551"/>
                </a:lnTo>
                <a:lnTo>
                  <a:pt x="22" y="1769"/>
                </a:lnTo>
                <a:lnTo>
                  <a:pt x="153" y="2162"/>
                </a:lnTo>
                <a:lnTo>
                  <a:pt x="546" y="2882"/>
                </a:lnTo>
                <a:lnTo>
                  <a:pt x="1070" y="3515"/>
                </a:lnTo>
                <a:lnTo>
                  <a:pt x="1703" y="4039"/>
                </a:lnTo>
                <a:lnTo>
                  <a:pt x="2031" y="4258"/>
                </a:lnTo>
                <a:lnTo>
                  <a:pt x="2249" y="4345"/>
                </a:lnTo>
                <a:lnTo>
                  <a:pt x="2445" y="4279"/>
                </a:lnTo>
                <a:lnTo>
                  <a:pt x="2576" y="4279"/>
                </a:lnTo>
                <a:lnTo>
                  <a:pt x="2686" y="4192"/>
                </a:lnTo>
                <a:lnTo>
                  <a:pt x="3493" y="3712"/>
                </a:lnTo>
                <a:lnTo>
                  <a:pt x="4650" y="2795"/>
                </a:lnTo>
                <a:lnTo>
                  <a:pt x="4978" y="2206"/>
                </a:lnTo>
                <a:lnTo>
                  <a:pt x="5043" y="1747"/>
                </a:lnTo>
                <a:lnTo>
                  <a:pt x="5021" y="1507"/>
                </a:lnTo>
                <a:lnTo>
                  <a:pt x="4956" y="1354"/>
                </a:lnTo>
                <a:lnTo>
                  <a:pt x="4716" y="1158"/>
                </a:lnTo>
                <a:lnTo>
                  <a:pt x="4585" y="1158"/>
                </a:lnTo>
                <a:lnTo>
                  <a:pt x="4214" y="1201"/>
                </a:lnTo>
                <a:lnTo>
                  <a:pt x="3624" y="1441"/>
                </a:lnTo>
                <a:lnTo>
                  <a:pt x="3384" y="1638"/>
                </a:lnTo>
                <a:lnTo>
                  <a:pt x="3428" y="1245"/>
                </a:lnTo>
                <a:lnTo>
                  <a:pt x="3297" y="677"/>
                </a:lnTo>
                <a:lnTo>
                  <a:pt x="3100" y="306"/>
                </a:lnTo>
                <a:lnTo>
                  <a:pt x="2948" y="132"/>
                </a:lnTo>
                <a:lnTo>
                  <a:pt x="2795" y="22"/>
                </a:lnTo>
                <a:lnTo>
                  <a:pt x="24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theme" Target="../theme/theme2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353800" y="6538912"/>
            <a:ext cx="1762282" cy="1818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5705318" y="7110412"/>
            <a:ext cx="767671" cy="792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5712164" y="8626391"/>
            <a:ext cx="767671" cy="792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70529" y="8056641"/>
            <a:ext cx="767671" cy="792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156692" y="5096872"/>
            <a:ext cx="767671" cy="792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540528" y="2449925"/>
            <a:ext cx="767671" cy="792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540528" y="-197022"/>
            <a:ext cx="767671" cy="792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870771" y="-1916534"/>
            <a:ext cx="767671" cy="792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3197564" y="-1916535"/>
            <a:ext cx="767671" cy="792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6472989" y="-1577021"/>
            <a:ext cx="767671" cy="792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8777866" y="-1916535"/>
            <a:ext cx="767671" cy="7920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851105" y="-2312574"/>
            <a:ext cx="767671" cy="7920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4358167" y="-2925343"/>
            <a:ext cx="2011163" cy="2075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434060" y="1104361"/>
            <a:ext cx="2011163" cy="20751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8153400" y="7110412"/>
            <a:ext cx="2011163" cy="2075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2256037" y="6888574"/>
            <a:ext cx="2011163" cy="207510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709" y="648676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6842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rgbClr val="2A6842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0C0D86-56D2-5EA4-A1B9-CADCF7FEE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F3A4-1059-4161-82D7-76472ECA2778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A9992-5970-3EA0-F01F-80BA9D4C4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203918-B442-7911-53D0-C6980511B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BB37-C21E-4241-9F4F-88624AB7290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028F7-9DD6-FE18-44F4-6A7DE6D28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506200" y="6691312"/>
            <a:ext cx="1762282" cy="1818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69505B-968D-0228-8E3A-D2FB5751B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5857718" y="7262812"/>
            <a:ext cx="767671" cy="792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11C3D6-CCF4-9949-A675-1CA6B50A3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5864564" y="8778791"/>
            <a:ext cx="767671" cy="792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6689A6-CE9C-737D-6D30-2F943A692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222929" y="8209041"/>
            <a:ext cx="767671" cy="792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C2613-2DC6-1D71-A8CD-4D696AFBA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004292" y="5249272"/>
            <a:ext cx="767671" cy="792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F5E5CC-BA44-7111-93DC-BD34E0E5B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388128" y="2602325"/>
            <a:ext cx="767671" cy="792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71631C-7B45-45AB-B2E5-A15DE8031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388128" y="-44622"/>
            <a:ext cx="767671" cy="792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BEE9DD-C076-0525-2B4B-A4437553E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718371" y="-1764134"/>
            <a:ext cx="767671" cy="7920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890073-C08E-5E4B-D45A-89678D2F3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3349964" y="-1764135"/>
            <a:ext cx="767671" cy="7920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BC55E1-CC5A-3C96-1D1A-EB5EC1A7B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6625389" y="-1424621"/>
            <a:ext cx="767671" cy="7920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D83A0A-AE2F-4637-2AB8-17EF10FEA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8930266" y="-1764135"/>
            <a:ext cx="767671" cy="7920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298350-1A1F-8317-6560-BB7E2A8BC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003505" y="-2160174"/>
            <a:ext cx="767671" cy="7920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D55923-6354-B24E-A81C-C20F3913F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4510567" y="-2772943"/>
            <a:ext cx="2011163" cy="20751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EC86C9-3C12-580C-4B8A-9880B31C5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586460" y="1256761"/>
            <a:ext cx="2011163" cy="2075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AE29D0-AA1B-2B9C-2155-AEED8A02C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8305800" y="7262812"/>
            <a:ext cx="2011163" cy="2075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FFF2FE-6CC9-25CD-919C-488ED56D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2408437" y="7040974"/>
            <a:ext cx="2011163" cy="20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280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90" y="337975"/>
            <a:ext cx="923545" cy="9144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00613" y="4786312"/>
            <a:ext cx="2800350" cy="1643062"/>
          </a:xfrm>
          <a:prstGeom prst="rect">
            <a:avLst/>
          </a:prstGeom>
          <a:solidFill>
            <a:srgbClr val="2A434A"/>
          </a:solidFill>
          <a:ln>
            <a:solidFill>
              <a:srgbClr val="2A4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748" y="4636293"/>
            <a:ext cx="4402075" cy="1943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14427C-FE89-AA2A-4F5A-A7922FA9E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85" y="1064152"/>
            <a:ext cx="8972800" cy="16013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16E980-6A24-FC2E-EBB7-6C46972EC6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09" r="39309"/>
          <a:stretch/>
        </p:blipFill>
        <p:spPr>
          <a:xfrm>
            <a:off x="5279312" y="251311"/>
            <a:ext cx="1454467" cy="8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44"/>
          <p:cNvGrpSpPr/>
          <p:nvPr/>
        </p:nvGrpSpPr>
        <p:grpSpPr>
          <a:xfrm flipH="1">
            <a:off x="9222650" y="2863899"/>
            <a:ext cx="2661501" cy="4351429"/>
            <a:chOff x="6066511" y="-2374200"/>
            <a:chExt cx="1177169" cy="1954351"/>
          </a:xfrm>
        </p:grpSpPr>
        <p:sp>
          <p:nvSpPr>
            <p:cNvPr id="596" name="Google Shape;596;p44"/>
            <p:cNvSpPr/>
            <p:nvPr/>
          </p:nvSpPr>
          <p:spPr>
            <a:xfrm>
              <a:off x="6696189" y="-928964"/>
              <a:ext cx="547492" cy="376821"/>
            </a:xfrm>
            <a:custGeom>
              <a:avLst/>
              <a:gdLst/>
              <a:ahLst/>
              <a:cxnLst/>
              <a:rect l="l" t="t" r="r" b="b"/>
              <a:pathLst>
                <a:path w="19799" h="13627" extrusionOk="0">
                  <a:moveTo>
                    <a:pt x="19799" y="0"/>
                  </a:moveTo>
                  <a:lnTo>
                    <a:pt x="19763" y="90"/>
                  </a:lnTo>
                  <a:lnTo>
                    <a:pt x="19776" y="69"/>
                  </a:lnTo>
                  <a:lnTo>
                    <a:pt x="19799" y="0"/>
                  </a:lnTo>
                  <a:close/>
                  <a:moveTo>
                    <a:pt x="19763" y="90"/>
                  </a:moveTo>
                  <a:lnTo>
                    <a:pt x="19387" y="732"/>
                  </a:lnTo>
                  <a:lnTo>
                    <a:pt x="18587" y="1555"/>
                  </a:lnTo>
                  <a:lnTo>
                    <a:pt x="17718" y="2241"/>
                  </a:lnTo>
                  <a:lnTo>
                    <a:pt x="16529" y="2995"/>
                  </a:lnTo>
                  <a:lnTo>
                    <a:pt x="14975" y="3818"/>
                  </a:lnTo>
                  <a:lnTo>
                    <a:pt x="14015" y="4253"/>
                  </a:lnTo>
                  <a:lnTo>
                    <a:pt x="13032" y="4641"/>
                  </a:lnTo>
                  <a:lnTo>
                    <a:pt x="11111" y="5213"/>
                  </a:lnTo>
                  <a:lnTo>
                    <a:pt x="9236" y="5670"/>
                  </a:lnTo>
                  <a:lnTo>
                    <a:pt x="7408" y="6196"/>
                  </a:lnTo>
                  <a:lnTo>
                    <a:pt x="5670" y="6905"/>
                  </a:lnTo>
                  <a:lnTo>
                    <a:pt x="4390" y="7728"/>
                  </a:lnTo>
                  <a:lnTo>
                    <a:pt x="3544" y="8391"/>
                  </a:lnTo>
                  <a:lnTo>
                    <a:pt x="2721" y="9237"/>
                  </a:lnTo>
                  <a:lnTo>
                    <a:pt x="1921" y="10243"/>
                  </a:lnTo>
                  <a:lnTo>
                    <a:pt x="1143" y="11431"/>
                  </a:lnTo>
                  <a:lnTo>
                    <a:pt x="366" y="12826"/>
                  </a:lnTo>
                  <a:lnTo>
                    <a:pt x="0" y="13626"/>
                  </a:lnTo>
                  <a:lnTo>
                    <a:pt x="458" y="13626"/>
                  </a:lnTo>
                  <a:lnTo>
                    <a:pt x="3521" y="13283"/>
                  </a:lnTo>
                  <a:lnTo>
                    <a:pt x="6356" y="12597"/>
                  </a:lnTo>
                  <a:lnTo>
                    <a:pt x="8779" y="11683"/>
                  </a:lnTo>
                  <a:lnTo>
                    <a:pt x="10425" y="10883"/>
                  </a:lnTo>
                  <a:lnTo>
                    <a:pt x="12094" y="9900"/>
                  </a:lnTo>
                  <a:lnTo>
                    <a:pt x="13740" y="8688"/>
                  </a:lnTo>
                  <a:lnTo>
                    <a:pt x="15295" y="7248"/>
                  </a:lnTo>
                  <a:lnTo>
                    <a:pt x="16781" y="5533"/>
                  </a:lnTo>
                  <a:lnTo>
                    <a:pt x="18130" y="3567"/>
                  </a:lnTo>
                  <a:lnTo>
                    <a:pt x="19296" y="1281"/>
                  </a:lnTo>
                  <a:lnTo>
                    <a:pt x="19763" y="90"/>
                  </a:lnTo>
                  <a:close/>
                </a:path>
              </a:pathLst>
            </a:custGeom>
            <a:solidFill>
              <a:srgbClr val="AFDA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6313834" y="-1352287"/>
              <a:ext cx="407791" cy="746009"/>
            </a:xfrm>
            <a:custGeom>
              <a:avLst/>
              <a:gdLst/>
              <a:ahLst/>
              <a:cxnLst/>
              <a:rect l="l" t="t" r="r" b="b"/>
              <a:pathLst>
                <a:path w="14747" h="26978" extrusionOk="0">
                  <a:moveTo>
                    <a:pt x="1" y="1"/>
                  </a:moveTo>
                  <a:lnTo>
                    <a:pt x="115" y="161"/>
                  </a:lnTo>
                  <a:lnTo>
                    <a:pt x="1258" y="2058"/>
                  </a:lnTo>
                  <a:lnTo>
                    <a:pt x="2630" y="4733"/>
                  </a:lnTo>
                  <a:lnTo>
                    <a:pt x="3681" y="7019"/>
                  </a:lnTo>
                  <a:lnTo>
                    <a:pt x="4756" y="9740"/>
                  </a:lnTo>
                  <a:lnTo>
                    <a:pt x="5830" y="12872"/>
                  </a:lnTo>
                  <a:lnTo>
                    <a:pt x="6356" y="14609"/>
                  </a:lnTo>
                  <a:lnTo>
                    <a:pt x="6905" y="16393"/>
                  </a:lnTo>
                  <a:lnTo>
                    <a:pt x="8162" y="19410"/>
                  </a:lnTo>
                  <a:lnTo>
                    <a:pt x="9511" y="21834"/>
                  </a:lnTo>
                  <a:lnTo>
                    <a:pt x="10883" y="23708"/>
                  </a:lnTo>
                  <a:lnTo>
                    <a:pt x="12163" y="25126"/>
                  </a:lnTo>
                  <a:lnTo>
                    <a:pt x="13260" y="26086"/>
                  </a:lnTo>
                  <a:lnTo>
                    <a:pt x="14403" y="26886"/>
                  </a:lnTo>
                  <a:lnTo>
                    <a:pt x="14586" y="26978"/>
                  </a:lnTo>
                  <a:lnTo>
                    <a:pt x="14746" y="24989"/>
                  </a:lnTo>
                  <a:lnTo>
                    <a:pt x="14724" y="21331"/>
                  </a:lnTo>
                  <a:lnTo>
                    <a:pt x="14358" y="18016"/>
                  </a:lnTo>
                  <a:lnTo>
                    <a:pt x="13672" y="15044"/>
                  </a:lnTo>
                  <a:lnTo>
                    <a:pt x="12712" y="12392"/>
                  </a:lnTo>
                  <a:lnTo>
                    <a:pt x="11569" y="10037"/>
                  </a:lnTo>
                  <a:lnTo>
                    <a:pt x="10243" y="7980"/>
                  </a:lnTo>
                  <a:lnTo>
                    <a:pt x="8825" y="6196"/>
                  </a:lnTo>
                  <a:lnTo>
                    <a:pt x="7362" y="4687"/>
                  </a:lnTo>
                  <a:lnTo>
                    <a:pt x="5899" y="3407"/>
                  </a:lnTo>
                  <a:lnTo>
                    <a:pt x="3796" y="1898"/>
                  </a:lnTo>
                  <a:lnTo>
                    <a:pt x="526" y="1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DA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6582381" y="-1969607"/>
              <a:ext cx="174515" cy="1433201"/>
            </a:xfrm>
            <a:custGeom>
              <a:avLst/>
              <a:gdLst/>
              <a:ahLst/>
              <a:cxnLst/>
              <a:rect l="l" t="t" r="r" b="b"/>
              <a:pathLst>
                <a:path w="6311" h="51829" fill="none" extrusionOk="0">
                  <a:moveTo>
                    <a:pt x="2721" y="1"/>
                  </a:moveTo>
                  <a:lnTo>
                    <a:pt x="2561" y="367"/>
                  </a:lnTo>
                  <a:lnTo>
                    <a:pt x="1601" y="2996"/>
                  </a:lnTo>
                  <a:lnTo>
                    <a:pt x="892" y="5602"/>
                  </a:lnTo>
                  <a:lnTo>
                    <a:pt x="298" y="8757"/>
                  </a:lnTo>
                  <a:lnTo>
                    <a:pt x="46" y="11432"/>
                  </a:lnTo>
                  <a:lnTo>
                    <a:pt x="1" y="13306"/>
                  </a:lnTo>
                  <a:lnTo>
                    <a:pt x="69" y="15250"/>
                  </a:lnTo>
                  <a:lnTo>
                    <a:pt x="298" y="17216"/>
                  </a:lnTo>
                  <a:lnTo>
                    <a:pt x="687" y="19205"/>
                  </a:lnTo>
                  <a:lnTo>
                    <a:pt x="1281" y="21216"/>
                  </a:lnTo>
                  <a:lnTo>
                    <a:pt x="1670" y="22200"/>
                  </a:lnTo>
                  <a:lnTo>
                    <a:pt x="2698" y="24760"/>
                  </a:lnTo>
                  <a:lnTo>
                    <a:pt x="4344" y="29561"/>
                  </a:lnTo>
                  <a:lnTo>
                    <a:pt x="5488" y="33950"/>
                  </a:lnTo>
                  <a:lnTo>
                    <a:pt x="6013" y="36991"/>
                  </a:lnTo>
                  <a:lnTo>
                    <a:pt x="6219" y="38911"/>
                  </a:lnTo>
                  <a:lnTo>
                    <a:pt x="6311" y="40740"/>
                  </a:lnTo>
                  <a:lnTo>
                    <a:pt x="6265" y="42478"/>
                  </a:lnTo>
                  <a:lnTo>
                    <a:pt x="6105" y="44147"/>
                  </a:lnTo>
                  <a:lnTo>
                    <a:pt x="5831" y="45701"/>
                  </a:lnTo>
                  <a:lnTo>
                    <a:pt x="5442" y="47210"/>
                  </a:lnTo>
                  <a:lnTo>
                    <a:pt x="4916" y="48628"/>
                  </a:lnTo>
                  <a:lnTo>
                    <a:pt x="4276" y="49954"/>
                  </a:lnTo>
                  <a:lnTo>
                    <a:pt x="3521" y="51234"/>
                  </a:lnTo>
                  <a:lnTo>
                    <a:pt x="3087" y="51828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6066511" y="-2374200"/>
              <a:ext cx="992559" cy="979894"/>
            </a:xfrm>
            <a:custGeom>
              <a:avLst/>
              <a:gdLst/>
              <a:ahLst/>
              <a:cxnLst/>
              <a:rect l="l" t="t" r="r" b="b"/>
              <a:pathLst>
                <a:path w="35894" h="35436" extrusionOk="0">
                  <a:moveTo>
                    <a:pt x="19067" y="0"/>
                  </a:moveTo>
                  <a:lnTo>
                    <a:pt x="17330" y="229"/>
                  </a:lnTo>
                  <a:lnTo>
                    <a:pt x="16187" y="595"/>
                  </a:lnTo>
                  <a:lnTo>
                    <a:pt x="15547" y="915"/>
                  </a:lnTo>
                  <a:lnTo>
                    <a:pt x="15272" y="1121"/>
                  </a:lnTo>
                  <a:lnTo>
                    <a:pt x="14998" y="1349"/>
                  </a:lnTo>
                  <a:lnTo>
                    <a:pt x="14632" y="1944"/>
                  </a:lnTo>
                  <a:lnTo>
                    <a:pt x="14381" y="2698"/>
                  </a:lnTo>
                  <a:lnTo>
                    <a:pt x="14266" y="3567"/>
                  </a:lnTo>
                  <a:lnTo>
                    <a:pt x="14266" y="5076"/>
                  </a:lnTo>
                  <a:lnTo>
                    <a:pt x="14586" y="7270"/>
                  </a:lnTo>
                  <a:lnTo>
                    <a:pt x="15387" y="10562"/>
                  </a:lnTo>
                  <a:lnTo>
                    <a:pt x="16415" y="13694"/>
                  </a:lnTo>
                  <a:lnTo>
                    <a:pt x="16552" y="14015"/>
                  </a:lnTo>
                  <a:lnTo>
                    <a:pt x="15318" y="13054"/>
                  </a:lnTo>
                  <a:lnTo>
                    <a:pt x="10105" y="9465"/>
                  </a:lnTo>
                  <a:lnTo>
                    <a:pt x="7865" y="8162"/>
                  </a:lnTo>
                  <a:lnTo>
                    <a:pt x="5785" y="7133"/>
                  </a:lnTo>
                  <a:lnTo>
                    <a:pt x="4436" y="6699"/>
                  </a:lnTo>
                  <a:lnTo>
                    <a:pt x="3681" y="6584"/>
                  </a:lnTo>
                  <a:lnTo>
                    <a:pt x="3361" y="6607"/>
                  </a:lnTo>
                  <a:lnTo>
                    <a:pt x="3064" y="6653"/>
                  </a:lnTo>
                  <a:lnTo>
                    <a:pt x="2492" y="6882"/>
                  </a:lnTo>
                  <a:lnTo>
                    <a:pt x="1989" y="7247"/>
                  </a:lnTo>
                  <a:lnTo>
                    <a:pt x="1555" y="7750"/>
                  </a:lnTo>
                  <a:lnTo>
                    <a:pt x="984" y="8711"/>
                  </a:lnTo>
                  <a:lnTo>
                    <a:pt x="435" y="10288"/>
                  </a:lnTo>
                  <a:lnTo>
                    <a:pt x="115" y="12094"/>
                  </a:lnTo>
                  <a:lnTo>
                    <a:pt x="0" y="13946"/>
                  </a:lnTo>
                  <a:lnTo>
                    <a:pt x="92" y="15775"/>
                  </a:lnTo>
                  <a:lnTo>
                    <a:pt x="389" y="17375"/>
                  </a:lnTo>
                  <a:lnTo>
                    <a:pt x="618" y="18038"/>
                  </a:lnTo>
                  <a:lnTo>
                    <a:pt x="778" y="18358"/>
                  </a:lnTo>
                  <a:lnTo>
                    <a:pt x="1235" y="18861"/>
                  </a:lnTo>
                  <a:lnTo>
                    <a:pt x="1898" y="19250"/>
                  </a:lnTo>
                  <a:lnTo>
                    <a:pt x="2744" y="19547"/>
                  </a:lnTo>
                  <a:lnTo>
                    <a:pt x="4184" y="19821"/>
                  </a:lnTo>
                  <a:lnTo>
                    <a:pt x="6425" y="19890"/>
                  </a:lnTo>
                  <a:lnTo>
                    <a:pt x="9831" y="19684"/>
                  </a:lnTo>
                  <a:lnTo>
                    <a:pt x="13146" y="19181"/>
                  </a:lnTo>
                  <a:lnTo>
                    <a:pt x="13512" y="19113"/>
                  </a:lnTo>
                  <a:lnTo>
                    <a:pt x="12369" y="19639"/>
                  </a:lnTo>
                  <a:lnTo>
                    <a:pt x="7979" y="22130"/>
                  </a:lnTo>
                  <a:lnTo>
                    <a:pt x="6265" y="23274"/>
                  </a:lnTo>
                  <a:lnTo>
                    <a:pt x="4847" y="24462"/>
                  </a:lnTo>
                  <a:lnTo>
                    <a:pt x="4093" y="25331"/>
                  </a:lnTo>
                  <a:lnTo>
                    <a:pt x="3796" y="25880"/>
                  </a:lnTo>
                  <a:lnTo>
                    <a:pt x="3704" y="26131"/>
                  </a:lnTo>
                  <a:lnTo>
                    <a:pt x="3658" y="26406"/>
                  </a:lnTo>
                  <a:lnTo>
                    <a:pt x="3681" y="26954"/>
                  </a:lnTo>
                  <a:lnTo>
                    <a:pt x="3956" y="27800"/>
                  </a:lnTo>
                  <a:lnTo>
                    <a:pt x="4756" y="28989"/>
                  </a:lnTo>
                  <a:lnTo>
                    <a:pt x="5899" y="30132"/>
                  </a:lnTo>
                  <a:lnTo>
                    <a:pt x="7293" y="31184"/>
                  </a:lnTo>
                  <a:lnTo>
                    <a:pt x="8779" y="32052"/>
                  </a:lnTo>
                  <a:lnTo>
                    <a:pt x="10265" y="32670"/>
                  </a:lnTo>
                  <a:lnTo>
                    <a:pt x="11637" y="32967"/>
                  </a:lnTo>
                  <a:lnTo>
                    <a:pt x="12209" y="32967"/>
                  </a:lnTo>
                  <a:lnTo>
                    <a:pt x="12506" y="32921"/>
                  </a:lnTo>
                  <a:lnTo>
                    <a:pt x="13077" y="32647"/>
                  </a:lnTo>
                  <a:lnTo>
                    <a:pt x="13946" y="31938"/>
                  </a:lnTo>
                  <a:lnTo>
                    <a:pt x="15089" y="30452"/>
                  </a:lnTo>
                  <a:lnTo>
                    <a:pt x="16187" y="28669"/>
                  </a:lnTo>
                  <a:lnTo>
                    <a:pt x="17604" y="25811"/>
                  </a:lnTo>
                  <a:lnTo>
                    <a:pt x="18793" y="22976"/>
                  </a:lnTo>
                  <a:lnTo>
                    <a:pt x="18907" y="22656"/>
                  </a:lnTo>
                  <a:lnTo>
                    <a:pt x="18953" y="23891"/>
                  </a:lnTo>
                  <a:lnTo>
                    <a:pt x="19410" y="28829"/>
                  </a:lnTo>
                  <a:lnTo>
                    <a:pt x="19730" y="30818"/>
                  </a:lnTo>
                  <a:lnTo>
                    <a:pt x="20187" y="32601"/>
                  </a:lnTo>
                  <a:lnTo>
                    <a:pt x="20599" y="33607"/>
                  </a:lnTo>
                  <a:lnTo>
                    <a:pt x="20919" y="34133"/>
                  </a:lnTo>
                  <a:lnTo>
                    <a:pt x="21079" y="34316"/>
                  </a:lnTo>
                  <a:lnTo>
                    <a:pt x="21491" y="34636"/>
                  </a:lnTo>
                  <a:lnTo>
                    <a:pt x="22611" y="35116"/>
                  </a:lnTo>
                  <a:lnTo>
                    <a:pt x="24074" y="35413"/>
                  </a:lnTo>
                  <a:lnTo>
                    <a:pt x="25766" y="35436"/>
                  </a:lnTo>
                  <a:lnTo>
                    <a:pt x="27572" y="35207"/>
                  </a:lnTo>
                  <a:lnTo>
                    <a:pt x="29378" y="34682"/>
                  </a:lnTo>
                  <a:lnTo>
                    <a:pt x="31093" y="33813"/>
                  </a:lnTo>
                  <a:lnTo>
                    <a:pt x="32259" y="32921"/>
                  </a:lnTo>
                  <a:lnTo>
                    <a:pt x="32944" y="32212"/>
                  </a:lnTo>
                  <a:lnTo>
                    <a:pt x="33264" y="31824"/>
                  </a:lnTo>
                  <a:lnTo>
                    <a:pt x="33539" y="31412"/>
                  </a:lnTo>
                  <a:lnTo>
                    <a:pt x="33813" y="30544"/>
                  </a:lnTo>
                  <a:lnTo>
                    <a:pt x="33790" y="29583"/>
                  </a:lnTo>
                  <a:lnTo>
                    <a:pt x="33493" y="28600"/>
                  </a:lnTo>
                  <a:lnTo>
                    <a:pt x="32990" y="27594"/>
                  </a:lnTo>
                  <a:lnTo>
                    <a:pt x="32281" y="26588"/>
                  </a:lnTo>
                  <a:lnTo>
                    <a:pt x="31001" y="25080"/>
                  </a:lnTo>
                  <a:lnTo>
                    <a:pt x="29035" y="23205"/>
                  </a:lnTo>
                  <a:lnTo>
                    <a:pt x="27069" y="21582"/>
                  </a:lnTo>
                  <a:lnTo>
                    <a:pt x="24737" y="19890"/>
                  </a:lnTo>
                  <a:lnTo>
                    <a:pt x="24348" y="19639"/>
                  </a:lnTo>
                  <a:lnTo>
                    <a:pt x="25377" y="19890"/>
                  </a:lnTo>
                  <a:lnTo>
                    <a:pt x="29607" y="20576"/>
                  </a:lnTo>
                  <a:lnTo>
                    <a:pt x="31344" y="20690"/>
                  </a:lnTo>
                  <a:lnTo>
                    <a:pt x="32944" y="20622"/>
                  </a:lnTo>
                  <a:lnTo>
                    <a:pt x="33905" y="20416"/>
                  </a:lnTo>
                  <a:lnTo>
                    <a:pt x="34430" y="20187"/>
                  </a:lnTo>
                  <a:lnTo>
                    <a:pt x="34636" y="20027"/>
                  </a:lnTo>
                  <a:lnTo>
                    <a:pt x="34819" y="19867"/>
                  </a:lnTo>
                  <a:lnTo>
                    <a:pt x="35139" y="19387"/>
                  </a:lnTo>
                  <a:lnTo>
                    <a:pt x="35528" y="18450"/>
                  </a:lnTo>
                  <a:lnTo>
                    <a:pt x="35825" y="16804"/>
                  </a:lnTo>
                  <a:lnTo>
                    <a:pt x="35894" y="14906"/>
                  </a:lnTo>
                  <a:lnTo>
                    <a:pt x="35711" y="12940"/>
                  </a:lnTo>
                  <a:lnTo>
                    <a:pt x="35299" y="11043"/>
                  </a:lnTo>
                  <a:lnTo>
                    <a:pt x="34636" y="9396"/>
                  </a:lnTo>
                  <a:lnTo>
                    <a:pt x="33973" y="8459"/>
                  </a:lnTo>
                  <a:lnTo>
                    <a:pt x="33447" y="8002"/>
                  </a:lnTo>
                  <a:lnTo>
                    <a:pt x="33173" y="7819"/>
                  </a:lnTo>
                  <a:lnTo>
                    <a:pt x="32876" y="7682"/>
                  </a:lnTo>
                  <a:lnTo>
                    <a:pt x="32190" y="7590"/>
                  </a:lnTo>
                  <a:lnTo>
                    <a:pt x="31436" y="7659"/>
                  </a:lnTo>
                  <a:lnTo>
                    <a:pt x="30635" y="7910"/>
                  </a:lnTo>
                  <a:lnTo>
                    <a:pt x="29332" y="8482"/>
                  </a:lnTo>
                  <a:lnTo>
                    <a:pt x="27572" y="9602"/>
                  </a:lnTo>
                  <a:lnTo>
                    <a:pt x="25057" y="11568"/>
                  </a:lnTo>
                  <a:lnTo>
                    <a:pt x="22794" y="13672"/>
                  </a:lnTo>
                  <a:lnTo>
                    <a:pt x="22565" y="13923"/>
                  </a:lnTo>
                  <a:lnTo>
                    <a:pt x="23182" y="12940"/>
                  </a:lnTo>
                  <a:lnTo>
                    <a:pt x="25354" y="8756"/>
                  </a:lnTo>
                  <a:lnTo>
                    <a:pt x="26109" y="6950"/>
                  </a:lnTo>
                  <a:lnTo>
                    <a:pt x="26635" y="5213"/>
                  </a:lnTo>
                  <a:lnTo>
                    <a:pt x="26817" y="4093"/>
                  </a:lnTo>
                  <a:lnTo>
                    <a:pt x="26795" y="3430"/>
                  </a:lnTo>
                  <a:lnTo>
                    <a:pt x="26749" y="3132"/>
                  </a:lnTo>
                  <a:lnTo>
                    <a:pt x="26657" y="2858"/>
                  </a:lnTo>
                  <a:lnTo>
                    <a:pt x="26383" y="2355"/>
                  </a:lnTo>
                  <a:lnTo>
                    <a:pt x="25949" y="1875"/>
                  </a:lnTo>
                  <a:lnTo>
                    <a:pt x="25377" y="1463"/>
                  </a:lnTo>
                  <a:lnTo>
                    <a:pt x="24371" y="915"/>
                  </a:lnTo>
                  <a:lnTo>
                    <a:pt x="22725" y="366"/>
                  </a:lnTo>
                  <a:lnTo>
                    <a:pt x="20896" y="69"/>
                  </a:lnTo>
                  <a:lnTo>
                    <a:pt x="19067" y="0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6452162" y="-2001215"/>
              <a:ext cx="275032" cy="251638"/>
            </a:xfrm>
            <a:custGeom>
              <a:avLst/>
              <a:gdLst/>
              <a:ahLst/>
              <a:cxnLst/>
              <a:rect l="l" t="t" r="r" b="b"/>
              <a:pathLst>
                <a:path w="9946" h="9100" extrusionOk="0">
                  <a:moveTo>
                    <a:pt x="4504" y="1"/>
                  </a:moveTo>
                  <a:lnTo>
                    <a:pt x="3407" y="115"/>
                  </a:lnTo>
                  <a:lnTo>
                    <a:pt x="2721" y="321"/>
                  </a:lnTo>
                  <a:lnTo>
                    <a:pt x="2081" y="618"/>
                  </a:lnTo>
                  <a:lnTo>
                    <a:pt x="1509" y="1029"/>
                  </a:lnTo>
                  <a:lnTo>
                    <a:pt x="1006" y="1532"/>
                  </a:lnTo>
                  <a:lnTo>
                    <a:pt x="595" y="2150"/>
                  </a:lnTo>
                  <a:lnTo>
                    <a:pt x="275" y="2858"/>
                  </a:lnTo>
                  <a:lnTo>
                    <a:pt x="92" y="3681"/>
                  </a:lnTo>
                  <a:lnTo>
                    <a:pt x="46" y="4139"/>
                  </a:lnTo>
                  <a:lnTo>
                    <a:pt x="0" y="5030"/>
                  </a:lnTo>
                  <a:lnTo>
                    <a:pt x="252" y="6471"/>
                  </a:lnTo>
                  <a:lnTo>
                    <a:pt x="778" y="7499"/>
                  </a:lnTo>
                  <a:lnTo>
                    <a:pt x="1486" y="8208"/>
                  </a:lnTo>
                  <a:lnTo>
                    <a:pt x="2241" y="8665"/>
                  </a:lnTo>
                  <a:lnTo>
                    <a:pt x="2995" y="8917"/>
                  </a:lnTo>
                  <a:lnTo>
                    <a:pt x="3841" y="9031"/>
                  </a:lnTo>
                  <a:lnTo>
                    <a:pt x="3978" y="9031"/>
                  </a:lnTo>
                  <a:lnTo>
                    <a:pt x="4504" y="9100"/>
                  </a:lnTo>
                  <a:lnTo>
                    <a:pt x="5693" y="8963"/>
                  </a:lnTo>
                  <a:lnTo>
                    <a:pt x="6927" y="8528"/>
                  </a:lnTo>
                  <a:lnTo>
                    <a:pt x="8093" y="7842"/>
                  </a:lnTo>
                  <a:lnTo>
                    <a:pt x="9076" y="6928"/>
                  </a:lnTo>
                  <a:lnTo>
                    <a:pt x="9579" y="6128"/>
                  </a:lnTo>
                  <a:lnTo>
                    <a:pt x="9831" y="5533"/>
                  </a:lnTo>
                  <a:lnTo>
                    <a:pt x="9945" y="4916"/>
                  </a:lnTo>
                  <a:lnTo>
                    <a:pt x="9922" y="4276"/>
                  </a:lnTo>
                  <a:lnTo>
                    <a:pt x="9762" y="3613"/>
                  </a:lnTo>
                  <a:lnTo>
                    <a:pt x="9442" y="2904"/>
                  </a:lnTo>
                  <a:lnTo>
                    <a:pt x="9214" y="2561"/>
                  </a:lnTo>
                  <a:lnTo>
                    <a:pt x="8962" y="2218"/>
                  </a:lnTo>
                  <a:lnTo>
                    <a:pt x="8390" y="1601"/>
                  </a:lnTo>
                  <a:lnTo>
                    <a:pt x="7407" y="847"/>
                  </a:lnTo>
                  <a:lnTo>
                    <a:pt x="5990" y="229"/>
                  </a:lnTo>
                  <a:lnTo>
                    <a:pt x="45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01" name="Google Shape;601;p44"/>
            <p:cNvGrpSpPr/>
            <p:nvPr/>
          </p:nvGrpSpPr>
          <p:grpSpPr>
            <a:xfrm>
              <a:off x="6318763" y="-2192768"/>
              <a:ext cx="569624" cy="582288"/>
              <a:chOff x="6318763" y="-2192768"/>
              <a:chExt cx="569624" cy="582288"/>
            </a:xfrm>
          </p:grpSpPr>
          <p:sp>
            <p:nvSpPr>
              <p:cNvPr id="602" name="Google Shape;602;p44"/>
              <p:cNvSpPr/>
              <p:nvPr/>
            </p:nvSpPr>
            <p:spPr>
              <a:xfrm>
                <a:off x="6574168" y="-1985397"/>
                <a:ext cx="19633" cy="58181"/>
              </a:xfrm>
              <a:custGeom>
                <a:avLst/>
                <a:gdLst/>
                <a:ahLst/>
                <a:cxnLst/>
                <a:rect l="l" t="t" r="r" b="b"/>
                <a:pathLst>
                  <a:path w="710" h="2104" extrusionOk="0">
                    <a:moveTo>
                      <a:pt x="458" y="0"/>
                    </a:moveTo>
                    <a:lnTo>
                      <a:pt x="321" y="115"/>
                    </a:lnTo>
                    <a:lnTo>
                      <a:pt x="138" y="549"/>
                    </a:lnTo>
                    <a:lnTo>
                      <a:pt x="1" y="1349"/>
                    </a:lnTo>
                    <a:lnTo>
                      <a:pt x="23" y="1875"/>
                    </a:lnTo>
                    <a:lnTo>
                      <a:pt x="115" y="2058"/>
                    </a:lnTo>
                    <a:lnTo>
                      <a:pt x="183" y="2104"/>
                    </a:lnTo>
                    <a:lnTo>
                      <a:pt x="275" y="2081"/>
                    </a:lnTo>
                    <a:lnTo>
                      <a:pt x="412" y="1943"/>
                    </a:lnTo>
                    <a:lnTo>
                      <a:pt x="595" y="1532"/>
                    </a:lnTo>
                    <a:lnTo>
                      <a:pt x="709" y="800"/>
                    </a:lnTo>
                    <a:lnTo>
                      <a:pt x="641" y="183"/>
                    </a:lnTo>
                    <a:lnTo>
                      <a:pt x="526" y="23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44"/>
              <p:cNvSpPr/>
              <p:nvPr/>
            </p:nvSpPr>
            <p:spPr>
              <a:xfrm>
                <a:off x="6610200" y="-1957578"/>
                <a:ext cx="24058" cy="3415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235" extrusionOk="0">
                    <a:moveTo>
                      <a:pt x="755" y="0"/>
                    </a:moveTo>
                    <a:lnTo>
                      <a:pt x="618" y="23"/>
                    </a:lnTo>
                    <a:lnTo>
                      <a:pt x="412" y="252"/>
                    </a:lnTo>
                    <a:lnTo>
                      <a:pt x="69" y="983"/>
                    </a:lnTo>
                    <a:lnTo>
                      <a:pt x="1" y="1166"/>
                    </a:lnTo>
                    <a:lnTo>
                      <a:pt x="1" y="1235"/>
                    </a:lnTo>
                    <a:lnTo>
                      <a:pt x="92" y="1235"/>
                    </a:lnTo>
                    <a:lnTo>
                      <a:pt x="344" y="1075"/>
                    </a:lnTo>
                    <a:lnTo>
                      <a:pt x="687" y="663"/>
                    </a:lnTo>
                    <a:lnTo>
                      <a:pt x="869" y="229"/>
                    </a:lnTo>
                    <a:lnTo>
                      <a:pt x="801" y="69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44"/>
              <p:cNvSpPr/>
              <p:nvPr/>
            </p:nvSpPr>
            <p:spPr>
              <a:xfrm>
                <a:off x="6653200" y="-1905756"/>
                <a:ext cx="39211" cy="18997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687" extrusionOk="0">
                    <a:moveTo>
                      <a:pt x="1052" y="1"/>
                    </a:moveTo>
                    <a:lnTo>
                      <a:pt x="206" y="321"/>
                    </a:lnTo>
                    <a:lnTo>
                      <a:pt x="0" y="435"/>
                    </a:lnTo>
                    <a:lnTo>
                      <a:pt x="0" y="481"/>
                    </a:lnTo>
                    <a:lnTo>
                      <a:pt x="320" y="618"/>
                    </a:lnTo>
                    <a:lnTo>
                      <a:pt x="846" y="687"/>
                    </a:lnTo>
                    <a:lnTo>
                      <a:pt x="1189" y="595"/>
                    </a:lnTo>
                    <a:lnTo>
                      <a:pt x="1372" y="412"/>
                    </a:lnTo>
                    <a:lnTo>
                      <a:pt x="1418" y="298"/>
                    </a:lnTo>
                    <a:lnTo>
                      <a:pt x="1418" y="161"/>
                    </a:lnTo>
                    <a:lnTo>
                      <a:pt x="1349" y="24"/>
                    </a:lnTo>
                    <a:lnTo>
                      <a:pt x="1052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44"/>
              <p:cNvSpPr/>
              <p:nvPr/>
            </p:nvSpPr>
            <p:spPr>
              <a:xfrm>
                <a:off x="6492619" y="-1941788"/>
                <a:ext cx="46816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419" extrusionOk="0">
                    <a:moveTo>
                      <a:pt x="138" y="1"/>
                    </a:moveTo>
                    <a:lnTo>
                      <a:pt x="0" y="92"/>
                    </a:lnTo>
                    <a:lnTo>
                      <a:pt x="0" y="206"/>
                    </a:lnTo>
                    <a:lnTo>
                      <a:pt x="69" y="481"/>
                    </a:lnTo>
                    <a:lnTo>
                      <a:pt x="549" y="1007"/>
                    </a:lnTo>
                    <a:lnTo>
                      <a:pt x="1166" y="1350"/>
                    </a:lnTo>
                    <a:lnTo>
                      <a:pt x="1532" y="1418"/>
                    </a:lnTo>
                    <a:lnTo>
                      <a:pt x="1669" y="1327"/>
                    </a:lnTo>
                    <a:lnTo>
                      <a:pt x="1692" y="1235"/>
                    </a:lnTo>
                    <a:lnTo>
                      <a:pt x="1669" y="984"/>
                    </a:lnTo>
                    <a:lnTo>
                      <a:pt x="1166" y="458"/>
                    </a:lnTo>
                    <a:lnTo>
                      <a:pt x="526" y="69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44"/>
              <p:cNvSpPr/>
              <p:nvPr/>
            </p:nvSpPr>
            <p:spPr>
              <a:xfrm>
                <a:off x="6636138" y="-1867816"/>
                <a:ext cx="44908" cy="32270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167" extrusionOk="0">
                    <a:moveTo>
                      <a:pt x="137" y="1"/>
                    </a:moveTo>
                    <a:lnTo>
                      <a:pt x="23" y="92"/>
                    </a:lnTo>
                    <a:lnTo>
                      <a:pt x="0" y="229"/>
                    </a:lnTo>
                    <a:lnTo>
                      <a:pt x="251" y="641"/>
                    </a:lnTo>
                    <a:lnTo>
                      <a:pt x="709" y="1006"/>
                    </a:lnTo>
                    <a:lnTo>
                      <a:pt x="1257" y="1166"/>
                    </a:lnTo>
                    <a:lnTo>
                      <a:pt x="1509" y="1075"/>
                    </a:lnTo>
                    <a:lnTo>
                      <a:pt x="1600" y="1006"/>
                    </a:lnTo>
                    <a:lnTo>
                      <a:pt x="1623" y="824"/>
                    </a:lnTo>
                    <a:lnTo>
                      <a:pt x="1372" y="526"/>
                    </a:lnTo>
                    <a:lnTo>
                      <a:pt x="709" y="161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44"/>
              <p:cNvSpPr/>
              <p:nvPr/>
            </p:nvSpPr>
            <p:spPr>
              <a:xfrm>
                <a:off x="6538136" y="-1838089"/>
                <a:ext cx="24694" cy="49332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784" extrusionOk="0">
                    <a:moveTo>
                      <a:pt x="755" y="0"/>
                    </a:moveTo>
                    <a:lnTo>
                      <a:pt x="618" y="23"/>
                    </a:lnTo>
                    <a:lnTo>
                      <a:pt x="366" y="366"/>
                    </a:lnTo>
                    <a:lnTo>
                      <a:pt x="69" y="1075"/>
                    </a:lnTo>
                    <a:lnTo>
                      <a:pt x="0" y="1555"/>
                    </a:lnTo>
                    <a:lnTo>
                      <a:pt x="69" y="1760"/>
                    </a:lnTo>
                    <a:lnTo>
                      <a:pt x="138" y="1783"/>
                    </a:lnTo>
                    <a:lnTo>
                      <a:pt x="320" y="1783"/>
                    </a:lnTo>
                    <a:lnTo>
                      <a:pt x="641" y="1417"/>
                    </a:lnTo>
                    <a:lnTo>
                      <a:pt x="846" y="846"/>
                    </a:lnTo>
                    <a:lnTo>
                      <a:pt x="892" y="252"/>
                    </a:lnTo>
                    <a:lnTo>
                      <a:pt x="823" y="69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44"/>
              <p:cNvSpPr/>
              <p:nvPr/>
            </p:nvSpPr>
            <p:spPr>
              <a:xfrm>
                <a:off x="6601987" y="-1830512"/>
                <a:ext cx="28482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1510" extrusionOk="0">
                    <a:moveTo>
                      <a:pt x="115" y="0"/>
                    </a:moveTo>
                    <a:lnTo>
                      <a:pt x="0" y="115"/>
                    </a:lnTo>
                    <a:lnTo>
                      <a:pt x="23" y="480"/>
                    </a:lnTo>
                    <a:lnTo>
                      <a:pt x="343" y="1121"/>
                    </a:lnTo>
                    <a:lnTo>
                      <a:pt x="641" y="1441"/>
                    </a:lnTo>
                    <a:lnTo>
                      <a:pt x="823" y="1509"/>
                    </a:lnTo>
                    <a:lnTo>
                      <a:pt x="892" y="1464"/>
                    </a:lnTo>
                    <a:lnTo>
                      <a:pt x="984" y="1303"/>
                    </a:lnTo>
                    <a:lnTo>
                      <a:pt x="1029" y="892"/>
                    </a:lnTo>
                    <a:lnTo>
                      <a:pt x="892" y="458"/>
                    </a:lnTo>
                    <a:lnTo>
                      <a:pt x="526" y="115"/>
                    </a:lnTo>
                    <a:lnTo>
                      <a:pt x="252" y="23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44"/>
              <p:cNvSpPr/>
              <p:nvPr/>
            </p:nvSpPr>
            <p:spPr>
              <a:xfrm>
                <a:off x="6485042" y="-1865300"/>
                <a:ext cx="38575" cy="3417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236" extrusionOk="0">
                    <a:moveTo>
                      <a:pt x="1166" y="1"/>
                    </a:moveTo>
                    <a:lnTo>
                      <a:pt x="777" y="161"/>
                    </a:lnTo>
                    <a:lnTo>
                      <a:pt x="229" y="573"/>
                    </a:lnTo>
                    <a:lnTo>
                      <a:pt x="0" y="915"/>
                    </a:lnTo>
                    <a:lnTo>
                      <a:pt x="0" y="1075"/>
                    </a:lnTo>
                    <a:lnTo>
                      <a:pt x="69" y="1144"/>
                    </a:lnTo>
                    <a:lnTo>
                      <a:pt x="274" y="1236"/>
                    </a:lnTo>
                    <a:lnTo>
                      <a:pt x="732" y="1053"/>
                    </a:lnTo>
                    <a:lnTo>
                      <a:pt x="1166" y="664"/>
                    </a:lnTo>
                    <a:lnTo>
                      <a:pt x="1395" y="230"/>
                    </a:lnTo>
                    <a:lnTo>
                      <a:pt x="1372" y="70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44"/>
              <p:cNvSpPr/>
              <p:nvPr/>
            </p:nvSpPr>
            <p:spPr>
              <a:xfrm>
                <a:off x="6507800" y="-2192768"/>
                <a:ext cx="51848" cy="176423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6380" extrusionOk="0">
                    <a:moveTo>
                      <a:pt x="252" y="1"/>
                    </a:moveTo>
                    <a:lnTo>
                      <a:pt x="114" y="115"/>
                    </a:lnTo>
                    <a:lnTo>
                      <a:pt x="0" y="526"/>
                    </a:lnTo>
                    <a:lnTo>
                      <a:pt x="46" y="1967"/>
                    </a:lnTo>
                    <a:lnTo>
                      <a:pt x="549" y="4482"/>
                    </a:lnTo>
                    <a:lnTo>
                      <a:pt x="1097" y="5899"/>
                    </a:lnTo>
                    <a:lnTo>
                      <a:pt x="1372" y="6288"/>
                    </a:lnTo>
                    <a:lnTo>
                      <a:pt x="1555" y="6379"/>
                    </a:lnTo>
                    <a:lnTo>
                      <a:pt x="1623" y="6356"/>
                    </a:lnTo>
                    <a:lnTo>
                      <a:pt x="1783" y="6265"/>
                    </a:lnTo>
                    <a:lnTo>
                      <a:pt x="1875" y="5670"/>
                    </a:lnTo>
                    <a:lnTo>
                      <a:pt x="1738" y="4230"/>
                    </a:lnTo>
                    <a:lnTo>
                      <a:pt x="1143" y="1944"/>
                    </a:lnTo>
                    <a:lnTo>
                      <a:pt x="526" y="229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44"/>
              <p:cNvSpPr/>
              <p:nvPr/>
            </p:nvSpPr>
            <p:spPr>
              <a:xfrm>
                <a:off x="6648776" y="-2143462"/>
                <a:ext cx="55028" cy="142272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5145" extrusionOk="0">
                    <a:moveTo>
                      <a:pt x="1829" y="1"/>
                    </a:moveTo>
                    <a:lnTo>
                      <a:pt x="1623" y="229"/>
                    </a:lnTo>
                    <a:lnTo>
                      <a:pt x="1075" y="1281"/>
                    </a:lnTo>
                    <a:lnTo>
                      <a:pt x="297" y="3316"/>
                    </a:lnTo>
                    <a:lnTo>
                      <a:pt x="0" y="4596"/>
                    </a:lnTo>
                    <a:lnTo>
                      <a:pt x="0" y="5076"/>
                    </a:lnTo>
                    <a:lnTo>
                      <a:pt x="92" y="5145"/>
                    </a:lnTo>
                    <a:lnTo>
                      <a:pt x="206" y="5145"/>
                    </a:lnTo>
                    <a:lnTo>
                      <a:pt x="503" y="4802"/>
                    </a:lnTo>
                    <a:lnTo>
                      <a:pt x="1029" y="3819"/>
                    </a:lnTo>
                    <a:lnTo>
                      <a:pt x="1669" y="2013"/>
                    </a:lnTo>
                    <a:lnTo>
                      <a:pt x="1943" y="801"/>
                    </a:lnTo>
                    <a:lnTo>
                      <a:pt x="1989" y="229"/>
                    </a:lnTo>
                    <a:lnTo>
                      <a:pt x="1943" y="69"/>
                    </a:lnTo>
                    <a:lnTo>
                      <a:pt x="1921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44"/>
              <p:cNvSpPr/>
              <p:nvPr/>
            </p:nvSpPr>
            <p:spPr>
              <a:xfrm>
                <a:off x="6589349" y="-2106158"/>
                <a:ext cx="30362" cy="98664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3568" extrusionOk="0">
                    <a:moveTo>
                      <a:pt x="480" y="1"/>
                    </a:moveTo>
                    <a:lnTo>
                      <a:pt x="275" y="252"/>
                    </a:lnTo>
                    <a:lnTo>
                      <a:pt x="46" y="1029"/>
                    </a:lnTo>
                    <a:lnTo>
                      <a:pt x="0" y="2424"/>
                    </a:lnTo>
                    <a:lnTo>
                      <a:pt x="137" y="3247"/>
                    </a:lnTo>
                    <a:lnTo>
                      <a:pt x="320" y="3544"/>
                    </a:lnTo>
                    <a:lnTo>
                      <a:pt x="435" y="3567"/>
                    </a:lnTo>
                    <a:lnTo>
                      <a:pt x="549" y="3521"/>
                    </a:lnTo>
                    <a:lnTo>
                      <a:pt x="755" y="3247"/>
                    </a:lnTo>
                    <a:lnTo>
                      <a:pt x="983" y="2470"/>
                    </a:lnTo>
                    <a:lnTo>
                      <a:pt x="1098" y="1189"/>
                    </a:lnTo>
                    <a:lnTo>
                      <a:pt x="960" y="389"/>
                    </a:lnTo>
                    <a:lnTo>
                      <a:pt x="778" y="69"/>
                    </a:lnTo>
                    <a:lnTo>
                      <a:pt x="640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44"/>
              <p:cNvSpPr/>
              <p:nvPr/>
            </p:nvSpPr>
            <p:spPr>
              <a:xfrm>
                <a:off x="6708838" y="-2080247"/>
                <a:ext cx="134668" cy="12333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4460" extrusionOk="0">
                    <a:moveTo>
                      <a:pt x="4550" y="1"/>
                    </a:moveTo>
                    <a:lnTo>
                      <a:pt x="4115" y="138"/>
                    </a:lnTo>
                    <a:lnTo>
                      <a:pt x="2904" y="961"/>
                    </a:lnTo>
                    <a:lnTo>
                      <a:pt x="1120" y="2676"/>
                    </a:lnTo>
                    <a:lnTo>
                      <a:pt x="206" y="3819"/>
                    </a:lnTo>
                    <a:lnTo>
                      <a:pt x="0" y="4208"/>
                    </a:lnTo>
                    <a:lnTo>
                      <a:pt x="0" y="4390"/>
                    </a:lnTo>
                    <a:lnTo>
                      <a:pt x="46" y="4413"/>
                    </a:lnTo>
                    <a:lnTo>
                      <a:pt x="183" y="4459"/>
                    </a:lnTo>
                    <a:lnTo>
                      <a:pt x="755" y="4253"/>
                    </a:lnTo>
                    <a:lnTo>
                      <a:pt x="1966" y="3476"/>
                    </a:lnTo>
                    <a:lnTo>
                      <a:pt x="3749" y="1944"/>
                    </a:lnTo>
                    <a:lnTo>
                      <a:pt x="4664" y="847"/>
                    </a:lnTo>
                    <a:lnTo>
                      <a:pt x="4847" y="413"/>
                    </a:lnTo>
                    <a:lnTo>
                      <a:pt x="4870" y="184"/>
                    </a:lnTo>
                    <a:lnTo>
                      <a:pt x="4824" y="115"/>
                    </a:lnTo>
                    <a:lnTo>
                      <a:pt x="4755" y="47"/>
                    </a:lnTo>
                    <a:lnTo>
                      <a:pt x="4550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44"/>
              <p:cNvSpPr/>
              <p:nvPr/>
            </p:nvSpPr>
            <p:spPr>
              <a:xfrm>
                <a:off x="6738538" y="-1989186"/>
                <a:ext cx="113182" cy="55028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1990" extrusionOk="0">
                    <a:moveTo>
                      <a:pt x="3727" y="0"/>
                    </a:moveTo>
                    <a:lnTo>
                      <a:pt x="2721" y="229"/>
                    </a:lnTo>
                    <a:lnTo>
                      <a:pt x="1052" y="983"/>
                    </a:lnTo>
                    <a:lnTo>
                      <a:pt x="184" y="1555"/>
                    </a:lnTo>
                    <a:lnTo>
                      <a:pt x="1" y="1760"/>
                    </a:lnTo>
                    <a:lnTo>
                      <a:pt x="1" y="1875"/>
                    </a:lnTo>
                    <a:lnTo>
                      <a:pt x="46" y="1920"/>
                    </a:lnTo>
                    <a:lnTo>
                      <a:pt x="184" y="1966"/>
                    </a:lnTo>
                    <a:lnTo>
                      <a:pt x="641" y="1989"/>
                    </a:lnTo>
                    <a:lnTo>
                      <a:pt x="1555" y="1806"/>
                    </a:lnTo>
                    <a:lnTo>
                      <a:pt x="2927" y="1326"/>
                    </a:lnTo>
                    <a:lnTo>
                      <a:pt x="3727" y="800"/>
                    </a:lnTo>
                    <a:lnTo>
                      <a:pt x="4024" y="457"/>
                    </a:lnTo>
                    <a:lnTo>
                      <a:pt x="4093" y="252"/>
                    </a:lnTo>
                    <a:lnTo>
                      <a:pt x="4093" y="183"/>
                    </a:lnTo>
                    <a:lnTo>
                      <a:pt x="4001" y="69"/>
                    </a:lnTo>
                    <a:lnTo>
                      <a:pt x="3727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44"/>
              <p:cNvSpPr/>
              <p:nvPr/>
            </p:nvSpPr>
            <p:spPr>
              <a:xfrm>
                <a:off x="6748023" y="-1908909"/>
                <a:ext cx="140364" cy="28482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1030" extrusionOk="0">
                    <a:moveTo>
                      <a:pt x="1647" y="1"/>
                    </a:moveTo>
                    <a:lnTo>
                      <a:pt x="458" y="69"/>
                    </a:lnTo>
                    <a:lnTo>
                      <a:pt x="46" y="206"/>
                    </a:lnTo>
                    <a:lnTo>
                      <a:pt x="1" y="298"/>
                    </a:lnTo>
                    <a:lnTo>
                      <a:pt x="46" y="389"/>
                    </a:lnTo>
                    <a:lnTo>
                      <a:pt x="458" y="572"/>
                    </a:lnTo>
                    <a:lnTo>
                      <a:pt x="1509" y="846"/>
                    </a:lnTo>
                    <a:lnTo>
                      <a:pt x="3338" y="1029"/>
                    </a:lnTo>
                    <a:lnTo>
                      <a:pt x="4481" y="984"/>
                    </a:lnTo>
                    <a:lnTo>
                      <a:pt x="4962" y="824"/>
                    </a:lnTo>
                    <a:lnTo>
                      <a:pt x="5053" y="686"/>
                    </a:lnTo>
                    <a:lnTo>
                      <a:pt x="5076" y="618"/>
                    </a:lnTo>
                    <a:lnTo>
                      <a:pt x="5030" y="503"/>
                    </a:lnTo>
                    <a:lnTo>
                      <a:pt x="4733" y="321"/>
                    </a:lnTo>
                    <a:lnTo>
                      <a:pt x="3636" y="92"/>
                    </a:lnTo>
                    <a:lnTo>
                      <a:pt x="1647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4"/>
              <p:cNvSpPr/>
              <p:nvPr/>
            </p:nvSpPr>
            <p:spPr>
              <a:xfrm>
                <a:off x="6337097" y="-1813450"/>
                <a:ext cx="106849" cy="94240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408" extrusionOk="0">
                    <a:moveTo>
                      <a:pt x="3773" y="1"/>
                    </a:moveTo>
                    <a:lnTo>
                      <a:pt x="3361" y="92"/>
                    </a:lnTo>
                    <a:lnTo>
                      <a:pt x="2401" y="686"/>
                    </a:lnTo>
                    <a:lnTo>
                      <a:pt x="915" y="1921"/>
                    </a:lnTo>
                    <a:lnTo>
                      <a:pt x="183" y="2813"/>
                    </a:lnTo>
                    <a:lnTo>
                      <a:pt x="0" y="3224"/>
                    </a:lnTo>
                    <a:lnTo>
                      <a:pt x="69" y="3338"/>
                    </a:lnTo>
                    <a:lnTo>
                      <a:pt x="206" y="3407"/>
                    </a:lnTo>
                    <a:lnTo>
                      <a:pt x="640" y="3293"/>
                    </a:lnTo>
                    <a:lnTo>
                      <a:pt x="1578" y="2744"/>
                    </a:lnTo>
                    <a:lnTo>
                      <a:pt x="2950" y="1555"/>
                    </a:lnTo>
                    <a:lnTo>
                      <a:pt x="3658" y="686"/>
                    </a:lnTo>
                    <a:lnTo>
                      <a:pt x="3864" y="229"/>
                    </a:lnTo>
                    <a:lnTo>
                      <a:pt x="3841" y="92"/>
                    </a:lnTo>
                    <a:lnTo>
                      <a:pt x="3773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44"/>
              <p:cNvSpPr/>
              <p:nvPr/>
            </p:nvSpPr>
            <p:spPr>
              <a:xfrm>
                <a:off x="6464800" y="-1731265"/>
                <a:ext cx="48696" cy="119514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4322" extrusionOk="0">
                    <a:moveTo>
                      <a:pt x="1441" y="1"/>
                    </a:moveTo>
                    <a:lnTo>
                      <a:pt x="1121" y="206"/>
                    </a:lnTo>
                    <a:lnTo>
                      <a:pt x="641" y="1029"/>
                    </a:lnTo>
                    <a:lnTo>
                      <a:pt x="115" y="2630"/>
                    </a:lnTo>
                    <a:lnTo>
                      <a:pt x="0" y="3704"/>
                    </a:lnTo>
                    <a:lnTo>
                      <a:pt x="92" y="4162"/>
                    </a:lnTo>
                    <a:lnTo>
                      <a:pt x="206" y="4276"/>
                    </a:lnTo>
                    <a:lnTo>
                      <a:pt x="343" y="4322"/>
                    </a:lnTo>
                    <a:lnTo>
                      <a:pt x="663" y="4093"/>
                    </a:lnTo>
                    <a:lnTo>
                      <a:pt x="1144" y="3270"/>
                    </a:lnTo>
                    <a:lnTo>
                      <a:pt x="1646" y="1715"/>
                    </a:lnTo>
                    <a:lnTo>
                      <a:pt x="1761" y="664"/>
                    </a:lnTo>
                    <a:lnTo>
                      <a:pt x="1669" y="184"/>
                    </a:lnTo>
                    <a:lnTo>
                      <a:pt x="1555" y="46"/>
                    </a:lnTo>
                    <a:lnTo>
                      <a:pt x="1441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44"/>
              <p:cNvSpPr/>
              <p:nvPr/>
            </p:nvSpPr>
            <p:spPr>
              <a:xfrm>
                <a:off x="6393980" y="-1756540"/>
                <a:ext cx="71482" cy="9294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361" extrusionOk="0">
                    <a:moveTo>
                      <a:pt x="2401" y="0"/>
                    </a:moveTo>
                    <a:lnTo>
                      <a:pt x="2058" y="69"/>
                    </a:lnTo>
                    <a:lnTo>
                      <a:pt x="1395" y="617"/>
                    </a:lnTo>
                    <a:lnTo>
                      <a:pt x="458" y="1829"/>
                    </a:lnTo>
                    <a:lnTo>
                      <a:pt x="47" y="2721"/>
                    </a:lnTo>
                    <a:lnTo>
                      <a:pt x="1" y="3132"/>
                    </a:lnTo>
                    <a:lnTo>
                      <a:pt x="70" y="3269"/>
                    </a:lnTo>
                    <a:lnTo>
                      <a:pt x="184" y="3361"/>
                    </a:lnTo>
                    <a:lnTo>
                      <a:pt x="550" y="3269"/>
                    </a:lnTo>
                    <a:lnTo>
                      <a:pt x="1213" y="2721"/>
                    </a:lnTo>
                    <a:lnTo>
                      <a:pt x="2127" y="1532"/>
                    </a:lnTo>
                    <a:lnTo>
                      <a:pt x="2539" y="663"/>
                    </a:lnTo>
                    <a:lnTo>
                      <a:pt x="2584" y="229"/>
                    </a:lnTo>
                    <a:lnTo>
                      <a:pt x="2516" y="92"/>
                    </a:lnTo>
                    <a:lnTo>
                      <a:pt x="2401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44"/>
              <p:cNvSpPr/>
              <p:nvPr/>
            </p:nvSpPr>
            <p:spPr>
              <a:xfrm>
                <a:off x="6620321" y="-1738206"/>
                <a:ext cx="26574" cy="1093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3956" extrusionOk="0">
                    <a:moveTo>
                      <a:pt x="275" y="0"/>
                    </a:moveTo>
                    <a:lnTo>
                      <a:pt x="138" y="206"/>
                    </a:lnTo>
                    <a:lnTo>
                      <a:pt x="0" y="1006"/>
                    </a:lnTo>
                    <a:lnTo>
                      <a:pt x="23" y="2538"/>
                    </a:lnTo>
                    <a:lnTo>
                      <a:pt x="206" y="3521"/>
                    </a:lnTo>
                    <a:lnTo>
                      <a:pt x="412" y="3887"/>
                    </a:lnTo>
                    <a:lnTo>
                      <a:pt x="549" y="3955"/>
                    </a:lnTo>
                    <a:lnTo>
                      <a:pt x="663" y="3932"/>
                    </a:lnTo>
                    <a:lnTo>
                      <a:pt x="846" y="3681"/>
                    </a:lnTo>
                    <a:lnTo>
                      <a:pt x="961" y="2926"/>
                    </a:lnTo>
                    <a:lnTo>
                      <a:pt x="869" y="1555"/>
                    </a:lnTo>
                    <a:lnTo>
                      <a:pt x="595" y="366"/>
                    </a:lnTo>
                    <a:lnTo>
                      <a:pt x="389" y="6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4"/>
              <p:cNvSpPr/>
              <p:nvPr/>
            </p:nvSpPr>
            <p:spPr>
              <a:xfrm>
                <a:off x="6674051" y="-1759084"/>
                <a:ext cx="69574" cy="14860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5374" extrusionOk="0">
                    <a:moveTo>
                      <a:pt x="115" y="1"/>
                    </a:moveTo>
                    <a:lnTo>
                      <a:pt x="24" y="92"/>
                    </a:lnTo>
                    <a:lnTo>
                      <a:pt x="1" y="412"/>
                    </a:lnTo>
                    <a:lnTo>
                      <a:pt x="229" y="1578"/>
                    </a:lnTo>
                    <a:lnTo>
                      <a:pt x="961" y="3613"/>
                    </a:lnTo>
                    <a:lnTo>
                      <a:pt x="1647" y="4847"/>
                    </a:lnTo>
                    <a:lnTo>
                      <a:pt x="2081" y="5305"/>
                    </a:lnTo>
                    <a:lnTo>
                      <a:pt x="2264" y="5373"/>
                    </a:lnTo>
                    <a:lnTo>
                      <a:pt x="2355" y="5373"/>
                    </a:lnTo>
                    <a:lnTo>
                      <a:pt x="2470" y="5259"/>
                    </a:lnTo>
                    <a:lnTo>
                      <a:pt x="2516" y="4939"/>
                    </a:lnTo>
                    <a:lnTo>
                      <a:pt x="2264" y="3796"/>
                    </a:lnTo>
                    <a:lnTo>
                      <a:pt x="1441" y="1807"/>
                    </a:lnTo>
                    <a:lnTo>
                      <a:pt x="732" y="595"/>
                    </a:lnTo>
                    <a:lnTo>
                      <a:pt x="344" y="92"/>
                    </a:lnTo>
                    <a:lnTo>
                      <a:pt x="184" y="24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4"/>
              <p:cNvSpPr/>
              <p:nvPr/>
            </p:nvSpPr>
            <p:spPr>
              <a:xfrm>
                <a:off x="6711991" y="-1792572"/>
                <a:ext cx="103697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636" extrusionOk="0">
                    <a:moveTo>
                      <a:pt x="183" y="0"/>
                    </a:moveTo>
                    <a:lnTo>
                      <a:pt x="92" y="23"/>
                    </a:lnTo>
                    <a:lnTo>
                      <a:pt x="0" y="114"/>
                    </a:lnTo>
                    <a:lnTo>
                      <a:pt x="46" y="412"/>
                    </a:lnTo>
                    <a:lnTo>
                      <a:pt x="595" y="1303"/>
                    </a:lnTo>
                    <a:lnTo>
                      <a:pt x="1921" y="2698"/>
                    </a:lnTo>
                    <a:lnTo>
                      <a:pt x="2950" y="3429"/>
                    </a:lnTo>
                    <a:lnTo>
                      <a:pt x="3453" y="3635"/>
                    </a:lnTo>
                    <a:lnTo>
                      <a:pt x="3635" y="3567"/>
                    </a:lnTo>
                    <a:lnTo>
                      <a:pt x="3750" y="3475"/>
                    </a:lnTo>
                    <a:lnTo>
                      <a:pt x="3704" y="3064"/>
                    </a:lnTo>
                    <a:lnTo>
                      <a:pt x="3178" y="2218"/>
                    </a:lnTo>
                    <a:lnTo>
                      <a:pt x="1921" y="937"/>
                    </a:lnTo>
                    <a:lnTo>
                      <a:pt x="938" y="252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44"/>
              <p:cNvSpPr/>
              <p:nvPr/>
            </p:nvSpPr>
            <p:spPr>
              <a:xfrm>
                <a:off x="6321280" y="-1894363"/>
                <a:ext cx="123302" cy="30362"/>
              </a:xfrm>
              <a:custGeom>
                <a:avLst/>
                <a:gdLst/>
                <a:ahLst/>
                <a:cxnLst/>
                <a:rect l="l" t="t" r="r" b="b"/>
                <a:pathLst>
                  <a:path w="4459" h="1098" extrusionOk="0">
                    <a:moveTo>
                      <a:pt x="2904" y="0"/>
                    </a:moveTo>
                    <a:lnTo>
                      <a:pt x="1167" y="206"/>
                    </a:lnTo>
                    <a:lnTo>
                      <a:pt x="229" y="480"/>
                    </a:lnTo>
                    <a:lnTo>
                      <a:pt x="24" y="640"/>
                    </a:lnTo>
                    <a:lnTo>
                      <a:pt x="1" y="755"/>
                    </a:lnTo>
                    <a:lnTo>
                      <a:pt x="47" y="823"/>
                    </a:lnTo>
                    <a:lnTo>
                      <a:pt x="161" y="938"/>
                    </a:lnTo>
                    <a:lnTo>
                      <a:pt x="641" y="1075"/>
                    </a:lnTo>
                    <a:lnTo>
                      <a:pt x="1670" y="1098"/>
                    </a:lnTo>
                    <a:lnTo>
                      <a:pt x="3247" y="846"/>
                    </a:lnTo>
                    <a:lnTo>
                      <a:pt x="4139" y="572"/>
                    </a:lnTo>
                    <a:lnTo>
                      <a:pt x="4436" y="366"/>
                    </a:lnTo>
                    <a:lnTo>
                      <a:pt x="4459" y="252"/>
                    </a:lnTo>
                    <a:lnTo>
                      <a:pt x="4413" y="160"/>
                    </a:lnTo>
                    <a:lnTo>
                      <a:pt x="3979" y="46"/>
                    </a:lnTo>
                    <a:lnTo>
                      <a:pt x="2904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44"/>
              <p:cNvSpPr/>
              <p:nvPr/>
            </p:nvSpPr>
            <p:spPr>
              <a:xfrm>
                <a:off x="6325068" y="-2034703"/>
                <a:ext cx="135331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3110" extrusionOk="0">
                    <a:moveTo>
                      <a:pt x="367" y="0"/>
                    </a:moveTo>
                    <a:lnTo>
                      <a:pt x="138" y="46"/>
                    </a:lnTo>
                    <a:lnTo>
                      <a:pt x="47" y="69"/>
                    </a:lnTo>
                    <a:lnTo>
                      <a:pt x="1" y="183"/>
                    </a:lnTo>
                    <a:lnTo>
                      <a:pt x="138" y="457"/>
                    </a:lnTo>
                    <a:lnTo>
                      <a:pt x="1007" y="1257"/>
                    </a:lnTo>
                    <a:lnTo>
                      <a:pt x="2836" y="2423"/>
                    </a:lnTo>
                    <a:lnTo>
                      <a:pt x="4093" y="2995"/>
                    </a:lnTo>
                    <a:lnTo>
                      <a:pt x="4688" y="3109"/>
                    </a:lnTo>
                    <a:lnTo>
                      <a:pt x="4825" y="3041"/>
                    </a:lnTo>
                    <a:lnTo>
                      <a:pt x="4893" y="2926"/>
                    </a:lnTo>
                    <a:lnTo>
                      <a:pt x="4711" y="2538"/>
                    </a:lnTo>
                    <a:lnTo>
                      <a:pt x="3910" y="1783"/>
                    </a:lnTo>
                    <a:lnTo>
                      <a:pt x="2264" y="686"/>
                    </a:lnTo>
                    <a:lnTo>
                      <a:pt x="1030" y="13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44"/>
              <p:cNvSpPr/>
              <p:nvPr/>
            </p:nvSpPr>
            <p:spPr>
              <a:xfrm>
                <a:off x="6318763" y="-1955698"/>
                <a:ext cx="128999" cy="37967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373" extrusionOk="0">
                    <a:moveTo>
                      <a:pt x="435" y="1"/>
                    </a:moveTo>
                    <a:lnTo>
                      <a:pt x="46" y="138"/>
                    </a:lnTo>
                    <a:lnTo>
                      <a:pt x="0" y="275"/>
                    </a:lnTo>
                    <a:lnTo>
                      <a:pt x="23" y="412"/>
                    </a:lnTo>
                    <a:lnTo>
                      <a:pt x="389" y="687"/>
                    </a:lnTo>
                    <a:lnTo>
                      <a:pt x="1464" y="1052"/>
                    </a:lnTo>
                    <a:lnTo>
                      <a:pt x="3270" y="1350"/>
                    </a:lnTo>
                    <a:lnTo>
                      <a:pt x="4298" y="1372"/>
                    </a:lnTo>
                    <a:lnTo>
                      <a:pt x="4641" y="1281"/>
                    </a:lnTo>
                    <a:lnTo>
                      <a:pt x="4664" y="1190"/>
                    </a:lnTo>
                    <a:lnTo>
                      <a:pt x="4596" y="1075"/>
                    </a:lnTo>
                    <a:lnTo>
                      <a:pt x="4184" y="824"/>
                    </a:lnTo>
                    <a:lnTo>
                      <a:pt x="3132" y="435"/>
                    </a:lnTo>
                    <a:lnTo>
                      <a:pt x="1441" y="46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25" name="Google Shape;625;p44"/>
            <p:cNvSpPr/>
            <p:nvPr/>
          </p:nvSpPr>
          <p:spPr>
            <a:xfrm>
              <a:off x="6773326" y="-1313371"/>
              <a:ext cx="138456" cy="303459"/>
            </a:xfrm>
            <a:custGeom>
              <a:avLst/>
              <a:gdLst/>
              <a:ahLst/>
              <a:cxnLst/>
              <a:rect l="l" t="t" r="r" b="b"/>
              <a:pathLst>
                <a:path w="5007" h="10974" extrusionOk="0">
                  <a:moveTo>
                    <a:pt x="1943" y="0"/>
                  </a:moveTo>
                  <a:lnTo>
                    <a:pt x="1646" y="46"/>
                  </a:lnTo>
                  <a:lnTo>
                    <a:pt x="1166" y="366"/>
                  </a:lnTo>
                  <a:lnTo>
                    <a:pt x="754" y="869"/>
                  </a:lnTo>
                  <a:lnTo>
                    <a:pt x="434" y="1578"/>
                  </a:lnTo>
                  <a:lnTo>
                    <a:pt x="114" y="2858"/>
                  </a:lnTo>
                  <a:lnTo>
                    <a:pt x="0" y="4916"/>
                  </a:lnTo>
                  <a:lnTo>
                    <a:pt x="229" y="7042"/>
                  </a:lnTo>
                  <a:lnTo>
                    <a:pt x="663" y="8505"/>
                  </a:lnTo>
                  <a:lnTo>
                    <a:pt x="1052" y="9351"/>
                  </a:lnTo>
                  <a:lnTo>
                    <a:pt x="1509" y="10059"/>
                  </a:lnTo>
                  <a:lnTo>
                    <a:pt x="2080" y="10585"/>
                  </a:lnTo>
                  <a:lnTo>
                    <a:pt x="2743" y="10905"/>
                  </a:lnTo>
                  <a:lnTo>
                    <a:pt x="3498" y="10974"/>
                  </a:lnTo>
                  <a:lnTo>
                    <a:pt x="3909" y="10905"/>
                  </a:lnTo>
                  <a:lnTo>
                    <a:pt x="4092" y="10837"/>
                  </a:lnTo>
                  <a:lnTo>
                    <a:pt x="4412" y="10517"/>
                  </a:lnTo>
                  <a:lnTo>
                    <a:pt x="4778" y="9694"/>
                  </a:lnTo>
                  <a:lnTo>
                    <a:pt x="5007" y="8093"/>
                  </a:lnTo>
                  <a:lnTo>
                    <a:pt x="4984" y="6173"/>
                  </a:lnTo>
                  <a:lnTo>
                    <a:pt x="4710" y="4138"/>
                  </a:lnTo>
                  <a:lnTo>
                    <a:pt x="4184" y="2286"/>
                  </a:lnTo>
                  <a:lnTo>
                    <a:pt x="3635" y="1166"/>
                  </a:lnTo>
                  <a:lnTo>
                    <a:pt x="3224" y="595"/>
                  </a:lnTo>
                  <a:lnTo>
                    <a:pt x="2743" y="18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7016701" y="-1222973"/>
              <a:ext cx="170091" cy="239001"/>
            </a:xfrm>
            <a:custGeom>
              <a:avLst/>
              <a:gdLst/>
              <a:ahLst/>
              <a:cxnLst/>
              <a:rect l="l" t="t" r="r" b="b"/>
              <a:pathLst>
                <a:path w="6151" h="8643" extrusionOk="0">
                  <a:moveTo>
                    <a:pt x="4070" y="1"/>
                  </a:moveTo>
                  <a:lnTo>
                    <a:pt x="3430" y="183"/>
                  </a:lnTo>
                  <a:lnTo>
                    <a:pt x="2813" y="549"/>
                  </a:lnTo>
                  <a:lnTo>
                    <a:pt x="2241" y="1052"/>
                  </a:lnTo>
                  <a:lnTo>
                    <a:pt x="1738" y="1692"/>
                  </a:lnTo>
                  <a:lnTo>
                    <a:pt x="1052" y="2813"/>
                  </a:lnTo>
                  <a:lnTo>
                    <a:pt x="389" y="4481"/>
                  </a:lnTo>
                  <a:lnTo>
                    <a:pt x="47" y="6127"/>
                  </a:lnTo>
                  <a:lnTo>
                    <a:pt x="1" y="7202"/>
                  </a:lnTo>
                  <a:lnTo>
                    <a:pt x="115" y="7796"/>
                  </a:lnTo>
                  <a:lnTo>
                    <a:pt x="298" y="8254"/>
                  </a:lnTo>
                  <a:lnTo>
                    <a:pt x="618" y="8528"/>
                  </a:lnTo>
                  <a:lnTo>
                    <a:pt x="801" y="8597"/>
                  </a:lnTo>
                  <a:lnTo>
                    <a:pt x="1030" y="8642"/>
                  </a:lnTo>
                  <a:lnTo>
                    <a:pt x="1533" y="8551"/>
                  </a:lnTo>
                  <a:lnTo>
                    <a:pt x="2356" y="8139"/>
                  </a:lnTo>
                  <a:lnTo>
                    <a:pt x="3499" y="7133"/>
                  </a:lnTo>
                  <a:lnTo>
                    <a:pt x="4573" y="5785"/>
                  </a:lnTo>
                  <a:lnTo>
                    <a:pt x="5465" y="4276"/>
                  </a:lnTo>
                  <a:lnTo>
                    <a:pt x="6036" y="2767"/>
                  </a:lnTo>
                  <a:lnTo>
                    <a:pt x="6151" y="1738"/>
                  </a:lnTo>
                  <a:lnTo>
                    <a:pt x="6059" y="1144"/>
                  </a:lnTo>
                  <a:lnTo>
                    <a:pt x="5808" y="663"/>
                  </a:lnTo>
                  <a:lnTo>
                    <a:pt x="5396" y="275"/>
                  </a:lnTo>
                  <a:lnTo>
                    <a:pt x="5122" y="161"/>
                  </a:lnTo>
                  <a:lnTo>
                    <a:pt x="4756" y="4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6905452" y="-1396828"/>
              <a:ext cx="128971" cy="292093"/>
            </a:xfrm>
            <a:custGeom>
              <a:avLst/>
              <a:gdLst/>
              <a:ahLst/>
              <a:cxnLst/>
              <a:rect l="l" t="t" r="r" b="b"/>
              <a:pathLst>
                <a:path w="4664" h="10563" extrusionOk="0">
                  <a:moveTo>
                    <a:pt x="2446" y="1"/>
                  </a:moveTo>
                  <a:lnTo>
                    <a:pt x="2035" y="23"/>
                  </a:lnTo>
                  <a:lnTo>
                    <a:pt x="1349" y="252"/>
                  </a:lnTo>
                  <a:lnTo>
                    <a:pt x="800" y="686"/>
                  </a:lnTo>
                  <a:lnTo>
                    <a:pt x="412" y="1304"/>
                  </a:lnTo>
                  <a:lnTo>
                    <a:pt x="160" y="2058"/>
                  </a:lnTo>
                  <a:lnTo>
                    <a:pt x="23" y="2927"/>
                  </a:lnTo>
                  <a:lnTo>
                    <a:pt x="0" y="4367"/>
                  </a:lnTo>
                  <a:lnTo>
                    <a:pt x="320" y="6379"/>
                  </a:lnTo>
                  <a:lnTo>
                    <a:pt x="892" y="8254"/>
                  </a:lnTo>
                  <a:lnTo>
                    <a:pt x="1623" y="9717"/>
                  </a:lnTo>
                  <a:lnTo>
                    <a:pt x="2241" y="10380"/>
                  </a:lnTo>
                  <a:lnTo>
                    <a:pt x="2629" y="10563"/>
                  </a:lnTo>
                  <a:lnTo>
                    <a:pt x="2835" y="10563"/>
                  </a:lnTo>
                  <a:lnTo>
                    <a:pt x="3018" y="10517"/>
                  </a:lnTo>
                  <a:lnTo>
                    <a:pt x="3384" y="10243"/>
                  </a:lnTo>
                  <a:lnTo>
                    <a:pt x="3841" y="9511"/>
                  </a:lnTo>
                  <a:lnTo>
                    <a:pt x="4344" y="8002"/>
                  </a:lnTo>
                  <a:lnTo>
                    <a:pt x="4618" y="6150"/>
                  </a:lnTo>
                  <a:lnTo>
                    <a:pt x="4664" y="4207"/>
                  </a:lnTo>
                  <a:lnTo>
                    <a:pt x="4435" y="2378"/>
                  </a:lnTo>
                  <a:lnTo>
                    <a:pt x="4070" y="1258"/>
                  </a:lnTo>
                  <a:lnTo>
                    <a:pt x="3727" y="686"/>
                  </a:lnTo>
                  <a:lnTo>
                    <a:pt x="3292" y="252"/>
                  </a:lnTo>
                  <a:lnTo>
                    <a:pt x="2766" y="23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6755600" y="-1262157"/>
              <a:ext cx="223819" cy="515885"/>
            </a:xfrm>
            <a:custGeom>
              <a:avLst/>
              <a:gdLst/>
              <a:ahLst/>
              <a:cxnLst/>
              <a:rect l="l" t="t" r="r" b="b"/>
              <a:pathLst>
                <a:path w="8094" h="18656" fill="none" extrusionOk="0">
                  <a:moveTo>
                    <a:pt x="1" y="18655"/>
                  </a:moveTo>
                  <a:lnTo>
                    <a:pt x="321" y="18518"/>
                  </a:lnTo>
                  <a:lnTo>
                    <a:pt x="2218" y="17238"/>
                  </a:lnTo>
                  <a:lnTo>
                    <a:pt x="3842" y="15729"/>
                  </a:lnTo>
                  <a:lnTo>
                    <a:pt x="5099" y="14151"/>
                  </a:lnTo>
                  <a:lnTo>
                    <a:pt x="5876" y="12917"/>
                  </a:lnTo>
                  <a:lnTo>
                    <a:pt x="6608" y="11477"/>
                  </a:lnTo>
                  <a:lnTo>
                    <a:pt x="7202" y="9853"/>
                  </a:lnTo>
                  <a:lnTo>
                    <a:pt x="7682" y="8047"/>
                  </a:lnTo>
                  <a:lnTo>
                    <a:pt x="8003" y="6013"/>
                  </a:lnTo>
                  <a:lnTo>
                    <a:pt x="8094" y="3772"/>
                  </a:lnTo>
                  <a:lnTo>
                    <a:pt x="7980" y="1326"/>
                  </a:lnTo>
                  <a:lnTo>
                    <a:pt x="7797" y="0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44"/>
            <p:cNvSpPr/>
            <p:nvPr/>
          </p:nvSpPr>
          <p:spPr>
            <a:xfrm>
              <a:off x="6858027" y="-1212216"/>
              <a:ext cx="229516" cy="284489"/>
            </a:xfrm>
            <a:custGeom>
              <a:avLst/>
              <a:gdLst/>
              <a:ahLst/>
              <a:cxnLst/>
              <a:rect l="l" t="t" r="r" b="b"/>
              <a:pathLst>
                <a:path w="8300" h="10288" fill="none" extrusionOk="0">
                  <a:moveTo>
                    <a:pt x="92" y="0"/>
                  </a:moveTo>
                  <a:lnTo>
                    <a:pt x="69" y="252"/>
                  </a:lnTo>
                  <a:lnTo>
                    <a:pt x="1" y="2675"/>
                  </a:lnTo>
                  <a:lnTo>
                    <a:pt x="183" y="5258"/>
                  </a:lnTo>
                  <a:lnTo>
                    <a:pt x="526" y="6996"/>
                  </a:lnTo>
                  <a:lnTo>
                    <a:pt x="1075" y="8596"/>
                  </a:lnTo>
                  <a:lnTo>
                    <a:pt x="1692" y="9556"/>
                  </a:lnTo>
                  <a:lnTo>
                    <a:pt x="2195" y="10082"/>
                  </a:lnTo>
                  <a:lnTo>
                    <a:pt x="2470" y="10288"/>
                  </a:lnTo>
                  <a:lnTo>
                    <a:pt x="2607" y="10265"/>
                  </a:lnTo>
                  <a:lnTo>
                    <a:pt x="3818" y="9831"/>
                  </a:lnTo>
                  <a:lnTo>
                    <a:pt x="5190" y="9031"/>
                  </a:lnTo>
                  <a:lnTo>
                    <a:pt x="6150" y="8230"/>
                  </a:lnTo>
                  <a:lnTo>
                    <a:pt x="7111" y="7156"/>
                  </a:lnTo>
                  <a:lnTo>
                    <a:pt x="7956" y="5784"/>
                  </a:lnTo>
                  <a:lnTo>
                    <a:pt x="8299" y="4961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44"/>
            <p:cNvSpPr/>
            <p:nvPr/>
          </p:nvSpPr>
          <p:spPr>
            <a:xfrm rot="7716648">
              <a:off x="6421082" y="-1201667"/>
              <a:ext cx="306959" cy="587540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44"/>
            <p:cNvSpPr/>
            <p:nvPr/>
          </p:nvSpPr>
          <p:spPr>
            <a:xfrm rot="-8896034">
              <a:off x="6759088" y="-883594"/>
              <a:ext cx="241068" cy="432687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44"/>
          <p:cNvGrpSpPr/>
          <p:nvPr/>
        </p:nvGrpSpPr>
        <p:grpSpPr>
          <a:xfrm>
            <a:off x="3781953" y="5650488"/>
            <a:ext cx="3226189" cy="3767353"/>
            <a:chOff x="3228975" y="3818254"/>
            <a:chExt cx="2607373" cy="3044736"/>
          </a:xfrm>
        </p:grpSpPr>
        <p:sp>
          <p:nvSpPr>
            <p:cNvPr id="633" name="Google Shape;633;p44"/>
            <p:cNvSpPr/>
            <p:nvPr/>
          </p:nvSpPr>
          <p:spPr>
            <a:xfrm>
              <a:off x="4043820" y="4249103"/>
              <a:ext cx="514260" cy="2613887"/>
            </a:xfrm>
            <a:custGeom>
              <a:avLst/>
              <a:gdLst/>
              <a:ahLst/>
              <a:cxnLst/>
              <a:rect l="l" t="t" r="r" b="b"/>
              <a:pathLst>
                <a:path w="9032" h="45908" fill="none" extrusionOk="0">
                  <a:moveTo>
                    <a:pt x="1" y="1"/>
                  </a:moveTo>
                  <a:lnTo>
                    <a:pt x="344" y="732"/>
                  </a:lnTo>
                  <a:lnTo>
                    <a:pt x="2538" y="6059"/>
                  </a:lnTo>
                  <a:lnTo>
                    <a:pt x="4390" y="11363"/>
                  </a:lnTo>
                  <a:lnTo>
                    <a:pt x="5785" y="16187"/>
                  </a:lnTo>
                  <a:lnTo>
                    <a:pt x="6676" y="19662"/>
                  </a:lnTo>
                  <a:lnTo>
                    <a:pt x="7477" y="23388"/>
                  </a:lnTo>
                  <a:lnTo>
                    <a:pt x="8140" y="27252"/>
                  </a:lnTo>
                  <a:lnTo>
                    <a:pt x="8643" y="31276"/>
                  </a:lnTo>
                  <a:lnTo>
                    <a:pt x="8963" y="35391"/>
                  </a:lnTo>
                  <a:lnTo>
                    <a:pt x="9031" y="39574"/>
                  </a:lnTo>
                  <a:lnTo>
                    <a:pt x="8825" y="43804"/>
                  </a:lnTo>
                  <a:lnTo>
                    <a:pt x="8574" y="45907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4551482" y="4461310"/>
              <a:ext cx="734209" cy="1895279"/>
            </a:xfrm>
            <a:custGeom>
              <a:avLst/>
              <a:gdLst/>
              <a:ahLst/>
              <a:cxnLst/>
              <a:rect l="l" t="t" r="r" b="b"/>
              <a:pathLst>
                <a:path w="12895" h="33287" fill="none" extrusionOk="0">
                  <a:moveTo>
                    <a:pt x="1" y="33287"/>
                  </a:moveTo>
                  <a:lnTo>
                    <a:pt x="184" y="32555"/>
                  </a:lnTo>
                  <a:lnTo>
                    <a:pt x="1533" y="27572"/>
                  </a:lnTo>
                  <a:lnTo>
                    <a:pt x="2927" y="22931"/>
                  </a:lnTo>
                  <a:lnTo>
                    <a:pt x="4665" y="17604"/>
                  </a:lnTo>
                  <a:lnTo>
                    <a:pt x="6722" y="12026"/>
                  </a:lnTo>
                  <a:lnTo>
                    <a:pt x="8437" y="7979"/>
                  </a:lnTo>
                  <a:lnTo>
                    <a:pt x="9649" y="5418"/>
                  </a:lnTo>
                  <a:lnTo>
                    <a:pt x="10929" y="3064"/>
                  </a:lnTo>
                  <a:lnTo>
                    <a:pt x="12209" y="938"/>
                  </a:lnTo>
                  <a:lnTo>
                    <a:pt x="12895" y="0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4706412" y="5066560"/>
              <a:ext cx="873478" cy="739447"/>
            </a:xfrm>
            <a:custGeom>
              <a:avLst/>
              <a:gdLst/>
              <a:ahLst/>
              <a:cxnLst/>
              <a:rect l="l" t="t" r="r" b="b"/>
              <a:pathLst>
                <a:path w="15341" h="12987" fill="none" extrusionOk="0">
                  <a:moveTo>
                    <a:pt x="0" y="12986"/>
                  </a:moveTo>
                  <a:lnTo>
                    <a:pt x="321" y="12872"/>
                  </a:lnTo>
                  <a:lnTo>
                    <a:pt x="2470" y="11843"/>
                  </a:lnTo>
                  <a:lnTo>
                    <a:pt x="4504" y="10700"/>
                  </a:lnTo>
                  <a:lnTo>
                    <a:pt x="6859" y="9123"/>
                  </a:lnTo>
                  <a:lnTo>
                    <a:pt x="9397" y="7111"/>
                  </a:lnTo>
                  <a:lnTo>
                    <a:pt x="11317" y="5282"/>
                  </a:lnTo>
                  <a:lnTo>
                    <a:pt x="12552" y="3933"/>
                  </a:lnTo>
                  <a:lnTo>
                    <a:pt x="13718" y="2447"/>
                  </a:lnTo>
                  <a:lnTo>
                    <a:pt x="14815" y="847"/>
                  </a:lnTo>
                  <a:lnTo>
                    <a:pt x="15341" y="1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3484116" y="4836189"/>
              <a:ext cx="1016676" cy="912537"/>
            </a:xfrm>
            <a:custGeom>
              <a:avLst/>
              <a:gdLst/>
              <a:ahLst/>
              <a:cxnLst/>
              <a:rect l="l" t="t" r="r" b="b"/>
              <a:pathLst>
                <a:path w="17856" h="16027" fill="none" extrusionOk="0">
                  <a:moveTo>
                    <a:pt x="0" y="0"/>
                  </a:moveTo>
                  <a:lnTo>
                    <a:pt x="297" y="481"/>
                  </a:lnTo>
                  <a:lnTo>
                    <a:pt x="2378" y="3498"/>
                  </a:lnTo>
                  <a:lnTo>
                    <a:pt x="4435" y="6219"/>
                  </a:lnTo>
                  <a:lnTo>
                    <a:pt x="6973" y="9122"/>
                  </a:lnTo>
                  <a:lnTo>
                    <a:pt x="9122" y="11248"/>
                  </a:lnTo>
                  <a:lnTo>
                    <a:pt x="10631" y="12529"/>
                  </a:lnTo>
                  <a:lnTo>
                    <a:pt x="12208" y="13695"/>
                  </a:lnTo>
                  <a:lnTo>
                    <a:pt x="13786" y="14678"/>
                  </a:lnTo>
                  <a:lnTo>
                    <a:pt x="15409" y="15432"/>
                  </a:lnTo>
                  <a:lnTo>
                    <a:pt x="17055" y="15912"/>
                  </a:lnTo>
                  <a:lnTo>
                    <a:pt x="17855" y="16027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4456452" y="4444400"/>
              <a:ext cx="128963" cy="1055678"/>
            </a:xfrm>
            <a:custGeom>
              <a:avLst/>
              <a:gdLst/>
              <a:ahLst/>
              <a:cxnLst/>
              <a:rect l="l" t="t" r="r" b="b"/>
              <a:pathLst>
                <a:path w="2265" h="18541" fill="none" extrusionOk="0">
                  <a:moveTo>
                    <a:pt x="2241" y="0"/>
                  </a:moveTo>
                  <a:lnTo>
                    <a:pt x="2264" y="594"/>
                  </a:lnTo>
                  <a:lnTo>
                    <a:pt x="2013" y="5304"/>
                  </a:lnTo>
                  <a:lnTo>
                    <a:pt x="1441" y="11774"/>
                  </a:lnTo>
                  <a:lnTo>
                    <a:pt x="801" y="16026"/>
                  </a:lnTo>
                  <a:lnTo>
                    <a:pt x="435" y="17558"/>
                  </a:lnTo>
                  <a:lnTo>
                    <a:pt x="161" y="18312"/>
                  </a:lnTo>
                  <a:lnTo>
                    <a:pt x="1" y="18541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3976120" y="4151511"/>
              <a:ext cx="140693" cy="153617"/>
            </a:xfrm>
            <a:custGeom>
              <a:avLst/>
              <a:gdLst/>
              <a:ahLst/>
              <a:cxnLst/>
              <a:rect l="l" t="t" r="r" b="b"/>
              <a:pathLst>
                <a:path w="2471" h="2698" extrusionOk="0">
                  <a:moveTo>
                    <a:pt x="2013" y="0"/>
                  </a:moveTo>
                  <a:lnTo>
                    <a:pt x="1" y="595"/>
                  </a:lnTo>
                  <a:lnTo>
                    <a:pt x="24" y="869"/>
                  </a:lnTo>
                  <a:lnTo>
                    <a:pt x="458" y="2081"/>
                  </a:lnTo>
                  <a:lnTo>
                    <a:pt x="893" y="2538"/>
                  </a:lnTo>
                  <a:lnTo>
                    <a:pt x="1304" y="2698"/>
                  </a:lnTo>
                  <a:lnTo>
                    <a:pt x="1533" y="2698"/>
                  </a:lnTo>
                  <a:lnTo>
                    <a:pt x="1761" y="2652"/>
                  </a:lnTo>
                  <a:lnTo>
                    <a:pt x="2127" y="2492"/>
                  </a:lnTo>
                  <a:lnTo>
                    <a:pt x="2356" y="2241"/>
                  </a:lnTo>
                  <a:lnTo>
                    <a:pt x="2470" y="1921"/>
                  </a:lnTo>
                  <a:lnTo>
                    <a:pt x="2470" y="1326"/>
                  </a:lnTo>
                  <a:lnTo>
                    <a:pt x="2219" y="435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3803028" y="3818254"/>
              <a:ext cx="348913" cy="390591"/>
            </a:xfrm>
            <a:custGeom>
              <a:avLst/>
              <a:gdLst/>
              <a:ahLst/>
              <a:cxnLst/>
              <a:rect l="l" t="t" r="r" b="b"/>
              <a:pathLst>
                <a:path w="6128" h="6860" extrusionOk="0">
                  <a:moveTo>
                    <a:pt x="3018" y="1"/>
                  </a:moveTo>
                  <a:lnTo>
                    <a:pt x="2195" y="138"/>
                  </a:lnTo>
                  <a:lnTo>
                    <a:pt x="1738" y="298"/>
                  </a:lnTo>
                  <a:lnTo>
                    <a:pt x="1395" y="435"/>
                  </a:lnTo>
                  <a:lnTo>
                    <a:pt x="846" y="801"/>
                  </a:lnTo>
                  <a:lnTo>
                    <a:pt x="458" y="1235"/>
                  </a:lnTo>
                  <a:lnTo>
                    <a:pt x="183" y="1761"/>
                  </a:lnTo>
                  <a:lnTo>
                    <a:pt x="23" y="2310"/>
                  </a:lnTo>
                  <a:lnTo>
                    <a:pt x="0" y="2904"/>
                  </a:lnTo>
                  <a:lnTo>
                    <a:pt x="138" y="3818"/>
                  </a:lnTo>
                  <a:lnTo>
                    <a:pt x="640" y="4984"/>
                  </a:lnTo>
                  <a:lnTo>
                    <a:pt x="1441" y="5967"/>
                  </a:lnTo>
                  <a:lnTo>
                    <a:pt x="2172" y="6516"/>
                  </a:lnTo>
                  <a:lnTo>
                    <a:pt x="2721" y="6745"/>
                  </a:lnTo>
                  <a:lnTo>
                    <a:pt x="3292" y="6859"/>
                  </a:lnTo>
                  <a:lnTo>
                    <a:pt x="3887" y="6836"/>
                  </a:lnTo>
                  <a:lnTo>
                    <a:pt x="4184" y="6745"/>
                  </a:lnTo>
                  <a:lnTo>
                    <a:pt x="4481" y="6653"/>
                  </a:lnTo>
                  <a:lnTo>
                    <a:pt x="4984" y="6333"/>
                  </a:lnTo>
                  <a:lnTo>
                    <a:pt x="5396" y="5899"/>
                  </a:lnTo>
                  <a:lnTo>
                    <a:pt x="5716" y="5373"/>
                  </a:lnTo>
                  <a:lnTo>
                    <a:pt x="6036" y="4481"/>
                  </a:lnTo>
                  <a:lnTo>
                    <a:pt x="6127" y="3133"/>
                  </a:lnTo>
                  <a:lnTo>
                    <a:pt x="5922" y="2172"/>
                  </a:lnTo>
                  <a:lnTo>
                    <a:pt x="5670" y="1555"/>
                  </a:lnTo>
                  <a:lnTo>
                    <a:pt x="5350" y="1029"/>
                  </a:lnTo>
                  <a:lnTo>
                    <a:pt x="4916" y="572"/>
                  </a:lnTo>
                  <a:lnTo>
                    <a:pt x="4367" y="252"/>
                  </a:lnTo>
                  <a:lnTo>
                    <a:pt x="3750" y="46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3905858" y="3869042"/>
              <a:ext cx="115925" cy="72937"/>
            </a:xfrm>
            <a:custGeom>
              <a:avLst/>
              <a:gdLst/>
              <a:ahLst/>
              <a:cxnLst/>
              <a:rect l="l" t="t" r="r" b="b"/>
              <a:pathLst>
                <a:path w="2036" h="1281" extrusionOk="0">
                  <a:moveTo>
                    <a:pt x="1052" y="0"/>
                  </a:moveTo>
                  <a:lnTo>
                    <a:pt x="549" y="137"/>
                  </a:lnTo>
                  <a:lnTo>
                    <a:pt x="298" y="229"/>
                  </a:lnTo>
                  <a:lnTo>
                    <a:pt x="46" y="457"/>
                  </a:lnTo>
                  <a:lnTo>
                    <a:pt x="0" y="709"/>
                  </a:lnTo>
                  <a:lnTo>
                    <a:pt x="138" y="960"/>
                  </a:lnTo>
                  <a:lnTo>
                    <a:pt x="572" y="1235"/>
                  </a:lnTo>
                  <a:lnTo>
                    <a:pt x="1144" y="1280"/>
                  </a:lnTo>
                  <a:lnTo>
                    <a:pt x="1509" y="1166"/>
                  </a:lnTo>
                  <a:lnTo>
                    <a:pt x="1646" y="1052"/>
                  </a:lnTo>
                  <a:lnTo>
                    <a:pt x="1921" y="777"/>
                  </a:lnTo>
                  <a:lnTo>
                    <a:pt x="2035" y="412"/>
                  </a:lnTo>
                  <a:lnTo>
                    <a:pt x="1989" y="206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5182815" y="4419632"/>
              <a:ext cx="152365" cy="162784"/>
            </a:xfrm>
            <a:custGeom>
              <a:avLst/>
              <a:gdLst/>
              <a:ahLst/>
              <a:cxnLst/>
              <a:rect l="l" t="t" r="r" b="b"/>
              <a:pathLst>
                <a:path w="2676" h="2859" extrusionOk="0">
                  <a:moveTo>
                    <a:pt x="938" y="1"/>
                  </a:moveTo>
                  <a:lnTo>
                    <a:pt x="755" y="206"/>
                  </a:lnTo>
                  <a:lnTo>
                    <a:pt x="69" y="1327"/>
                  </a:lnTo>
                  <a:lnTo>
                    <a:pt x="1" y="1944"/>
                  </a:lnTo>
                  <a:lnTo>
                    <a:pt x="161" y="2355"/>
                  </a:lnTo>
                  <a:lnTo>
                    <a:pt x="298" y="2538"/>
                  </a:lnTo>
                  <a:lnTo>
                    <a:pt x="481" y="2675"/>
                  </a:lnTo>
                  <a:lnTo>
                    <a:pt x="824" y="2858"/>
                  </a:lnTo>
                  <a:lnTo>
                    <a:pt x="1167" y="2858"/>
                  </a:lnTo>
                  <a:lnTo>
                    <a:pt x="1487" y="2744"/>
                  </a:lnTo>
                  <a:lnTo>
                    <a:pt x="1944" y="2378"/>
                  </a:lnTo>
                  <a:lnTo>
                    <a:pt x="2470" y="1601"/>
                  </a:lnTo>
                  <a:lnTo>
                    <a:pt x="2676" y="116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5198473" y="4116324"/>
              <a:ext cx="361895" cy="386663"/>
            </a:xfrm>
            <a:custGeom>
              <a:avLst/>
              <a:gdLst/>
              <a:ahLst/>
              <a:cxnLst/>
              <a:rect l="l" t="t" r="r" b="b"/>
              <a:pathLst>
                <a:path w="6356" h="6791" extrusionOk="0">
                  <a:moveTo>
                    <a:pt x="2995" y="1"/>
                  </a:moveTo>
                  <a:lnTo>
                    <a:pt x="2424" y="115"/>
                  </a:lnTo>
                  <a:lnTo>
                    <a:pt x="1898" y="367"/>
                  </a:lnTo>
                  <a:lnTo>
                    <a:pt x="1418" y="732"/>
                  </a:lnTo>
                  <a:lnTo>
                    <a:pt x="823" y="1418"/>
                  </a:lnTo>
                  <a:lnTo>
                    <a:pt x="252" y="2561"/>
                  </a:lnTo>
                  <a:lnTo>
                    <a:pt x="0" y="3796"/>
                  </a:lnTo>
                  <a:lnTo>
                    <a:pt x="69" y="4710"/>
                  </a:lnTo>
                  <a:lnTo>
                    <a:pt x="229" y="5282"/>
                  </a:lnTo>
                  <a:lnTo>
                    <a:pt x="503" y="5785"/>
                  </a:lnTo>
                  <a:lnTo>
                    <a:pt x="892" y="6219"/>
                  </a:lnTo>
                  <a:lnTo>
                    <a:pt x="1143" y="6402"/>
                  </a:lnTo>
                  <a:lnTo>
                    <a:pt x="1418" y="6562"/>
                  </a:lnTo>
                  <a:lnTo>
                    <a:pt x="1989" y="6745"/>
                  </a:lnTo>
                  <a:lnTo>
                    <a:pt x="2584" y="6791"/>
                  </a:lnTo>
                  <a:lnTo>
                    <a:pt x="3201" y="6699"/>
                  </a:lnTo>
                  <a:lnTo>
                    <a:pt x="4092" y="6356"/>
                  </a:lnTo>
                  <a:lnTo>
                    <a:pt x="5167" y="5579"/>
                  </a:lnTo>
                  <a:lnTo>
                    <a:pt x="5784" y="4802"/>
                  </a:lnTo>
                  <a:lnTo>
                    <a:pt x="6104" y="4230"/>
                  </a:lnTo>
                  <a:lnTo>
                    <a:pt x="6287" y="3613"/>
                  </a:lnTo>
                  <a:lnTo>
                    <a:pt x="6356" y="2996"/>
                  </a:lnTo>
                  <a:lnTo>
                    <a:pt x="6264" y="2379"/>
                  </a:lnTo>
                  <a:lnTo>
                    <a:pt x="6013" y="1761"/>
                  </a:lnTo>
                  <a:lnTo>
                    <a:pt x="5579" y="1190"/>
                  </a:lnTo>
                  <a:lnTo>
                    <a:pt x="4961" y="641"/>
                  </a:lnTo>
                  <a:lnTo>
                    <a:pt x="4550" y="390"/>
                  </a:lnTo>
                  <a:lnTo>
                    <a:pt x="4230" y="230"/>
                  </a:lnTo>
                  <a:lnTo>
                    <a:pt x="3590" y="24"/>
                  </a:lnTo>
                  <a:lnTo>
                    <a:pt x="29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5397643" y="4181404"/>
              <a:ext cx="100267" cy="93833"/>
            </a:xfrm>
            <a:custGeom>
              <a:avLst/>
              <a:gdLst/>
              <a:ahLst/>
              <a:cxnLst/>
              <a:rect l="l" t="t" r="r" b="b"/>
              <a:pathLst>
                <a:path w="1761" h="1648" extrusionOk="0">
                  <a:moveTo>
                    <a:pt x="297" y="1"/>
                  </a:moveTo>
                  <a:lnTo>
                    <a:pt x="92" y="138"/>
                  </a:lnTo>
                  <a:lnTo>
                    <a:pt x="0" y="412"/>
                  </a:lnTo>
                  <a:lnTo>
                    <a:pt x="46" y="915"/>
                  </a:lnTo>
                  <a:lnTo>
                    <a:pt x="366" y="1373"/>
                  </a:lnTo>
                  <a:lnTo>
                    <a:pt x="686" y="1578"/>
                  </a:lnTo>
                  <a:lnTo>
                    <a:pt x="892" y="1624"/>
                  </a:lnTo>
                  <a:lnTo>
                    <a:pt x="1257" y="1647"/>
                  </a:lnTo>
                  <a:lnTo>
                    <a:pt x="1623" y="1510"/>
                  </a:lnTo>
                  <a:lnTo>
                    <a:pt x="1760" y="1350"/>
                  </a:lnTo>
                  <a:lnTo>
                    <a:pt x="1760" y="1030"/>
                  </a:lnTo>
                  <a:lnTo>
                    <a:pt x="1303" y="481"/>
                  </a:lnTo>
                  <a:lnTo>
                    <a:pt x="869" y="184"/>
                  </a:lnTo>
                  <a:lnTo>
                    <a:pt x="640" y="7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3419035" y="4782838"/>
              <a:ext cx="145817" cy="156236"/>
            </a:xfrm>
            <a:custGeom>
              <a:avLst/>
              <a:gdLst/>
              <a:ahLst/>
              <a:cxnLst/>
              <a:rect l="l" t="t" r="r" b="b"/>
              <a:pathLst>
                <a:path w="2561" h="2744" extrusionOk="0">
                  <a:moveTo>
                    <a:pt x="1966" y="0"/>
                  </a:moveTo>
                  <a:lnTo>
                    <a:pt x="0" y="732"/>
                  </a:lnTo>
                  <a:lnTo>
                    <a:pt x="46" y="1006"/>
                  </a:lnTo>
                  <a:lnTo>
                    <a:pt x="572" y="2195"/>
                  </a:lnTo>
                  <a:lnTo>
                    <a:pt x="1052" y="2629"/>
                  </a:lnTo>
                  <a:lnTo>
                    <a:pt x="1463" y="2744"/>
                  </a:lnTo>
                  <a:lnTo>
                    <a:pt x="1692" y="2721"/>
                  </a:lnTo>
                  <a:lnTo>
                    <a:pt x="1943" y="2652"/>
                  </a:lnTo>
                  <a:lnTo>
                    <a:pt x="2263" y="2469"/>
                  </a:lnTo>
                  <a:lnTo>
                    <a:pt x="2469" y="2195"/>
                  </a:lnTo>
                  <a:lnTo>
                    <a:pt x="2561" y="1852"/>
                  </a:lnTo>
                  <a:lnTo>
                    <a:pt x="2515" y="1280"/>
                  </a:lnTo>
                  <a:lnTo>
                    <a:pt x="2195" y="412"/>
                  </a:lnTo>
                  <a:lnTo>
                    <a:pt x="19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3228975" y="4458691"/>
              <a:ext cx="350223" cy="389282"/>
            </a:xfrm>
            <a:custGeom>
              <a:avLst/>
              <a:gdLst/>
              <a:ahLst/>
              <a:cxnLst/>
              <a:rect l="l" t="t" r="r" b="b"/>
              <a:pathLst>
                <a:path w="6151" h="6837" extrusionOk="0">
                  <a:moveTo>
                    <a:pt x="3498" y="1"/>
                  </a:moveTo>
                  <a:lnTo>
                    <a:pt x="2789" y="23"/>
                  </a:lnTo>
                  <a:lnTo>
                    <a:pt x="1966" y="229"/>
                  </a:lnTo>
                  <a:lnTo>
                    <a:pt x="1532" y="412"/>
                  </a:lnTo>
                  <a:lnTo>
                    <a:pt x="1212" y="595"/>
                  </a:lnTo>
                  <a:lnTo>
                    <a:pt x="686" y="984"/>
                  </a:lnTo>
                  <a:lnTo>
                    <a:pt x="320" y="1464"/>
                  </a:lnTo>
                  <a:lnTo>
                    <a:pt x="92" y="2012"/>
                  </a:lnTo>
                  <a:lnTo>
                    <a:pt x="0" y="2561"/>
                  </a:lnTo>
                  <a:lnTo>
                    <a:pt x="0" y="3155"/>
                  </a:lnTo>
                  <a:lnTo>
                    <a:pt x="229" y="4047"/>
                  </a:lnTo>
                  <a:lnTo>
                    <a:pt x="823" y="5190"/>
                  </a:lnTo>
                  <a:lnTo>
                    <a:pt x="1692" y="6105"/>
                  </a:lnTo>
                  <a:lnTo>
                    <a:pt x="2492" y="6562"/>
                  </a:lnTo>
                  <a:lnTo>
                    <a:pt x="3041" y="6768"/>
                  </a:lnTo>
                  <a:lnTo>
                    <a:pt x="3612" y="6836"/>
                  </a:lnTo>
                  <a:lnTo>
                    <a:pt x="4207" y="6745"/>
                  </a:lnTo>
                  <a:lnTo>
                    <a:pt x="4504" y="6653"/>
                  </a:lnTo>
                  <a:lnTo>
                    <a:pt x="4778" y="6539"/>
                  </a:lnTo>
                  <a:lnTo>
                    <a:pt x="5259" y="6173"/>
                  </a:lnTo>
                  <a:lnTo>
                    <a:pt x="5624" y="5716"/>
                  </a:lnTo>
                  <a:lnTo>
                    <a:pt x="5921" y="5144"/>
                  </a:lnTo>
                  <a:lnTo>
                    <a:pt x="6150" y="4230"/>
                  </a:lnTo>
                  <a:lnTo>
                    <a:pt x="6127" y="2881"/>
                  </a:lnTo>
                  <a:lnTo>
                    <a:pt x="5853" y="1944"/>
                  </a:lnTo>
                  <a:lnTo>
                    <a:pt x="5556" y="1349"/>
                  </a:lnTo>
                  <a:lnTo>
                    <a:pt x="5167" y="846"/>
                  </a:lnTo>
                  <a:lnTo>
                    <a:pt x="4710" y="435"/>
                  </a:lnTo>
                  <a:lnTo>
                    <a:pt x="4161" y="161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3326568" y="4508170"/>
              <a:ext cx="113306" cy="75556"/>
            </a:xfrm>
            <a:custGeom>
              <a:avLst/>
              <a:gdLst/>
              <a:ahLst/>
              <a:cxnLst/>
              <a:rect l="l" t="t" r="r" b="b"/>
              <a:pathLst>
                <a:path w="1990" h="1327" extrusionOk="0">
                  <a:moveTo>
                    <a:pt x="1670" y="0"/>
                  </a:moveTo>
                  <a:lnTo>
                    <a:pt x="984" y="46"/>
                  </a:lnTo>
                  <a:lnTo>
                    <a:pt x="481" y="229"/>
                  </a:lnTo>
                  <a:lnTo>
                    <a:pt x="252" y="343"/>
                  </a:lnTo>
                  <a:lnTo>
                    <a:pt x="1" y="595"/>
                  </a:lnTo>
                  <a:lnTo>
                    <a:pt x="1" y="846"/>
                  </a:lnTo>
                  <a:lnTo>
                    <a:pt x="161" y="1075"/>
                  </a:lnTo>
                  <a:lnTo>
                    <a:pt x="618" y="1326"/>
                  </a:lnTo>
                  <a:lnTo>
                    <a:pt x="1167" y="1326"/>
                  </a:lnTo>
                  <a:lnTo>
                    <a:pt x="1533" y="1189"/>
                  </a:lnTo>
                  <a:lnTo>
                    <a:pt x="1670" y="1052"/>
                  </a:lnTo>
                  <a:lnTo>
                    <a:pt x="1898" y="755"/>
                  </a:lnTo>
                  <a:lnTo>
                    <a:pt x="1990" y="366"/>
                  </a:lnTo>
                  <a:lnTo>
                    <a:pt x="1944" y="183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5504346" y="5043158"/>
              <a:ext cx="144564" cy="160165"/>
            </a:xfrm>
            <a:custGeom>
              <a:avLst/>
              <a:gdLst/>
              <a:ahLst/>
              <a:cxnLst/>
              <a:rect l="l" t="t" r="r" b="b"/>
              <a:pathLst>
                <a:path w="2539" h="2813" extrusionOk="0">
                  <a:moveTo>
                    <a:pt x="618" y="0"/>
                  </a:moveTo>
                  <a:lnTo>
                    <a:pt x="458" y="229"/>
                  </a:lnTo>
                  <a:lnTo>
                    <a:pt x="1" y="1441"/>
                  </a:lnTo>
                  <a:lnTo>
                    <a:pt x="46" y="2081"/>
                  </a:lnTo>
                  <a:lnTo>
                    <a:pt x="252" y="2447"/>
                  </a:lnTo>
                  <a:lnTo>
                    <a:pt x="458" y="2607"/>
                  </a:lnTo>
                  <a:lnTo>
                    <a:pt x="641" y="2721"/>
                  </a:lnTo>
                  <a:lnTo>
                    <a:pt x="1030" y="2812"/>
                  </a:lnTo>
                  <a:lnTo>
                    <a:pt x="1350" y="2767"/>
                  </a:lnTo>
                  <a:lnTo>
                    <a:pt x="1647" y="2584"/>
                  </a:lnTo>
                  <a:lnTo>
                    <a:pt x="2035" y="2149"/>
                  </a:lnTo>
                  <a:lnTo>
                    <a:pt x="2401" y="1304"/>
                  </a:lnTo>
                  <a:lnTo>
                    <a:pt x="2538" y="823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5484816" y="4716449"/>
              <a:ext cx="351532" cy="391844"/>
            </a:xfrm>
            <a:custGeom>
              <a:avLst/>
              <a:gdLst/>
              <a:ahLst/>
              <a:cxnLst/>
              <a:rect l="l" t="t" r="r" b="b"/>
              <a:pathLst>
                <a:path w="6174" h="6882" extrusionOk="0">
                  <a:moveTo>
                    <a:pt x="2859" y="0"/>
                  </a:moveTo>
                  <a:lnTo>
                    <a:pt x="2264" y="69"/>
                  </a:lnTo>
                  <a:lnTo>
                    <a:pt x="1715" y="297"/>
                  </a:lnTo>
                  <a:lnTo>
                    <a:pt x="1258" y="640"/>
                  </a:lnTo>
                  <a:lnTo>
                    <a:pt x="847" y="1075"/>
                  </a:lnTo>
                  <a:lnTo>
                    <a:pt x="389" y="1852"/>
                  </a:lnTo>
                  <a:lnTo>
                    <a:pt x="24" y="3086"/>
                  </a:lnTo>
                  <a:lnTo>
                    <a:pt x="1" y="4367"/>
                  </a:lnTo>
                  <a:lnTo>
                    <a:pt x="252" y="5235"/>
                  </a:lnTo>
                  <a:lnTo>
                    <a:pt x="504" y="5761"/>
                  </a:lnTo>
                  <a:lnTo>
                    <a:pt x="870" y="6219"/>
                  </a:lnTo>
                  <a:lnTo>
                    <a:pt x="1350" y="6584"/>
                  </a:lnTo>
                  <a:lnTo>
                    <a:pt x="1624" y="6699"/>
                  </a:lnTo>
                  <a:lnTo>
                    <a:pt x="1921" y="6813"/>
                  </a:lnTo>
                  <a:lnTo>
                    <a:pt x="2516" y="6882"/>
                  </a:lnTo>
                  <a:lnTo>
                    <a:pt x="3110" y="6813"/>
                  </a:lnTo>
                  <a:lnTo>
                    <a:pt x="3682" y="6630"/>
                  </a:lnTo>
                  <a:lnTo>
                    <a:pt x="4505" y="6127"/>
                  </a:lnTo>
                  <a:lnTo>
                    <a:pt x="5419" y="5144"/>
                  </a:lnTo>
                  <a:lnTo>
                    <a:pt x="5899" y="4275"/>
                  </a:lnTo>
                  <a:lnTo>
                    <a:pt x="6082" y="3658"/>
                  </a:lnTo>
                  <a:lnTo>
                    <a:pt x="6174" y="3018"/>
                  </a:lnTo>
                  <a:lnTo>
                    <a:pt x="6128" y="2401"/>
                  </a:lnTo>
                  <a:lnTo>
                    <a:pt x="5922" y="1806"/>
                  </a:lnTo>
                  <a:lnTo>
                    <a:pt x="5556" y="1258"/>
                  </a:lnTo>
                  <a:lnTo>
                    <a:pt x="5030" y="755"/>
                  </a:lnTo>
                  <a:lnTo>
                    <a:pt x="4299" y="343"/>
                  </a:lnTo>
                  <a:lnTo>
                    <a:pt x="3864" y="183"/>
                  </a:lnTo>
                  <a:lnTo>
                    <a:pt x="3522" y="69"/>
                  </a:lnTo>
                  <a:lnTo>
                    <a:pt x="2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5657966" y="4776290"/>
              <a:ext cx="108067" cy="84666"/>
            </a:xfrm>
            <a:custGeom>
              <a:avLst/>
              <a:gdLst/>
              <a:ahLst/>
              <a:cxnLst/>
              <a:rect l="l" t="t" r="r" b="b"/>
              <a:pathLst>
                <a:path w="1898" h="1487" extrusionOk="0">
                  <a:moveTo>
                    <a:pt x="229" y="1"/>
                  </a:moveTo>
                  <a:lnTo>
                    <a:pt x="46" y="184"/>
                  </a:lnTo>
                  <a:lnTo>
                    <a:pt x="0" y="458"/>
                  </a:lnTo>
                  <a:lnTo>
                    <a:pt x="160" y="938"/>
                  </a:lnTo>
                  <a:lnTo>
                    <a:pt x="549" y="1350"/>
                  </a:lnTo>
                  <a:lnTo>
                    <a:pt x="892" y="1487"/>
                  </a:lnTo>
                  <a:lnTo>
                    <a:pt x="1098" y="1487"/>
                  </a:lnTo>
                  <a:lnTo>
                    <a:pt x="1464" y="1441"/>
                  </a:lnTo>
                  <a:lnTo>
                    <a:pt x="1807" y="1235"/>
                  </a:lnTo>
                  <a:lnTo>
                    <a:pt x="1898" y="1052"/>
                  </a:lnTo>
                  <a:lnTo>
                    <a:pt x="1829" y="732"/>
                  </a:lnTo>
                  <a:lnTo>
                    <a:pt x="1304" y="275"/>
                  </a:lnTo>
                  <a:lnTo>
                    <a:pt x="823" y="6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4543682" y="4341513"/>
              <a:ext cx="119853" cy="157603"/>
            </a:xfrm>
            <a:custGeom>
              <a:avLst/>
              <a:gdLst/>
              <a:ahLst/>
              <a:cxnLst/>
              <a:rect l="l" t="t" r="r" b="b"/>
              <a:pathLst>
                <a:path w="2105" h="2768" extrusionOk="0">
                  <a:moveTo>
                    <a:pt x="69" y="1"/>
                  </a:moveTo>
                  <a:lnTo>
                    <a:pt x="1" y="321"/>
                  </a:lnTo>
                  <a:lnTo>
                    <a:pt x="24" y="1876"/>
                  </a:lnTo>
                  <a:lnTo>
                    <a:pt x="275" y="2516"/>
                  </a:lnTo>
                  <a:lnTo>
                    <a:pt x="572" y="2744"/>
                  </a:lnTo>
                  <a:lnTo>
                    <a:pt x="778" y="2767"/>
                  </a:lnTo>
                  <a:lnTo>
                    <a:pt x="1007" y="2767"/>
                  </a:lnTo>
                  <a:lnTo>
                    <a:pt x="1350" y="2584"/>
                  </a:lnTo>
                  <a:lnTo>
                    <a:pt x="1738" y="2104"/>
                  </a:lnTo>
                  <a:lnTo>
                    <a:pt x="2081" y="870"/>
                  </a:lnTo>
                  <a:lnTo>
                    <a:pt x="2104" y="595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4508551" y="4077321"/>
              <a:ext cx="276033" cy="334565"/>
            </a:xfrm>
            <a:custGeom>
              <a:avLst/>
              <a:gdLst/>
              <a:ahLst/>
              <a:cxnLst/>
              <a:rect l="l" t="t" r="r" b="b"/>
              <a:pathLst>
                <a:path w="4848" h="5876" extrusionOk="0">
                  <a:moveTo>
                    <a:pt x="2470" y="0"/>
                  </a:moveTo>
                  <a:lnTo>
                    <a:pt x="2149" y="23"/>
                  </a:lnTo>
                  <a:lnTo>
                    <a:pt x="1578" y="160"/>
                  </a:lnTo>
                  <a:lnTo>
                    <a:pt x="1098" y="434"/>
                  </a:lnTo>
                  <a:lnTo>
                    <a:pt x="709" y="800"/>
                  </a:lnTo>
                  <a:lnTo>
                    <a:pt x="275" y="1486"/>
                  </a:lnTo>
                  <a:lnTo>
                    <a:pt x="0" y="2561"/>
                  </a:lnTo>
                  <a:lnTo>
                    <a:pt x="46" y="3704"/>
                  </a:lnTo>
                  <a:lnTo>
                    <a:pt x="389" y="4755"/>
                  </a:lnTo>
                  <a:lnTo>
                    <a:pt x="823" y="5350"/>
                  </a:lnTo>
                  <a:lnTo>
                    <a:pt x="1189" y="5647"/>
                  </a:lnTo>
                  <a:lnTo>
                    <a:pt x="1624" y="5830"/>
                  </a:lnTo>
                  <a:lnTo>
                    <a:pt x="2104" y="5876"/>
                  </a:lnTo>
                  <a:lnTo>
                    <a:pt x="2355" y="5830"/>
                  </a:lnTo>
                  <a:lnTo>
                    <a:pt x="2630" y="5784"/>
                  </a:lnTo>
                  <a:lnTo>
                    <a:pt x="3133" y="5578"/>
                  </a:lnTo>
                  <a:lnTo>
                    <a:pt x="3750" y="5098"/>
                  </a:lnTo>
                  <a:lnTo>
                    <a:pt x="4390" y="4229"/>
                  </a:lnTo>
                  <a:lnTo>
                    <a:pt x="4756" y="3224"/>
                  </a:lnTo>
                  <a:lnTo>
                    <a:pt x="4847" y="2172"/>
                  </a:lnTo>
                  <a:lnTo>
                    <a:pt x="4619" y="1212"/>
                  </a:lnTo>
                  <a:lnTo>
                    <a:pt x="4207" y="617"/>
                  </a:lnTo>
                  <a:lnTo>
                    <a:pt x="3841" y="320"/>
                  </a:lnTo>
                  <a:lnTo>
                    <a:pt x="3361" y="114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4643950" y="4113761"/>
              <a:ext cx="69008" cy="75556"/>
            </a:xfrm>
            <a:custGeom>
              <a:avLst/>
              <a:gdLst/>
              <a:ahLst/>
              <a:cxnLst/>
              <a:rect l="l" t="t" r="r" b="b"/>
              <a:pathLst>
                <a:path w="1212" h="1327" extrusionOk="0">
                  <a:moveTo>
                    <a:pt x="503" y="0"/>
                  </a:moveTo>
                  <a:lnTo>
                    <a:pt x="229" y="114"/>
                  </a:lnTo>
                  <a:lnTo>
                    <a:pt x="114" y="206"/>
                  </a:lnTo>
                  <a:lnTo>
                    <a:pt x="0" y="412"/>
                  </a:lnTo>
                  <a:lnTo>
                    <a:pt x="69" y="777"/>
                  </a:lnTo>
                  <a:lnTo>
                    <a:pt x="434" y="1212"/>
                  </a:lnTo>
                  <a:lnTo>
                    <a:pt x="800" y="1326"/>
                  </a:lnTo>
                  <a:lnTo>
                    <a:pt x="1006" y="1258"/>
                  </a:lnTo>
                  <a:lnTo>
                    <a:pt x="1097" y="1143"/>
                  </a:lnTo>
                  <a:lnTo>
                    <a:pt x="1212" y="915"/>
                  </a:lnTo>
                  <a:lnTo>
                    <a:pt x="1189" y="457"/>
                  </a:lnTo>
                  <a:lnTo>
                    <a:pt x="937" y="92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3795227" y="4633092"/>
              <a:ext cx="544152" cy="450489"/>
            </a:xfrm>
            <a:custGeom>
              <a:avLst/>
              <a:gdLst/>
              <a:ahLst/>
              <a:cxnLst/>
              <a:rect l="l" t="t" r="r" b="b"/>
              <a:pathLst>
                <a:path w="9557" h="7912" fill="none" extrusionOk="0">
                  <a:moveTo>
                    <a:pt x="0" y="1"/>
                  </a:moveTo>
                  <a:lnTo>
                    <a:pt x="92" y="230"/>
                  </a:lnTo>
                  <a:lnTo>
                    <a:pt x="938" y="1693"/>
                  </a:lnTo>
                  <a:lnTo>
                    <a:pt x="1852" y="2996"/>
                  </a:lnTo>
                  <a:lnTo>
                    <a:pt x="3064" y="4413"/>
                  </a:lnTo>
                  <a:lnTo>
                    <a:pt x="4573" y="5785"/>
                  </a:lnTo>
                  <a:lnTo>
                    <a:pt x="5899" y="6677"/>
                  </a:lnTo>
                  <a:lnTo>
                    <a:pt x="6859" y="7180"/>
                  </a:lnTo>
                  <a:lnTo>
                    <a:pt x="7888" y="7568"/>
                  </a:lnTo>
                  <a:lnTo>
                    <a:pt x="8985" y="7843"/>
                  </a:lnTo>
                  <a:lnTo>
                    <a:pt x="9556" y="7911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3707998" y="4538119"/>
              <a:ext cx="156236" cy="161418"/>
            </a:xfrm>
            <a:custGeom>
              <a:avLst/>
              <a:gdLst/>
              <a:ahLst/>
              <a:cxnLst/>
              <a:rect l="l" t="t" r="r" b="b"/>
              <a:pathLst>
                <a:path w="2744" h="2835" extrusionOk="0">
                  <a:moveTo>
                    <a:pt x="2241" y="0"/>
                  </a:moveTo>
                  <a:lnTo>
                    <a:pt x="0" y="572"/>
                  </a:lnTo>
                  <a:lnTo>
                    <a:pt x="138" y="915"/>
                  </a:lnTo>
                  <a:lnTo>
                    <a:pt x="1029" y="2355"/>
                  </a:lnTo>
                  <a:lnTo>
                    <a:pt x="1601" y="2789"/>
                  </a:lnTo>
                  <a:lnTo>
                    <a:pt x="2012" y="2835"/>
                  </a:lnTo>
                  <a:lnTo>
                    <a:pt x="2241" y="2743"/>
                  </a:lnTo>
                  <a:lnTo>
                    <a:pt x="2424" y="2629"/>
                  </a:lnTo>
                  <a:lnTo>
                    <a:pt x="2652" y="2263"/>
                  </a:lnTo>
                  <a:lnTo>
                    <a:pt x="2744" y="1600"/>
                  </a:lnTo>
                  <a:lnTo>
                    <a:pt x="2378" y="252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3585637" y="4241302"/>
              <a:ext cx="305925" cy="367133"/>
            </a:xfrm>
            <a:custGeom>
              <a:avLst/>
              <a:gdLst/>
              <a:ahLst/>
              <a:cxnLst/>
              <a:rect l="l" t="t" r="r" b="b"/>
              <a:pathLst>
                <a:path w="5373" h="6448" extrusionOk="0">
                  <a:moveTo>
                    <a:pt x="2652" y="1"/>
                  </a:moveTo>
                  <a:lnTo>
                    <a:pt x="2081" y="69"/>
                  </a:lnTo>
                  <a:lnTo>
                    <a:pt x="1509" y="298"/>
                  </a:lnTo>
                  <a:lnTo>
                    <a:pt x="1189" y="458"/>
                  </a:lnTo>
                  <a:lnTo>
                    <a:pt x="892" y="664"/>
                  </a:lnTo>
                  <a:lnTo>
                    <a:pt x="458" y="1121"/>
                  </a:lnTo>
                  <a:lnTo>
                    <a:pt x="160" y="1647"/>
                  </a:lnTo>
                  <a:lnTo>
                    <a:pt x="0" y="2218"/>
                  </a:lnTo>
                  <a:lnTo>
                    <a:pt x="0" y="3087"/>
                  </a:lnTo>
                  <a:lnTo>
                    <a:pt x="366" y="4253"/>
                  </a:lnTo>
                  <a:lnTo>
                    <a:pt x="1052" y="5282"/>
                  </a:lnTo>
                  <a:lnTo>
                    <a:pt x="1944" y="6059"/>
                  </a:lnTo>
                  <a:lnTo>
                    <a:pt x="2675" y="6379"/>
                  </a:lnTo>
                  <a:lnTo>
                    <a:pt x="3201" y="6448"/>
                  </a:lnTo>
                  <a:lnTo>
                    <a:pt x="3681" y="6379"/>
                  </a:lnTo>
                  <a:lnTo>
                    <a:pt x="4161" y="6150"/>
                  </a:lnTo>
                  <a:lnTo>
                    <a:pt x="4390" y="5968"/>
                  </a:lnTo>
                  <a:lnTo>
                    <a:pt x="4619" y="5762"/>
                  </a:lnTo>
                  <a:lnTo>
                    <a:pt x="4939" y="5282"/>
                  </a:lnTo>
                  <a:lnTo>
                    <a:pt x="5282" y="4482"/>
                  </a:lnTo>
                  <a:lnTo>
                    <a:pt x="5373" y="3338"/>
                  </a:lnTo>
                  <a:lnTo>
                    <a:pt x="5144" y="2172"/>
                  </a:lnTo>
                  <a:lnTo>
                    <a:pt x="4641" y="1144"/>
                  </a:lnTo>
                  <a:lnTo>
                    <a:pt x="4070" y="549"/>
                  </a:lnTo>
                  <a:lnTo>
                    <a:pt x="3635" y="252"/>
                  </a:lnTo>
                  <a:lnTo>
                    <a:pt x="3155" y="69"/>
                  </a:lnTo>
                  <a:lnTo>
                    <a:pt x="26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3681977" y="4280362"/>
              <a:ext cx="82047" cy="74246"/>
            </a:xfrm>
            <a:custGeom>
              <a:avLst/>
              <a:gdLst/>
              <a:ahLst/>
              <a:cxnLst/>
              <a:rect l="l" t="t" r="r" b="b"/>
              <a:pathLst>
                <a:path w="1441" h="1304" extrusionOk="0">
                  <a:moveTo>
                    <a:pt x="709" y="0"/>
                  </a:moveTo>
                  <a:lnTo>
                    <a:pt x="252" y="160"/>
                  </a:lnTo>
                  <a:lnTo>
                    <a:pt x="69" y="412"/>
                  </a:lnTo>
                  <a:lnTo>
                    <a:pt x="0" y="549"/>
                  </a:lnTo>
                  <a:lnTo>
                    <a:pt x="23" y="823"/>
                  </a:lnTo>
                  <a:lnTo>
                    <a:pt x="275" y="1121"/>
                  </a:lnTo>
                  <a:lnTo>
                    <a:pt x="869" y="1304"/>
                  </a:lnTo>
                  <a:lnTo>
                    <a:pt x="1258" y="1212"/>
                  </a:lnTo>
                  <a:lnTo>
                    <a:pt x="1418" y="1029"/>
                  </a:lnTo>
                  <a:lnTo>
                    <a:pt x="1440" y="892"/>
                  </a:lnTo>
                  <a:lnTo>
                    <a:pt x="1440" y="595"/>
                  </a:lnTo>
                  <a:lnTo>
                    <a:pt x="1143" y="18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44"/>
          <p:cNvGrpSpPr/>
          <p:nvPr/>
        </p:nvGrpSpPr>
        <p:grpSpPr>
          <a:xfrm rot="-754990">
            <a:off x="209105" y="2496615"/>
            <a:ext cx="2888217" cy="4547467"/>
            <a:chOff x="133424" y="1677300"/>
            <a:chExt cx="2283082" cy="3594687"/>
          </a:xfrm>
        </p:grpSpPr>
        <p:sp>
          <p:nvSpPr>
            <p:cNvPr id="658" name="Google Shape;658;p44"/>
            <p:cNvSpPr/>
            <p:nvPr/>
          </p:nvSpPr>
          <p:spPr>
            <a:xfrm>
              <a:off x="1284046" y="4190575"/>
              <a:ext cx="1132459" cy="827456"/>
            </a:xfrm>
            <a:custGeom>
              <a:avLst/>
              <a:gdLst/>
              <a:ahLst/>
              <a:cxnLst/>
              <a:rect l="l" t="t" r="r" b="b"/>
              <a:pathLst>
                <a:path w="18587" h="13581" extrusionOk="0">
                  <a:moveTo>
                    <a:pt x="15935" y="1"/>
                  </a:moveTo>
                  <a:lnTo>
                    <a:pt x="14129" y="23"/>
                  </a:lnTo>
                  <a:lnTo>
                    <a:pt x="12323" y="252"/>
                  </a:lnTo>
                  <a:lnTo>
                    <a:pt x="10562" y="732"/>
                  </a:lnTo>
                  <a:lnTo>
                    <a:pt x="8825" y="1349"/>
                  </a:lnTo>
                  <a:lnTo>
                    <a:pt x="7156" y="2150"/>
                  </a:lnTo>
                  <a:lnTo>
                    <a:pt x="5601" y="3064"/>
                  </a:lnTo>
                  <a:lnTo>
                    <a:pt x="4161" y="4047"/>
                  </a:lnTo>
                  <a:lnTo>
                    <a:pt x="3498" y="4573"/>
                  </a:lnTo>
                  <a:lnTo>
                    <a:pt x="2812" y="5190"/>
                  </a:lnTo>
                  <a:lnTo>
                    <a:pt x="1738" y="6585"/>
                  </a:lnTo>
                  <a:lnTo>
                    <a:pt x="960" y="8048"/>
                  </a:lnTo>
                  <a:lnTo>
                    <a:pt x="480" y="9534"/>
                  </a:lnTo>
                  <a:lnTo>
                    <a:pt x="69" y="11591"/>
                  </a:lnTo>
                  <a:lnTo>
                    <a:pt x="0" y="13352"/>
                  </a:lnTo>
                  <a:lnTo>
                    <a:pt x="23" y="13535"/>
                  </a:lnTo>
                  <a:lnTo>
                    <a:pt x="686" y="13580"/>
                  </a:lnTo>
                  <a:lnTo>
                    <a:pt x="2218" y="13420"/>
                  </a:lnTo>
                  <a:lnTo>
                    <a:pt x="3887" y="13009"/>
                  </a:lnTo>
                  <a:lnTo>
                    <a:pt x="5670" y="12346"/>
                  </a:lnTo>
                  <a:lnTo>
                    <a:pt x="7522" y="11477"/>
                  </a:lnTo>
                  <a:lnTo>
                    <a:pt x="9396" y="10471"/>
                  </a:lnTo>
                  <a:lnTo>
                    <a:pt x="11202" y="9351"/>
                  </a:lnTo>
                  <a:lnTo>
                    <a:pt x="12940" y="8139"/>
                  </a:lnTo>
                  <a:lnTo>
                    <a:pt x="14540" y="6882"/>
                  </a:lnTo>
                  <a:lnTo>
                    <a:pt x="15935" y="5647"/>
                  </a:lnTo>
                  <a:lnTo>
                    <a:pt x="17078" y="4436"/>
                  </a:lnTo>
                  <a:lnTo>
                    <a:pt x="17947" y="3293"/>
                  </a:lnTo>
                  <a:lnTo>
                    <a:pt x="18450" y="2264"/>
                  </a:lnTo>
                  <a:lnTo>
                    <a:pt x="18587" y="1578"/>
                  </a:lnTo>
                  <a:lnTo>
                    <a:pt x="18541" y="1189"/>
                  </a:lnTo>
                  <a:lnTo>
                    <a:pt x="18381" y="846"/>
                  </a:lnTo>
                  <a:lnTo>
                    <a:pt x="18084" y="549"/>
                  </a:lnTo>
                  <a:lnTo>
                    <a:pt x="17444" y="229"/>
                  </a:lnTo>
                  <a:lnTo>
                    <a:pt x="16826" y="115"/>
                  </a:lnTo>
                  <a:lnTo>
                    <a:pt x="159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235650" y="3315446"/>
              <a:ext cx="1004390" cy="1388781"/>
            </a:xfrm>
            <a:custGeom>
              <a:avLst/>
              <a:gdLst/>
              <a:ahLst/>
              <a:cxnLst/>
              <a:rect l="l" t="t" r="r" b="b"/>
              <a:pathLst>
                <a:path w="16485" h="22794" extrusionOk="0">
                  <a:moveTo>
                    <a:pt x="1075" y="0"/>
                  </a:moveTo>
                  <a:lnTo>
                    <a:pt x="595" y="275"/>
                  </a:lnTo>
                  <a:lnTo>
                    <a:pt x="252" y="846"/>
                  </a:lnTo>
                  <a:lnTo>
                    <a:pt x="70" y="1669"/>
                  </a:lnTo>
                  <a:lnTo>
                    <a:pt x="1" y="2744"/>
                  </a:lnTo>
                  <a:lnTo>
                    <a:pt x="70" y="3978"/>
                  </a:lnTo>
                  <a:lnTo>
                    <a:pt x="390" y="6127"/>
                  </a:lnTo>
                  <a:lnTo>
                    <a:pt x="1235" y="9305"/>
                  </a:lnTo>
                  <a:lnTo>
                    <a:pt x="2470" y="12551"/>
                  </a:lnTo>
                  <a:lnTo>
                    <a:pt x="3636" y="14838"/>
                  </a:lnTo>
                  <a:lnTo>
                    <a:pt x="4505" y="16232"/>
                  </a:lnTo>
                  <a:lnTo>
                    <a:pt x="5419" y="17490"/>
                  </a:lnTo>
                  <a:lnTo>
                    <a:pt x="6425" y="18518"/>
                  </a:lnTo>
                  <a:lnTo>
                    <a:pt x="6928" y="18953"/>
                  </a:lnTo>
                  <a:lnTo>
                    <a:pt x="7957" y="19730"/>
                  </a:lnTo>
                  <a:lnTo>
                    <a:pt x="9832" y="20942"/>
                  </a:lnTo>
                  <a:lnTo>
                    <a:pt x="11478" y="21811"/>
                  </a:lnTo>
                  <a:lnTo>
                    <a:pt x="12895" y="22382"/>
                  </a:lnTo>
                  <a:lnTo>
                    <a:pt x="14084" y="22679"/>
                  </a:lnTo>
                  <a:lnTo>
                    <a:pt x="14998" y="22794"/>
                  </a:lnTo>
                  <a:lnTo>
                    <a:pt x="15616" y="22771"/>
                  </a:lnTo>
                  <a:lnTo>
                    <a:pt x="15981" y="22656"/>
                  </a:lnTo>
                  <a:lnTo>
                    <a:pt x="16027" y="22588"/>
                  </a:lnTo>
                  <a:lnTo>
                    <a:pt x="16279" y="21628"/>
                  </a:lnTo>
                  <a:lnTo>
                    <a:pt x="16484" y="19707"/>
                  </a:lnTo>
                  <a:lnTo>
                    <a:pt x="16324" y="17741"/>
                  </a:lnTo>
                  <a:lnTo>
                    <a:pt x="15890" y="15798"/>
                  </a:lnTo>
                  <a:lnTo>
                    <a:pt x="15158" y="13877"/>
                  </a:lnTo>
                  <a:lnTo>
                    <a:pt x="14221" y="12026"/>
                  </a:lnTo>
                  <a:lnTo>
                    <a:pt x="13101" y="10197"/>
                  </a:lnTo>
                  <a:lnTo>
                    <a:pt x="11843" y="8482"/>
                  </a:lnTo>
                  <a:lnTo>
                    <a:pt x="10495" y="6859"/>
                  </a:lnTo>
                  <a:lnTo>
                    <a:pt x="9077" y="5373"/>
                  </a:lnTo>
                  <a:lnTo>
                    <a:pt x="6928" y="3384"/>
                  </a:lnTo>
                  <a:lnTo>
                    <a:pt x="4253" y="1349"/>
                  </a:lnTo>
                  <a:lnTo>
                    <a:pt x="2607" y="435"/>
                  </a:lnTo>
                  <a:lnTo>
                    <a:pt x="1738" y="92"/>
                  </a:lnTo>
                  <a:lnTo>
                    <a:pt x="1396" y="23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56364" y="1677300"/>
              <a:ext cx="937491" cy="1170113"/>
            </a:xfrm>
            <a:custGeom>
              <a:avLst/>
              <a:gdLst/>
              <a:ahLst/>
              <a:cxnLst/>
              <a:rect l="l" t="t" r="r" b="b"/>
              <a:pathLst>
                <a:path w="15387" h="19205" extrusionOk="0">
                  <a:moveTo>
                    <a:pt x="6744" y="1"/>
                  </a:moveTo>
                  <a:lnTo>
                    <a:pt x="5899" y="184"/>
                  </a:lnTo>
                  <a:lnTo>
                    <a:pt x="5350" y="321"/>
                  </a:lnTo>
                  <a:lnTo>
                    <a:pt x="4367" y="664"/>
                  </a:lnTo>
                  <a:lnTo>
                    <a:pt x="3475" y="1121"/>
                  </a:lnTo>
                  <a:lnTo>
                    <a:pt x="2698" y="1647"/>
                  </a:lnTo>
                  <a:lnTo>
                    <a:pt x="2035" y="2264"/>
                  </a:lnTo>
                  <a:lnTo>
                    <a:pt x="1463" y="2950"/>
                  </a:lnTo>
                  <a:lnTo>
                    <a:pt x="778" y="4070"/>
                  </a:lnTo>
                  <a:lnTo>
                    <a:pt x="206" y="5739"/>
                  </a:lnTo>
                  <a:lnTo>
                    <a:pt x="0" y="7523"/>
                  </a:lnTo>
                  <a:lnTo>
                    <a:pt x="92" y="9397"/>
                  </a:lnTo>
                  <a:lnTo>
                    <a:pt x="457" y="11272"/>
                  </a:lnTo>
                  <a:lnTo>
                    <a:pt x="1075" y="13078"/>
                  </a:lnTo>
                  <a:lnTo>
                    <a:pt x="1943" y="14770"/>
                  </a:lnTo>
                  <a:lnTo>
                    <a:pt x="2972" y="16279"/>
                  </a:lnTo>
                  <a:lnTo>
                    <a:pt x="4184" y="17536"/>
                  </a:lnTo>
                  <a:lnTo>
                    <a:pt x="5533" y="18473"/>
                  </a:lnTo>
                  <a:lnTo>
                    <a:pt x="6607" y="18931"/>
                  </a:lnTo>
                  <a:lnTo>
                    <a:pt x="7362" y="19136"/>
                  </a:lnTo>
                  <a:lnTo>
                    <a:pt x="8116" y="19205"/>
                  </a:lnTo>
                  <a:lnTo>
                    <a:pt x="8893" y="19159"/>
                  </a:lnTo>
                  <a:lnTo>
                    <a:pt x="9671" y="18976"/>
                  </a:lnTo>
                  <a:lnTo>
                    <a:pt x="10471" y="18656"/>
                  </a:lnTo>
                  <a:lnTo>
                    <a:pt x="10860" y="18450"/>
                  </a:lnTo>
                  <a:lnTo>
                    <a:pt x="11637" y="17970"/>
                  </a:lnTo>
                  <a:lnTo>
                    <a:pt x="12917" y="16827"/>
                  </a:lnTo>
                  <a:lnTo>
                    <a:pt x="13946" y="15501"/>
                  </a:lnTo>
                  <a:lnTo>
                    <a:pt x="14678" y="14038"/>
                  </a:lnTo>
                  <a:lnTo>
                    <a:pt x="15158" y="12438"/>
                  </a:lnTo>
                  <a:lnTo>
                    <a:pt x="15386" y="10815"/>
                  </a:lnTo>
                  <a:lnTo>
                    <a:pt x="15386" y="9146"/>
                  </a:lnTo>
                  <a:lnTo>
                    <a:pt x="15180" y="7500"/>
                  </a:lnTo>
                  <a:lnTo>
                    <a:pt x="14723" y="5899"/>
                  </a:lnTo>
                  <a:lnTo>
                    <a:pt x="14106" y="4436"/>
                  </a:lnTo>
                  <a:lnTo>
                    <a:pt x="13283" y="3087"/>
                  </a:lnTo>
                  <a:lnTo>
                    <a:pt x="12277" y="1944"/>
                  </a:lnTo>
                  <a:lnTo>
                    <a:pt x="11111" y="1007"/>
                  </a:lnTo>
                  <a:lnTo>
                    <a:pt x="9785" y="344"/>
                  </a:lnTo>
                  <a:lnTo>
                    <a:pt x="83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278849" y="1953127"/>
              <a:ext cx="1696648" cy="1202161"/>
            </a:xfrm>
            <a:custGeom>
              <a:avLst/>
              <a:gdLst/>
              <a:ahLst/>
              <a:cxnLst/>
              <a:rect l="l" t="t" r="r" b="b"/>
              <a:pathLst>
                <a:path w="27847" h="19731" extrusionOk="0">
                  <a:moveTo>
                    <a:pt x="21537" y="1"/>
                  </a:moveTo>
                  <a:lnTo>
                    <a:pt x="20462" y="298"/>
                  </a:lnTo>
                  <a:lnTo>
                    <a:pt x="19479" y="824"/>
                  </a:lnTo>
                  <a:lnTo>
                    <a:pt x="18587" y="1555"/>
                  </a:lnTo>
                  <a:lnTo>
                    <a:pt x="17787" y="2470"/>
                  </a:lnTo>
                  <a:lnTo>
                    <a:pt x="17101" y="3476"/>
                  </a:lnTo>
                  <a:lnTo>
                    <a:pt x="16210" y="5122"/>
                  </a:lnTo>
                  <a:lnTo>
                    <a:pt x="15318" y="7316"/>
                  </a:lnTo>
                  <a:lnTo>
                    <a:pt x="14541" y="9900"/>
                  </a:lnTo>
                  <a:lnTo>
                    <a:pt x="14449" y="10334"/>
                  </a:lnTo>
                  <a:lnTo>
                    <a:pt x="14381" y="10037"/>
                  </a:lnTo>
                  <a:lnTo>
                    <a:pt x="14061" y="9282"/>
                  </a:lnTo>
                  <a:lnTo>
                    <a:pt x="13283" y="7957"/>
                  </a:lnTo>
                  <a:lnTo>
                    <a:pt x="11706" y="5968"/>
                  </a:lnTo>
                  <a:lnTo>
                    <a:pt x="10243" y="4527"/>
                  </a:lnTo>
                  <a:lnTo>
                    <a:pt x="9168" y="3659"/>
                  </a:lnTo>
                  <a:lnTo>
                    <a:pt x="8048" y="2904"/>
                  </a:lnTo>
                  <a:lnTo>
                    <a:pt x="6928" y="2355"/>
                  </a:lnTo>
                  <a:lnTo>
                    <a:pt x="5785" y="2012"/>
                  </a:lnTo>
                  <a:lnTo>
                    <a:pt x="4664" y="1921"/>
                  </a:lnTo>
                  <a:lnTo>
                    <a:pt x="3590" y="2127"/>
                  </a:lnTo>
                  <a:lnTo>
                    <a:pt x="2584" y="2698"/>
                  </a:lnTo>
                  <a:lnTo>
                    <a:pt x="1647" y="3659"/>
                  </a:lnTo>
                  <a:lnTo>
                    <a:pt x="847" y="5030"/>
                  </a:lnTo>
                  <a:lnTo>
                    <a:pt x="481" y="5922"/>
                  </a:lnTo>
                  <a:lnTo>
                    <a:pt x="321" y="6379"/>
                  </a:lnTo>
                  <a:lnTo>
                    <a:pt x="115" y="7271"/>
                  </a:lnTo>
                  <a:lnTo>
                    <a:pt x="1" y="8551"/>
                  </a:lnTo>
                  <a:lnTo>
                    <a:pt x="229" y="10128"/>
                  </a:lnTo>
                  <a:lnTo>
                    <a:pt x="801" y="11569"/>
                  </a:lnTo>
                  <a:lnTo>
                    <a:pt x="1715" y="12872"/>
                  </a:lnTo>
                  <a:lnTo>
                    <a:pt x="2836" y="14061"/>
                  </a:lnTo>
                  <a:lnTo>
                    <a:pt x="4184" y="15135"/>
                  </a:lnTo>
                  <a:lnTo>
                    <a:pt x="5625" y="16095"/>
                  </a:lnTo>
                  <a:lnTo>
                    <a:pt x="7934" y="17307"/>
                  </a:lnTo>
                  <a:lnTo>
                    <a:pt x="10929" y="18519"/>
                  </a:lnTo>
                  <a:lnTo>
                    <a:pt x="14426" y="19616"/>
                  </a:lnTo>
                  <a:lnTo>
                    <a:pt x="14998" y="19730"/>
                  </a:lnTo>
                  <a:lnTo>
                    <a:pt x="15935" y="19616"/>
                  </a:lnTo>
                  <a:lnTo>
                    <a:pt x="17764" y="19113"/>
                  </a:lnTo>
                  <a:lnTo>
                    <a:pt x="19502" y="18381"/>
                  </a:lnTo>
                  <a:lnTo>
                    <a:pt x="21125" y="17421"/>
                  </a:lnTo>
                  <a:lnTo>
                    <a:pt x="22588" y="16301"/>
                  </a:lnTo>
                  <a:lnTo>
                    <a:pt x="23937" y="14998"/>
                  </a:lnTo>
                  <a:lnTo>
                    <a:pt x="25103" y="13603"/>
                  </a:lnTo>
                  <a:lnTo>
                    <a:pt x="26086" y="12117"/>
                  </a:lnTo>
                  <a:lnTo>
                    <a:pt x="26863" y="10563"/>
                  </a:lnTo>
                  <a:lnTo>
                    <a:pt x="27435" y="9008"/>
                  </a:lnTo>
                  <a:lnTo>
                    <a:pt x="27778" y="7476"/>
                  </a:lnTo>
                  <a:lnTo>
                    <a:pt x="27846" y="5968"/>
                  </a:lnTo>
                  <a:lnTo>
                    <a:pt x="27686" y="4550"/>
                  </a:lnTo>
                  <a:lnTo>
                    <a:pt x="27229" y="3270"/>
                  </a:lnTo>
                  <a:lnTo>
                    <a:pt x="26475" y="2104"/>
                  </a:lnTo>
                  <a:lnTo>
                    <a:pt x="25400" y="1144"/>
                  </a:lnTo>
                  <a:lnTo>
                    <a:pt x="24714" y="732"/>
                  </a:lnTo>
                  <a:lnTo>
                    <a:pt x="24028" y="389"/>
                  </a:lnTo>
                  <a:lnTo>
                    <a:pt x="22725" y="23"/>
                  </a:lnTo>
                  <a:lnTo>
                    <a:pt x="215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836044" y="1969822"/>
              <a:ext cx="160239" cy="183940"/>
            </a:xfrm>
            <a:custGeom>
              <a:avLst/>
              <a:gdLst/>
              <a:ahLst/>
              <a:cxnLst/>
              <a:rect l="l" t="t" r="r" b="b"/>
              <a:pathLst>
                <a:path w="2630" h="3019" extrusionOk="0">
                  <a:moveTo>
                    <a:pt x="618" y="1"/>
                  </a:moveTo>
                  <a:lnTo>
                    <a:pt x="366" y="24"/>
                  </a:lnTo>
                  <a:lnTo>
                    <a:pt x="69" y="275"/>
                  </a:lnTo>
                  <a:lnTo>
                    <a:pt x="0" y="733"/>
                  </a:lnTo>
                  <a:lnTo>
                    <a:pt x="92" y="1304"/>
                  </a:lnTo>
                  <a:lnTo>
                    <a:pt x="366" y="1898"/>
                  </a:lnTo>
                  <a:lnTo>
                    <a:pt x="732" y="2447"/>
                  </a:lnTo>
                  <a:lnTo>
                    <a:pt x="1189" y="2836"/>
                  </a:lnTo>
                  <a:lnTo>
                    <a:pt x="1715" y="3019"/>
                  </a:lnTo>
                  <a:lnTo>
                    <a:pt x="1989" y="2996"/>
                  </a:lnTo>
                  <a:lnTo>
                    <a:pt x="2241" y="2904"/>
                  </a:lnTo>
                  <a:lnTo>
                    <a:pt x="2538" y="2607"/>
                  </a:lnTo>
                  <a:lnTo>
                    <a:pt x="2630" y="2173"/>
                  </a:lnTo>
                  <a:lnTo>
                    <a:pt x="2515" y="1647"/>
                  </a:lnTo>
                  <a:lnTo>
                    <a:pt x="2241" y="1121"/>
                  </a:lnTo>
                  <a:lnTo>
                    <a:pt x="1875" y="641"/>
                  </a:lnTo>
                  <a:lnTo>
                    <a:pt x="1395" y="252"/>
                  </a:lnTo>
                  <a:lnTo>
                    <a:pt x="892" y="24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1004573" y="1877940"/>
              <a:ext cx="150491" cy="254921"/>
            </a:xfrm>
            <a:custGeom>
              <a:avLst/>
              <a:gdLst/>
              <a:ahLst/>
              <a:cxnLst/>
              <a:rect l="l" t="t" r="r" b="b"/>
              <a:pathLst>
                <a:path w="2470" h="4184" extrusionOk="0">
                  <a:moveTo>
                    <a:pt x="824" y="0"/>
                  </a:moveTo>
                  <a:lnTo>
                    <a:pt x="572" y="46"/>
                  </a:lnTo>
                  <a:lnTo>
                    <a:pt x="275" y="274"/>
                  </a:lnTo>
                  <a:lnTo>
                    <a:pt x="46" y="869"/>
                  </a:lnTo>
                  <a:lnTo>
                    <a:pt x="1" y="1646"/>
                  </a:lnTo>
                  <a:lnTo>
                    <a:pt x="138" y="2469"/>
                  </a:lnTo>
                  <a:lnTo>
                    <a:pt x="389" y="3246"/>
                  </a:lnTo>
                  <a:lnTo>
                    <a:pt x="755" y="3864"/>
                  </a:lnTo>
                  <a:lnTo>
                    <a:pt x="1235" y="4184"/>
                  </a:lnTo>
                  <a:lnTo>
                    <a:pt x="1510" y="4184"/>
                  </a:lnTo>
                  <a:lnTo>
                    <a:pt x="1784" y="4115"/>
                  </a:lnTo>
                  <a:lnTo>
                    <a:pt x="2173" y="3749"/>
                  </a:lnTo>
                  <a:lnTo>
                    <a:pt x="2401" y="3178"/>
                  </a:lnTo>
                  <a:lnTo>
                    <a:pt x="2470" y="2492"/>
                  </a:lnTo>
                  <a:lnTo>
                    <a:pt x="2378" y="1760"/>
                  </a:lnTo>
                  <a:lnTo>
                    <a:pt x="2150" y="1075"/>
                  </a:lnTo>
                  <a:lnTo>
                    <a:pt x="1784" y="503"/>
                  </a:lnTo>
                  <a:lnTo>
                    <a:pt x="1281" y="92"/>
                  </a:lnTo>
                  <a:lnTo>
                    <a:pt x="984" y="23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1202409" y="1908588"/>
              <a:ext cx="150491" cy="210383"/>
            </a:xfrm>
            <a:custGeom>
              <a:avLst/>
              <a:gdLst/>
              <a:ahLst/>
              <a:cxnLst/>
              <a:rect l="l" t="t" r="r" b="b"/>
              <a:pathLst>
                <a:path w="2470" h="3453" extrusionOk="0">
                  <a:moveTo>
                    <a:pt x="1486" y="0"/>
                  </a:moveTo>
                  <a:lnTo>
                    <a:pt x="1006" y="206"/>
                  </a:lnTo>
                  <a:lnTo>
                    <a:pt x="572" y="640"/>
                  </a:lnTo>
                  <a:lnTo>
                    <a:pt x="252" y="1235"/>
                  </a:lnTo>
                  <a:lnTo>
                    <a:pt x="46" y="1920"/>
                  </a:lnTo>
                  <a:lnTo>
                    <a:pt x="0" y="2561"/>
                  </a:lnTo>
                  <a:lnTo>
                    <a:pt x="160" y="3086"/>
                  </a:lnTo>
                  <a:lnTo>
                    <a:pt x="572" y="3406"/>
                  </a:lnTo>
                  <a:lnTo>
                    <a:pt x="869" y="3452"/>
                  </a:lnTo>
                  <a:lnTo>
                    <a:pt x="1143" y="3429"/>
                  </a:lnTo>
                  <a:lnTo>
                    <a:pt x="1623" y="3178"/>
                  </a:lnTo>
                  <a:lnTo>
                    <a:pt x="2012" y="2766"/>
                  </a:lnTo>
                  <a:lnTo>
                    <a:pt x="2309" y="2195"/>
                  </a:lnTo>
                  <a:lnTo>
                    <a:pt x="2469" y="1600"/>
                  </a:lnTo>
                  <a:lnTo>
                    <a:pt x="2469" y="1006"/>
                  </a:lnTo>
                  <a:lnTo>
                    <a:pt x="2332" y="503"/>
                  </a:lnTo>
                  <a:lnTo>
                    <a:pt x="2012" y="137"/>
                  </a:lnTo>
                  <a:lnTo>
                    <a:pt x="1760" y="4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65" name="Google Shape;665;p44"/>
            <p:cNvGrpSpPr/>
            <p:nvPr/>
          </p:nvGrpSpPr>
          <p:grpSpPr>
            <a:xfrm>
              <a:off x="1166156" y="3113465"/>
              <a:ext cx="994591" cy="2075495"/>
              <a:chOff x="1166156" y="3113465"/>
              <a:chExt cx="994591" cy="2075495"/>
            </a:xfrm>
          </p:grpSpPr>
          <p:sp>
            <p:nvSpPr>
              <p:cNvPr id="666" name="Google Shape;666;p44"/>
              <p:cNvSpPr/>
              <p:nvPr/>
            </p:nvSpPr>
            <p:spPr>
              <a:xfrm>
                <a:off x="1166156" y="3113465"/>
                <a:ext cx="172790" cy="207549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4065" fill="none" extrusionOk="0">
                    <a:moveTo>
                      <a:pt x="869" y="0"/>
                    </a:moveTo>
                    <a:lnTo>
                      <a:pt x="1029" y="572"/>
                    </a:lnTo>
                    <a:lnTo>
                      <a:pt x="1852" y="4596"/>
                    </a:lnTo>
                    <a:lnTo>
                      <a:pt x="2401" y="8574"/>
                    </a:lnTo>
                    <a:lnTo>
                      <a:pt x="2790" y="13443"/>
                    </a:lnTo>
                    <a:lnTo>
                      <a:pt x="2836" y="17535"/>
                    </a:lnTo>
                    <a:lnTo>
                      <a:pt x="2721" y="20416"/>
                    </a:lnTo>
                    <a:lnTo>
                      <a:pt x="2447" y="23388"/>
                    </a:lnTo>
                    <a:lnTo>
                      <a:pt x="2012" y="26406"/>
                    </a:lnTo>
                    <a:lnTo>
                      <a:pt x="1372" y="29469"/>
                    </a:lnTo>
                    <a:lnTo>
                      <a:pt x="526" y="32533"/>
                    </a:lnTo>
                    <a:lnTo>
                      <a:pt x="1" y="34064"/>
                    </a:lnTo>
                  </a:path>
                </a:pathLst>
              </a:custGeom>
              <a:noFill/>
              <a:ln w="251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44"/>
              <p:cNvSpPr/>
              <p:nvPr/>
            </p:nvSpPr>
            <p:spPr>
              <a:xfrm>
                <a:off x="1334686" y="3134364"/>
                <a:ext cx="625482" cy="1242555"/>
              </a:xfrm>
              <a:custGeom>
                <a:avLst/>
                <a:gdLst/>
                <a:ahLst/>
                <a:cxnLst/>
                <a:rect l="l" t="t" r="r" b="b"/>
                <a:pathLst>
                  <a:path w="10266" h="20394" fill="none" extrusionOk="0">
                    <a:moveTo>
                      <a:pt x="1" y="20393"/>
                    </a:moveTo>
                    <a:lnTo>
                      <a:pt x="298" y="20119"/>
                    </a:lnTo>
                    <a:lnTo>
                      <a:pt x="2219" y="18084"/>
                    </a:lnTo>
                    <a:lnTo>
                      <a:pt x="3956" y="15958"/>
                    </a:lnTo>
                    <a:lnTo>
                      <a:pt x="5808" y="13260"/>
                    </a:lnTo>
                    <a:lnTo>
                      <a:pt x="7157" y="10860"/>
                    </a:lnTo>
                    <a:lnTo>
                      <a:pt x="7980" y="9122"/>
                    </a:lnTo>
                    <a:lnTo>
                      <a:pt x="8734" y="7270"/>
                    </a:lnTo>
                    <a:lnTo>
                      <a:pt x="9374" y="5327"/>
                    </a:lnTo>
                    <a:lnTo>
                      <a:pt x="9854" y="3270"/>
                    </a:lnTo>
                    <a:lnTo>
                      <a:pt x="10197" y="1121"/>
                    </a:lnTo>
                    <a:lnTo>
                      <a:pt x="10266" y="0"/>
                    </a:lnTo>
                  </a:path>
                </a:pathLst>
              </a:custGeom>
              <a:noFill/>
              <a:ln w="251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44"/>
              <p:cNvSpPr/>
              <p:nvPr/>
            </p:nvSpPr>
            <p:spPr>
              <a:xfrm>
                <a:off x="1802741" y="3255552"/>
                <a:ext cx="332969" cy="246574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4047" fill="none" extrusionOk="0">
                    <a:moveTo>
                      <a:pt x="23" y="0"/>
                    </a:moveTo>
                    <a:lnTo>
                      <a:pt x="1" y="435"/>
                    </a:lnTo>
                    <a:lnTo>
                      <a:pt x="321" y="2515"/>
                    </a:lnTo>
                    <a:lnTo>
                      <a:pt x="732" y="3452"/>
                    </a:lnTo>
                    <a:lnTo>
                      <a:pt x="1121" y="3910"/>
                    </a:lnTo>
                    <a:lnTo>
                      <a:pt x="1372" y="4047"/>
                    </a:lnTo>
                    <a:lnTo>
                      <a:pt x="1784" y="3933"/>
                    </a:lnTo>
                    <a:lnTo>
                      <a:pt x="3864" y="3041"/>
                    </a:lnTo>
                    <a:lnTo>
                      <a:pt x="4824" y="2287"/>
                    </a:lnTo>
                    <a:lnTo>
                      <a:pt x="5304" y="1692"/>
                    </a:lnTo>
                    <a:lnTo>
                      <a:pt x="5464" y="1349"/>
                    </a:ln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44"/>
              <p:cNvSpPr/>
              <p:nvPr/>
            </p:nvSpPr>
            <p:spPr>
              <a:xfrm>
                <a:off x="1643961" y="3463078"/>
                <a:ext cx="516787" cy="342717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5625" fill="none" extrusionOk="0">
                    <a:moveTo>
                      <a:pt x="0" y="1"/>
                    </a:moveTo>
                    <a:lnTo>
                      <a:pt x="46" y="527"/>
                    </a:lnTo>
                    <a:lnTo>
                      <a:pt x="503" y="2767"/>
                    </a:lnTo>
                    <a:lnTo>
                      <a:pt x="846" y="3727"/>
                    </a:lnTo>
                    <a:lnTo>
                      <a:pt x="1303" y="4596"/>
                    </a:lnTo>
                    <a:lnTo>
                      <a:pt x="1898" y="5350"/>
                    </a:lnTo>
                    <a:lnTo>
                      <a:pt x="2264" y="5625"/>
                    </a:lnTo>
                    <a:lnTo>
                      <a:pt x="2927" y="5442"/>
                    </a:lnTo>
                    <a:lnTo>
                      <a:pt x="5647" y="4344"/>
                    </a:lnTo>
                    <a:lnTo>
                      <a:pt x="6699" y="3727"/>
                    </a:lnTo>
                    <a:lnTo>
                      <a:pt x="7636" y="2996"/>
                    </a:lnTo>
                    <a:lnTo>
                      <a:pt x="8299" y="2150"/>
                    </a:lnTo>
                    <a:lnTo>
                      <a:pt x="8482" y="1670"/>
                    </a:ln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70" name="Google Shape;670;p44"/>
            <p:cNvSpPr/>
            <p:nvPr/>
          </p:nvSpPr>
          <p:spPr>
            <a:xfrm>
              <a:off x="1468424" y="3314045"/>
              <a:ext cx="250778" cy="246635"/>
            </a:xfrm>
            <a:custGeom>
              <a:avLst/>
              <a:gdLst/>
              <a:ahLst/>
              <a:cxnLst/>
              <a:rect l="l" t="t" r="r" b="b"/>
              <a:pathLst>
                <a:path w="4116" h="4048" extrusionOk="0">
                  <a:moveTo>
                    <a:pt x="1715" y="1"/>
                  </a:moveTo>
                  <a:lnTo>
                    <a:pt x="961" y="252"/>
                  </a:lnTo>
                  <a:lnTo>
                    <a:pt x="344" y="755"/>
                  </a:lnTo>
                  <a:lnTo>
                    <a:pt x="24" y="1418"/>
                  </a:lnTo>
                  <a:lnTo>
                    <a:pt x="1" y="1829"/>
                  </a:lnTo>
                  <a:lnTo>
                    <a:pt x="69" y="2218"/>
                  </a:lnTo>
                  <a:lnTo>
                    <a:pt x="412" y="2927"/>
                  </a:lnTo>
                  <a:lnTo>
                    <a:pt x="984" y="3476"/>
                  </a:lnTo>
                  <a:lnTo>
                    <a:pt x="1670" y="3864"/>
                  </a:lnTo>
                  <a:lnTo>
                    <a:pt x="2401" y="4047"/>
                  </a:lnTo>
                  <a:lnTo>
                    <a:pt x="3087" y="4001"/>
                  </a:lnTo>
                  <a:lnTo>
                    <a:pt x="3659" y="3681"/>
                  </a:lnTo>
                  <a:lnTo>
                    <a:pt x="4024" y="3110"/>
                  </a:lnTo>
                  <a:lnTo>
                    <a:pt x="4093" y="2675"/>
                  </a:lnTo>
                  <a:lnTo>
                    <a:pt x="4116" y="2310"/>
                  </a:lnTo>
                  <a:lnTo>
                    <a:pt x="4070" y="1692"/>
                  </a:lnTo>
                  <a:lnTo>
                    <a:pt x="3933" y="1189"/>
                  </a:lnTo>
                  <a:lnTo>
                    <a:pt x="3727" y="755"/>
                  </a:lnTo>
                  <a:lnTo>
                    <a:pt x="3293" y="298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1840334" y="2963031"/>
              <a:ext cx="246635" cy="257723"/>
            </a:xfrm>
            <a:custGeom>
              <a:avLst/>
              <a:gdLst/>
              <a:ahLst/>
              <a:cxnLst/>
              <a:rect l="l" t="t" r="r" b="b"/>
              <a:pathLst>
                <a:path w="4048" h="4230" extrusionOk="0">
                  <a:moveTo>
                    <a:pt x="2058" y="0"/>
                  </a:moveTo>
                  <a:lnTo>
                    <a:pt x="1258" y="92"/>
                  </a:lnTo>
                  <a:lnTo>
                    <a:pt x="572" y="480"/>
                  </a:lnTo>
                  <a:lnTo>
                    <a:pt x="321" y="801"/>
                  </a:lnTo>
                  <a:lnTo>
                    <a:pt x="138" y="1166"/>
                  </a:lnTo>
                  <a:lnTo>
                    <a:pt x="1" y="1921"/>
                  </a:lnTo>
                  <a:lnTo>
                    <a:pt x="138" y="2675"/>
                  </a:lnTo>
                  <a:lnTo>
                    <a:pt x="481" y="3361"/>
                  </a:lnTo>
                  <a:lnTo>
                    <a:pt x="984" y="3887"/>
                  </a:lnTo>
                  <a:lnTo>
                    <a:pt x="1578" y="4207"/>
                  </a:lnTo>
                  <a:lnTo>
                    <a:pt x="2241" y="4230"/>
                  </a:lnTo>
                  <a:lnTo>
                    <a:pt x="2904" y="3933"/>
                  </a:lnTo>
                  <a:lnTo>
                    <a:pt x="3201" y="3635"/>
                  </a:lnTo>
                  <a:lnTo>
                    <a:pt x="3659" y="3064"/>
                  </a:lnTo>
                  <a:lnTo>
                    <a:pt x="3979" y="2309"/>
                  </a:lnTo>
                  <a:lnTo>
                    <a:pt x="4047" y="1829"/>
                  </a:lnTo>
                  <a:lnTo>
                    <a:pt x="3956" y="1235"/>
                  </a:lnTo>
                  <a:lnTo>
                    <a:pt x="3521" y="595"/>
                  </a:lnTo>
                  <a:lnTo>
                    <a:pt x="2859" y="160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1648104" y="3119010"/>
              <a:ext cx="209042" cy="210444"/>
            </a:xfrm>
            <a:custGeom>
              <a:avLst/>
              <a:gdLst/>
              <a:ahLst/>
              <a:cxnLst/>
              <a:rect l="l" t="t" r="r" b="b"/>
              <a:pathLst>
                <a:path w="3431" h="3454" extrusionOk="0">
                  <a:moveTo>
                    <a:pt x="1601" y="1"/>
                  </a:moveTo>
                  <a:lnTo>
                    <a:pt x="938" y="161"/>
                  </a:lnTo>
                  <a:lnTo>
                    <a:pt x="367" y="527"/>
                  </a:lnTo>
                  <a:lnTo>
                    <a:pt x="47" y="1075"/>
                  </a:lnTo>
                  <a:lnTo>
                    <a:pt x="1" y="1418"/>
                  </a:lnTo>
                  <a:lnTo>
                    <a:pt x="1" y="1738"/>
                  </a:lnTo>
                  <a:lnTo>
                    <a:pt x="229" y="2356"/>
                  </a:lnTo>
                  <a:lnTo>
                    <a:pt x="641" y="2881"/>
                  </a:lnTo>
                  <a:lnTo>
                    <a:pt x="1190" y="3247"/>
                  </a:lnTo>
                  <a:lnTo>
                    <a:pt x="1784" y="3453"/>
                  </a:lnTo>
                  <a:lnTo>
                    <a:pt x="2378" y="3453"/>
                  </a:lnTo>
                  <a:lnTo>
                    <a:pt x="2881" y="3247"/>
                  </a:lnTo>
                  <a:lnTo>
                    <a:pt x="3247" y="2790"/>
                  </a:lnTo>
                  <a:lnTo>
                    <a:pt x="3339" y="2447"/>
                  </a:lnTo>
                  <a:lnTo>
                    <a:pt x="3430" y="1853"/>
                  </a:lnTo>
                  <a:lnTo>
                    <a:pt x="3293" y="984"/>
                  </a:lnTo>
                  <a:lnTo>
                    <a:pt x="2881" y="390"/>
                  </a:lnTo>
                  <a:lnTo>
                    <a:pt x="2264" y="69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2067416" y="3177563"/>
              <a:ext cx="214526" cy="208981"/>
            </a:xfrm>
            <a:custGeom>
              <a:avLst/>
              <a:gdLst/>
              <a:ahLst/>
              <a:cxnLst/>
              <a:rect l="l" t="t" r="r" b="b"/>
              <a:pathLst>
                <a:path w="3521" h="3430" extrusionOk="0">
                  <a:moveTo>
                    <a:pt x="1509" y="0"/>
                  </a:moveTo>
                  <a:lnTo>
                    <a:pt x="1166" y="114"/>
                  </a:lnTo>
                  <a:lnTo>
                    <a:pt x="846" y="297"/>
                  </a:lnTo>
                  <a:lnTo>
                    <a:pt x="389" y="777"/>
                  </a:lnTo>
                  <a:lnTo>
                    <a:pt x="92" y="1349"/>
                  </a:lnTo>
                  <a:lnTo>
                    <a:pt x="0" y="1966"/>
                  </a:lnTo>
                  <a:lnTo>
                    <a:pt x="92" y="2561"/>
                  </a:lnTo>
                  <a:lnTo>
                    <a:pt x="366" y="3041"/>
                  </a:lnTo>
                  <a:lnTo>
                    <a:pt x="800" y="3361"/>
                  </a:lnTo>
                  <a:lnTo>
                    <a:pt x="1418" y="3429"/>
                  </a:lnTo>
                  <a:lnTo>
                    <a:pt x="1783" y="3338"/>
                  </a:lnTo>
                  <a:lnTo>
                    <a:pt x="2378" y="3132"/>
                  </a:lnTo>
                  <a:lnTo>
                    <a:pt x="3155" y="2606"/>
                  </a:lnTo>
                  <a:lnTo>
                    <a:pt x="3521" y="1989"/>
                  </a:lnTo>
                  <a:lnTo>
                    <a:pt x="3521" y="1349"/>
                  </a:lnTo>
                  <a:lnTo>
                    <a:pt x="3269" y="755"/>
                  </a:lnTo>
                  <a:lnTo>
                    <a:pt x="2789" y="297"/>
                  </a:lnTo>
                  <a:lnTo>
                    <a:pt x="2195" y="23"/>
                  </a:lnTo>
                  <a:lnTo>
                    <a:pt x="1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44"/>
            <p:cNvSpPr/>
            <p:nvPr/>
          </p:nvSpPr>
          <p:spPr>
            <a:xfrm>
              <a:off x="2059069" y="3464479"/>
              <a:ext cx="214526" cy="210383"/>
            </a:xfrm>
            <a:custGeom>
              <a:avLst/>
              <a:gdLst/>
              <a:ahLst/>
              <a:cxnLst/>
              <a:rect l="l" t="t" r="r" b="b"/>
              <a:pathLst>
                <a:path w="3521" h="3453" extrusionOk="0">
                  <a:moveTo>
                    <a:pt x="1509" y="1"/>
                  </a:moveTo>
                  <a:lnTo>
                    <a:pt x="1166" y="138"/>
                  </a:lnTo>
                  <a:lnTo>
                    <a:pt x="846" y="298"/>
                  </a:lnTo>
                  <a:lnTo>
                    <a:pt x="389" y="778"/>
                  </a:lnTo>
                  <a:lnTo>
                    <a:pt x="92" y="1372"/>
                  </a:lnTo>
                  <a:lnTo>
                    <a:pt x="0" y="1990"/>
                  </a:lnTo>
                  <a:lnTo>
                    <a:pt x="92" y="2561"/>
                  </a:lnTo>
                  <a:lnTo>
                    <a:pt x="366" y="3064"/>
                  </a:lnTo>
                  <a:lnTo>
                    <a:pt x="800" y="3361"/>
                  </a:lnTo>
                  <a:lnTo>
                    <a:pt x="1418" y="3453"/>
                  </a:lnTo>
                  <a:lnTo>
                    <a:pt x="1783" y="3361"/>
                  </a:lnTo>
                  <a:lnTo>
                    <a:pt x="2378" y="3156"/>
                  </a:lnTo>
                  <a:lnTo>
                    <a:pt x="3155" y="2607"/>
                  </a:lnTo>
                  <a:lnTo>
                    <a:pt x="3521" y="1990"/>
                  </a:lnTo>
                  <a:lnTo>
                    <a:pt x="3521" y="1349"/>
                  </a:lnTo>
                  <a:lnTo>
                    <a:pt x="3269" y="778"/>
                  </a:lnTo>
                  <a:lnTo>
                    <a:pt x="2789" y="298"/>
                  </a:lnTo>
                  <a:lnTo>
                    <a:pt x="2195" y="23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44"/>
            <p:cNvSpPr/>
            <p:nvPr/>
          </p:nvSpPr>
          <p:spPr>
            <a:xfrm>
              <a:off x="1915581" y="2949078"/>
              <a:ext cx="121246" cy="78109"/>
            </a:xfrm>
            <a:custGeom>
              <a:avLst/>
              <a:gdLst/>
              <a:ahLst/>
              <a:cxnLst/>
              <a:rect l="l" t="t" r="r" b="b"/>
              <a:pathLst>
                <a:path w="1990" h="1282" extrusionOk="0">
                  <a:moveTo>
                    <a:pt x="1189" y="1"/>
                  </a:moveTo>
                  <a:lnTo>
                    <a:pt x="663" y="24"/>
                  </a:lnTo>
                  <a:lnTo>
                    <a:pt x="320" y="161"/>
                  </a:lnTo>
                  <a:lnTo>
                    <a:pt x="183" y="298"/>
                  </a:lnTo>
                  <a:lnTo>
                    <a:pt x="46" y="435"/>
                  </a:lnTo>
                  <a:lnTo>
                    <a:pt x="0" y="709"/>
                  </a:lnTo>
                  <a:lnTo>
                    <a:pt x="229" y="1030"/>
                  </a:lnTo>
                  <a:lnTo>
                    <a:pt x="938" y="1281"/>
                  </a:lnTo>
                  <a:lnTo>
                    <a:pt x="1486" y="1235"/>
                  </a:lnTo>
                  <a:lnTo>
                    <a:pt x="1784" y="1121"/>
                  </a:lnTo>
                  <a:lnTo>
                    <a:pt x="1898" y="1007"/>
                  </a:lnTo>
                  <a:lnTo>
                    <a:pt x="1989" y="892"/>
                  </a:lnTo>
                  <a:lnTo>
                    <a:pt x="1989" y="641"/>
                  </a:lnTo>
                  <a:lnTo>
                    <a:pt x="1784" y="298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1655111" y="3121813"/>
              <a:ext cx="96144" cy="65558"/>
            </a:xfrm>
            <a:custGeom>
              <a:avLst/>
              <a:gdLst/>
              <a:ahLst/>
              <a:cxnLst/>
              <a:rect l="l" t="t" r="r" b="b"/>
              <a:pathLst>
                <a:path w="1578" h="1076" extrusionOk="0">
                  <a:moveTo>
                    <a:pt x="640" y="1"/>
                  </a:moveTo>
                  <a:lnTo>
                    <a:pt x="274" y="206"/>
                  </a:lnTo>
                  <a:lnTo>
                    <a:pt x="92" y="435"/>
                  </a:lnTo>
                  <a:lnTo>
                    <a:pt x="23" y="572"/>
                  </a:lnTo>
                  <a:lnTo>
                    <a:pt x="0" y="732"/>
                  </a:lnTo>
                  <a:lnTo>
                    <a:pt x="69" y="938"/>
                  </a:lnTo>
                  <a:lnTo>
                    <a:pt x="389" y="1075"/>
                  </a:lnTo>
                  <a:lnTo>
                    <a:pt x="983" y="1007"/>
                  </a:lnTo>
                  <a:lnTo>
                    <a:pt x="1372" y="801"/>
                  </a:lnTo>
                  <a:lnTo>
                    <a:pt x="1532" y="595"/>
                  </a:lnTo>
                  <a:lnTo>
                    <a:pt x="1555" y="481"/>
                  </a:lnTo>
                  <a:lnTo>
                    <a:pt x="1578" y="366"/>
                  </a:lnTo>
                  <a:lnTo>
                    <a:pt x="1486" y="184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44"/>
            <p:cNvSpPr/>
            <p:nvPr/>
          </p:nvSpPr>
          <p:spPr>
            <a:xfrm>
              <a:off x="1493527" y="3308500"/>
              <a:ext cx="96144" cy="65497"/>
            </a:xfrm>
            <a:custGeom>
              <a:avLst/>
              <a:gdLst/>
              <a:ahLst/>
              <a:cxnLst/>
              <a:rect l="l" t="t" r="r" b="b"/>
              <a:pathLst>
                <a:path w="1578" h="1075" extrusionOk="0">
                  <a:moveTo>
                    <a:pt x="640" y="0"/>
                  </a:moveTo>
                  <a:lnTo>
                    <a:pt x="275" y="206"/>
                  </a:lnTo>
                  <a:lnTo>
                    <a:pt x="92" y="434"/>
                  </a:lnTo>
                  <a:lnTo>
                    <a:pt x="23" y="572"/>
                  </a:lnTo>
                  <a:lnTo>
                    <a:pt x="0" y="709"/>
                  </a:lnTo>
                  <a:lnTo>
                    <a:pt x="69" y="915"/>
                  </a:lnTo>
                  <a:lnTo>
                    <a:pt x="366" y="1075"/>
                  </a:lnTo>
                  <a:lnTo>
                    <a:pt x="983" y="1006"/>
                  </a:lnTo>
                  <a:lnTo>
                    <a:pt x="1372" y="800"/>
                  </a:lnTo>
                  <a:lnTo>
                    <a:pt x="1532" y="595"/>
                  </a:lnTo>
                  <a:lnTo>
                    <a:pt x="1555" y="480"/>
                  </a:lnTo>
                  <a:lnTo>
                    <a:pt x="1578" y="366"/>
                  </a:lnTo>
                  <a:lnTo>
                    <a:pt x="1486" y="183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2188604" y="3176162"/>
              <a:ext cx="86395" cy="76647"/>
            </a:xfrm>
            <a:custGeom>
              <a:avLst/>
              <a:gdLst/>
              <a:ahLst/>
              <a:cxnLst/>
              <a:rect l="l" t="t" r="r" b="b"/>
              <a:pathLst>
                <a:path w="1418" h="1258" extrusionOk="0">
                  <a:moveTo>
                    <a:pt x="640" y="0"/>
                  </a:moveTo>
                  <a:lnTo>
                    <a:pt x="320" y="46"/>
                  </a:lnTo>
                  <a:lnTo>
                    <a:pt x="160" y="92"/>
                  </a:lnTo>
                  <a:lnTo>
                    <a:pt x="0" y="252"/>
                  </a:lnTo>
                  <a:lnTo>
                    <a:pt x="23" y="572"/>
                  </a:lnTo>
                  <a:lnTo>
                    <a:pt x="389" y="1029"/>
                  </a:lnTo>
                  <a:lnTo>
                    <a:pt x="915" y="1258"/>
                  </a:lnTo>
                  <a:lnTo>
                    <a:pt x="1166" y="1235"/>
                  </a:lnTo>
                  <a:lnTo>
                    <a:pt x="1280" y="1166"/>
                  </a:lnTo>
                  <a:lnTo>
                    <a:pt x="1418" y="1006"/>
                  </a:lnTo>
                  <a:lnTo>
                    <a:pt x="1418" y="686"/>
                  </a:lnTo>
                  <a:lnTo>
                    <a:pt x="1143" y="25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2188604" y="3470085"/>
              <a:ext cx="86395" cy="76647"/>
            </a:xfrm>
            <a:custGeom>
              <a:avLst/>
              <a:gdLst/>
              <a:ahLst/>
              <a:cxnLst/>
              <a:rect l="l" t="t" r="r" b="b"/>
              <a:pathLst>
                <a:path w="1418" h="1258" extrusionOk="0">
                  <a:moveTo>
                    <a:pt x="640" y="0"/>
                  </a:moveTo>
                  <a:lnTo>
                    <a:pt x="320" y="23"/>
                  </a:lnTo>
                  <a:lnTo>
                    <a:pt x="160" y="92"/>
                  </a:lnTo>
                  <a:lnTo>
                    <a:pt x="0" y="252"/>
                  </a:lnTo>
                  <a:lnTo>
                    <a:pt x="23" y="572"/>
                  </a:lnTo>
                  <a:lnTo>
                    <a:pt x="389" y="1006"/>
                  </a:lnTo>
                  <a:lnTo>
                    <a:pt x="915" y="1257"/>
                  </a:lnTo>
                  <a:lnTo>
                    <a:pt x="1166" y="1212"/>
                  </a:lnTo>
                  <a:lnTo>
                    <a:pt x="1280" y="1166"/>
                  </a:lnTo>
                  <a:lnTo>
                    <a:pt x="1418" y="1006"/>
                  </a:lnTo>
                  <a:lnTo>
                    <a:pt x="1418" y="686"/>
                  </a:lnTo>
                  <a:lnTo>
                    <a:pt x="1143" y="25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680;p44"/>
            <p:cNvSpPr/>
            <p:nvPr/>
          </p:nvSpPr>
          <p:spPr>
            <a:xfrm rot="-3459810">
              <a:off x="578179" y="3528754"/>
              <a:ext cx="566737" cy="1353139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4"/>
            <p:cNvSpPr/>
            <p:nvPr/>
          </p:nvSpPr>
          <p:spPr>
            <a:xfrm rot="1071240">
              <a:off x="1318805" y="4218494"/>
              <a:ext cx="689304" cy="969172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82" name="Google Shape;682;p44"/>
          <p:cNvSpPr/>
          <p:nvPr/>
        </p:nvSpPr>
        <p:spPr>
          <a:xfrm>
            <a:off x="-935768" y="-778835"/>
            <a:ext cx="1632331" cy="849959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3" name="Google Shape;683;p44"/>
          <p:cNvSpPr/>
          <p:nvPr/>
        </p:nvSpPr>
        <p:spPr>
          <a:xfrm>
            <a:off x="5163888" y="-855290"/>
            <a:ext cx="1214391" cy="63235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4" name="Google Shape;684;p44"/>
          <p:cNvSpPr/>
          <p:nvPr/>
        </p:nvSpPr>
        <p:spPr>
          <a:xfrm>
            <a:off x="11473670" y="-72862"/>
            <a:ext cx="2383579" cy="124117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59" y="253394"/>
            <a:ext cx="8413209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B3918CA-B770-8423-0105-429DB2F06432}"/>
              </a:ext>
            </a:extLst>
          </p:cNvPr>
          <p:cNvGrpSpPr/>
          <p:nvPr/>
        </p:nvGrpSpPr>
        <p:grpSpPr>
          <a:xfrm>
            <a:off x="232796" y="460066"/>
            <a:ext cx="8351597" cy="1416058"/>
            <a:chOff x="149417" y="2619739"/>
            <a:chExt cx="8665113" cy="15016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88128CA-8323-D94B-E1E7-470757848744}"/>
                </a:ext>
              </a:extLst>
            </p:cNvPr>
            <p:cNvSpPr/>
            <p:nvPr/>
          </p:nvSpPr>
          <p:spPr>
            <a:xfrm>
              <a:off x="149417" y="2619739"/>
              <a:ext cx="8665113" cy="150163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F1842F-8802-16E4-3C3D-4E070D5B8075}"/>
                </a:ext>
              </a:extLst>
            </p:cNvPr>
            <p:cNvSpPr txBox="1"/>
            <p:nvPr/>
          </p:nvSpPr>
          <p:spPr>
            <a:xfrm>
              <a:off x="149417" y="2668847"/>
              <a:ext cx="8665112" cy="1403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4000" b="1" dirty="0">
                  <a:latin typeface="Cambria" panose="02040503050406030204" pitchFamily="18" charset="0"/>
                  <a:ea typeface="Calibri" panose="020F0502020204030204" pitchFamily="34" charset="0"/>
                </a:rPr>
                <a:t>Em và mọi người đã làm gì để khắc phục  hiện tượng ô nhiễm đó?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2" name="Bảng 5">
            <a:extLst>
              <a:ext uri="{FF2B5EF4-FFF2-40B4-BE49-F238E27FC236}">
                <a16:creationId xmlns:a16="http://schemas.microsoft.com/office/drawing/2014/main" id="{086568C8-A752-848E-9C26-8B48AE4A0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3979"/>
              </p:ext>
            </p:extLst>
          </p:nvPr>
        </p:nvGraphicFramePr>
        <p:xfrm>
          <a:off x="164919" y="2034833"/>
          <a:ext cx="11862162" cy="432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743">
                  <a:extLst>
                    <a:ext uri="{9D8B030D-6E8A-4147-A177-3AD203B41FA5}">
                      <a16:colId xmlns:a16="http://schemas.microsoft.com/office/drawing/2014/main" val="238437656"/>
                    </a:ext>
                  </a:extLst>
                </a:gridCol>
                <a:gridCol w="6001419">
                  <a:extLst>
                    <a:ext uri="{9D8B030D-6E8A-4147-A177-3AD203B41FA5}">
                      <a16:colId xmlns:a16="http://schemas.microsoft.com/office/drawing/2014/main" val="1303740999"/>
                    </a:ext>
                  </a:extLst>
                </a:gridCol>
              </a:tblGrid>
              <a:tr h="12840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endParaRPr lang="vi-VN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01B9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bảo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vệ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môi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trường</a:t>
                      </a:r>
                      <a:endParaRPr lang="vi-VN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01B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31827"/>
                  </a:ext>
                </a:extLst>
              </a:tr>
              <a:tr h="3040034"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22466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B43A22B-586D-77C4-9786-08107C8FCA86}"/>
              </a:ext>
            </a:extLst>
          </p:cNvPr>
          <p:cNvSpPr txBox="1"/>
          <p:nvPr/>
        </p:nvSpPr>
        <p:spPr>
          <a:xfrm>
            <a:off x="164919" y="3133472"/>
            <a:ext cx="612421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Bỏ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rác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đúng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nơi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quy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định</a:t>
            </a:r>
            <a:endParaRPr lang="en-US" sz="3400" b="1" i="1" dirty="0">
              <a:solidFill>
                <a:srgbClr val="224E4A"/>
              </a:solidFill>
              <a:latin typeface="Cambria" panose="020405030504060302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kiệm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điện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cách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luôn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tắt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c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thiết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bị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điện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trước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khi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ra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khỏi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phòng</a:t>
            </a:r>
            <a:endParaRPr lang="en-US" sz="3400" b="1" i="1" dirty="0">
              <a:solidFill>
                <a:srgbClr val="224E4A"/>
              </a:solidFill>
              <a:latin typeface="Cambria" panose="020405030504060302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Không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sử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dụng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bếp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than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Hạn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chế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sử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dụng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túi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ni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lông</a:t>
            </a:r>
            <a:endParaRPr lang="en-US" sz="3400" b="1" i="1" dirty="0">
              <a:solidFill>
                <a:srgbClr val="224E4A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95F908-4347-F960-20A4-DF00414717E3}"/>
              </a:ext>
            </a:extLst>
          </p:cNvPr>
          <p:cNvSpPr txBox="1"/>
          <p:nvPr/>
        </p:nvSpPr>
        <p:spPr>
          <a:xfrm>
            <a:off x="6067788" y="3133472"/>
            <a:ext cx="612421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Phân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loại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rác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thải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trước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khi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đổ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rác</a:t>
            </a:r>
            <a:endParaRPr lang="en-US" sz="3400" b="1" i="1" dirty="0">
              <a:solidFill>
                <a:srgbClr val="224E4A"/>
              </a:solidFill>
              <a:latin typeface="Cambria" panose="020405030504060302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Tích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cực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tham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gia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phong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trào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bảo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vệ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môi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trường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của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bà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con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khu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phố</a:t>
            </a:r>
            <a:endParaRPr lang="en-US" sz="3400" b="1" i="1" dirty="0">
              <a:solidFill>
                <a:srgbClr val="224E4A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D1E7B-CF0D-D4C2-69BC-740A9F68472C}"/>
              </a:ext>
            </a:extLst>
          </p:cNvPr>
          <p:cNvSpPr txBox="1"/>
          <p:nvPr/>
        </p:nvSpPr>
        <p:spPr>
          <a:xfrm>
            <a:off x="8584393" y="-49487"/>
            <a:ext cx="360760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Thảo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luận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nhóm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2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6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42BB13-F95D-87D4-526E-2CF8C1DF0C1A}"/>
              </a:ext>
            </a:extLst>
          </p:cNvPr>
          <p:cNvSpPr/>
          <p:nvPr/>
        </p:nvSpPr>
        <p:spPr>
          <a:xfrm>
            <a:off x="251459" y="259080"/>
            <a:ext cx="11689080" cy="618744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4EDA4-87D5-56B3-8FCA-9B0BA720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48" y="1775316"/>
            <a:ext cx="9665301" cy="4671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686436-A2A8-0927-EF52-041BD0D739E3}"/>
              </a:ext>
            </a:extLst>
          </p:cNvPr>
          <p:cNvSpPr txBox="1"/>
          <p:nvPr/>
        </p:nvSpPr>
        <p:spPr>
          <a:xfrm>
            <a:off x="988464" y="636543"/>
            <a:ext cx="1059393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2.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Viết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đoạn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văn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kể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lại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một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việc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làm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góp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phần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bảo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vệ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môi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trường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mà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em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đã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tham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gia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hoặc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chứng</a:t>
            </a:r>
            <a:r>
              <a:rPr lang="en-US" sz="3400" b="1" i="1" dirty="0">
                <a:solidFill>
                  <a:srgbClr val="224E4A"/>
                </a:solidFill>
                <a:latin typeface="Cambria" panose="02040503050406030204" pitchFamily="18" charset="0"/>
              </a:rPr>
              <a:t> </a:t>
            </a:r>
            <a:r>
              <a:rPr lang="en-US" sz="3400" b="1" i="1" dirty="0" err="1">
                <a:solidFill>
                  <a:srgbClr val="224E4A"/>
                </a:solidFill>
                <a:latin typeface="Cambria" panose="02040503050406030204" pitchFamily="18" charset="0"/>
              </a:rPr>
              <a:t>kiến</a:t>
            </a:r>
            <a:endParaRPr lang="en-US" sz="3400" b="1" i="1" dirty="0">
              <a:solidFill>
                <a:srgbClr val="224E4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44"/>
          <p:cNvGrpSpPr/>
          <p:nvPr/>
        </p:nvGrpSpPr>
        <p:grpSpPr>
          <a:xfrm flipH="1">
            <a:off x="9222650" y="2863899"/>
            <a:ext cx="2661501" cy="4351429"/>
            <a:chOff x="6066511" y="-2374200"/>
            <a:chExt cx="1177169" cy="1954351"/>
          </a:xfrm>
        </p:grpSpPr>
        <p:sp>
          <p:nvSpPr>
            <p:cNvPr id="596" name="Google Shape;596;p44"/>
            <p:cNvSpPr/>
            <p:nvPr/>
          </p:nvSpPr>
          <p:spPr>
            <a:xfrm>
              <a:off x="6696189" y="-928964"/>
              <a:ext cx="547492" cy="376821"/>
            </a:xfrm>
            <a:custGeom>
              <a:avLst/>
              <a:gdLst/>
              <a:ahLst/>
              <a:cxnLst/>
              <a:rect l="l" t="t" r="r" b="b"/>
              <a:pathLst>
                <a:path w="19799" h="13627" extrusionOk="0">
                  <a:moveTo>
                    <a:pt x="19799" y="0"/>
                  </a:moveTo>
                  <a:lnTo>
                    <a:pt x="19763" y="90"/>
                  </a:lnTo>
                  <a:lnTo>
                    <a:pt x="19776" y="69"/>
                  </a:lnTo>
                  <a:lnTo>
                    <a:pt x="19799" y="0"/>
                  </a:lnTo>
                  <a:close/>
                  <a:moveTo>
                    <a:pt x="19763" y="90"/>
                  </a:moveTo>
                  <a:lnTo>
                    <a:pt x="19387" y="732"/>
                  </a:lnTo>
                  <a:lnTo>
                    <a:pt x="18587" y="1555"/>
                  </a:lnTo>
                  <a:lnTo>
                    <a:pt x="17718" y="2241"/>
                  </a:lnTo>
                  <a:lnTo>
                    <a:pt x="16529" y="2995"/>
                  </a:lnTo>
                  <a:lnTo>
                    <a:pt x="14975" y="3818"/>
                  </a:lnTo>
                  <a:lnTo>
                    <a:pt x="14015" y="4253"/>
                  </a:lnTo>
                  <a:lnTo>
                    <a:pt x="13032" y="4641"/>
                  </a:lnTo>
                  <a:lnTo>
                    <a:pt x="11111" y="5213"/>
                  </a:lnTo>
                  <a:lnTo>
                    <a:pt x="9236" y="5670"/>
                  </a:lnTo>
                  <a:lnTo>
                    <a:pt x="7408" y="6196"/>
                  </a:lnTo>
                  <a:lnTo>
                    <a:pt x="5670" y="6905"/>
                  </a:lnTo>
                  <a:lnTo>
                    <a:pt x="4390" y="7728"/>
                  </a:lnTo>
                  <a:lnTo>
                    <a:pt x="3544" y="8391"/>
                  </a:lnTo>
                  <a:lnTo>
                    <a:pt x="2721" y="9237"/>
                  </a:lnTo>
                  <a:lnTo>
                    <a:pt x="1921" y="10243"/>
                  </a:lnTo>
                  <a:lnTo>
                    <a:pt x="1143" y="11431"/>
                  </a:lnTo>
                  <a:lnTo>
                    <a:pt x="366" y="12826"/>
                  </a:lnTo>
                  <a:lnTo>
                    <a:pt x="0" y="13626"/>
                  </a:lnTo>
                  <a:lnTo>
                    <a:pt x="458" y="13626"/>
                  </a:lnTo>
                  <a:lnTo>
                    <a:pt x="3521" y="13283"/>
                  </a:lnTo>
                  <a:lnTo>
                    <a:pt x="6356" y="12597"/>
                  </a:lnTo>
                  <a:lnTo>
                    <a:pt x="8779" y="11683"/>
                  </a:lnTo>
                  <a:lnTo>
                    <a:pt x="10425" y="10883"/>
                  </a:lnTo>
                  <a:lnTo>
                    <a:pt x="12094" y="9900"/>
                  </a:lnTo>
                  <a:lnTo>
                    <a:pt x="13740" y="8688"/>
                  </a:lnTo>
                  <a:lnTo>
                    <a:pt x="15295" y="7248"/>
                  </a:lnTo>
                  <a:lnTo>
                    <a:pt x="16781" y="5533"/>
                  </a:lnTo>
                  <a:lnTo>
                    <a:pt x="18130" y="3567"/>
                  </a:lnTo>
                  <a:lnTo>
                    <a:pt x="19296" y="1281"/>
                  </a:lnTo>
                  <a:lnTo>
                    <a:pt x="19763" y="90"/>
                  </a:lnTo>
                  <a:close/>
                </a:path>
              </a:pathLst>
            </a:custGeom>
            <a:solidFill>
              <a:srgbClr val="AFDA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6313834" y="-1352287"/>
              <a:ext cx="407791" cy="746009"/>
            </a:xfrm>
            <a:custGeom>
              <a:avLst/>
              <a:gdLst/>
              <a:ahLst/>
              <a:cxnLst/>
              <a:rect l="l" t="t" r="r" b="b"/>
              <a:pathLst>
                <a:path w="14747" h="26978" extrusionOk="0">
                  <a:moveTo>
                    <a:pt x="1" y="1"/>
                  </a:moveTo>
                  <a:lnTo>
                    <a:pt x="115" y="161"/>
                  </a:lnTo>
                  <a:lnTo>
                    <a:pt x="1258" y="2058"/>
                  </a:lnTo>
                  <a:lnTo>
                    <a:pt x="2630" y="4733"/>
                  </a:lnTo>
                  <a:lnTo>
                    <a:pt x="3681" y="7019"/>
                  </a:lnTo>
                  <a:lnTo>
                    <a:pt x="4756" y="9740"/>
                  </a:lnTo>
                  <a:lnTo>
                    <a:pt x="5830" y="12872"/>
                  </a:lnTo>
                  <a:lnTo>
                    <a:pt x="6356" y="14609"/>
                  </a:lnTo>
                  <a:lnTo>
                    <a:pt x="6905" y="16393"/>
                  </a:lnTo>
                  <a:lnTo>
                    <a:pt x="8162" y="19410"/>
                  </a:lnTo>
                  <a:lnTo>
                    <a:pt x="9511" y="21834"/>
                  </a:lnTo>
                  <a:lnTo>
                    <a:pt x="10883" y="23708"/>
                  </a:lnTo>
                  <a:lnTo>
                    <a:pt x="12163" y="25126"/>
                  </a:lnTo>
                  <a:lnTo>
                    <a:pt x="13260" y="26086"/>
                  </a:lnTo>
                  <a:lnTo>
                    <a:pt x="14403" y="26886"/>
                  </a:lnTo>
                  <a:lnTo>
                    <a:pt x="14586" y="26978"/>
                  </a:lnTo>
                  <a:lnTo>
                    <a:pt x="14746" y="24989"/>
                  </a:lnTo>
                  <a:lnTo>
                    <a:pt x="14724" y="21331"/>
                  </a:lnTo>
                  <a:lnTo>
                    <a:pt x="14358" y="18016"/>
                  </a:lnTo>
                  <a:lnTo>
                    <a:pt x="13672" y="15044"/>
                  </a:lnTo>
                  <a:lnTo>
                    <a:pt x="12712" y="12392"/>
                  </a:lnTo>
                  <a:lnTo>
                    <a:pt x="11569" y="10037"/>
                  </a:lnTo>
                  <a:lnTo>
                    <a:pt x="10243" y="7980"/>
                  </a:lnTo>
                  <a:lnTo>
                    <a:pt x="8825" y="6196"/>
                  </a:lnTo>
                  <a:lnTo>
                    <a:pt x="7362" y="4687"/>
                  </a:lnTo>
                  <a:lnTo>
                    <a:pt x="5899" y="3407"/>
                  </a:lnTo>
                  <a:lnTo>
                    <a:pt x="3796" y="1898"/>
                  </a:lnTo>
                  <a:lnTo>
                    <a:pt x="526" y="1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DA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6582381" y="-1969607"/>
              <a:ext cx="174515" cy="1433201"/>
            </a:xfrm>
            <a:custGeom>
              <a:avLst/>
              <a:gdLst/>
              <a:ahLst/>
              <a:cxnLst/>
              <a:rect l="l" t="t" r="r" b="b"/>
              <a:pathLst>
                <a:path w="6311" h="51829" fill="none" extrusionOk="0">
                  <a:moveTo>
                    <a:pt x="2721" y="1"/>
                  </a:moveTo>
                  <a:lnTo>
                    <a:pt x="2561" y="367"/>
                  </a:lnTo>
                  <a:lnTo>
                    <a:pt x="1601" y="2996"/>
                  </a:lnTo>
                  <a:lnTo>
                    <a:pt x="892" y="5602"/>
                  </a:lnTo>
                  <a:lnTo>
                    <a:pt x="298" y="8757"/>
                  </a:lnTo>
                  <a:lnTo>
                    <a:pt x="46" y="11432"/>
                  </a:lnTo>
                  <a:lnTo>
                    <a:pt x="1" y="13306"/>
                  </a:lnTo>
                  <a:lnTo>
                    <a:pt x="69" y="15250"/>
                  </a:lnTo>
                  <a:lnTo>
                    <a:pt x="298" y="17216"/>
                  </a:lnTo>
                  <a:lnTo>
                    <a:pt x="687" y="19205"/>
                  </a:lnTo>
                  <a:lnTo>
                    <a:pt x="1281" y="21216"/>
                  </a:lnTo>
                  <a:lnTo>
                    <a:pt x="1670" y="22200"/>
                  </a:lnTo>
                  <a:lnTo>
                    <a:pt x="2698" y="24760"/>
                  </a:lnTo>
                  <a:lnTo>
                    <a:pt x="4344" y="29561"/>
                  </a:lnTo>
                  <a:lnTo>
                    <a:pt x="5488" y="33950"/>
                  </a:lnTo>
                  <a:lnTo>
                    <a:pt x="6013" y="36991"/>
                  </a:lnTo>
                  <a:lnTo>
                    <a:pt x="6219" y="38911"/>
                  </a:lnTo>
                  <a:lnTo>
                    <a:pt x="6311" y="40740"/>
                  </a:lnTo>
                  <a:lnTo>
                    <a:pt x="6265" y="42478"/>
                  </a:lnTo>
                  <a:lnTo>
                    <a:pt x="6105" y="44147"/>
                  </a:lnTo>
                  <a:lnTo>
                    <a:pt x="5831" y="45701"/>
                  </a:lnTo>
                  <a:lnTo>
                    <a:pt x="5442" y="47210"/>
                  </a:lnTo>
                  <a:lnTo>
                    <a:pt x="4916" y="48628"/>
                  </a:lnTo>
                  <a:lnTo>
                    <a:pt x="4276" y="49954"/>
                  </a:lnTo>
                  <a:lnTo>
                    <a:pt x="3521" y="51234"/>
                  </a:lnTo>
                  <a:lnTo>
                    <a:pt x="3087" y="51828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6066511" y="-2374200"/>
              <a:ext cx="992559" cy="979894"/>
            </a:xfrm>
            <a:custGeom>
              <a:avLst/>
              <a:gdLst/>
              <a:ahLst/>
              <a:cxnLst/>
              <a:rect l="l" t="t" r="r" b="b"/>
              <a:pathLst>
                <a:path w="35894" h="35436" extrusionOk="0">
                  <a:moveTo>
                    <a:pt x="19067" y="0"/>
                  </a:moveTo>
                  <a:lnTo>
                    <a:pt x="17330" y="229"/>
                  </a:lnTo>
                  <a:lnTo>
                    <a:pt x="16187" y="595"/>
                  </a:lnTo>
                  <a:lnTo>
                    <a:pt x="15547" y="915"/>
                  </a:lnTo>
                  <a:lnTo>
                    <a:pt x="15272" y="1121"/>
                  </a:lnTo>
                  <a:lnTo>
                    <a:pt x="14998" y="1349"/>
                  </a:lnTo>
                  <a:lnTo>
                    <a:pt x="14632" y="1944"/>
                  </a:lnTo>
                  <a:lnTo>
                    <a:pt x="14381" y="2698"/>
                  </a:lnTo>
                  <a:lnTo>
                    <a:pt x="14266" y="3567"/>
                  </a:lnTo>
                  <a:lnTo>
                    <a:pt x="14266" y="5076"/>
                  </a:lnTo>
                  <a:lnTo>
                    <a:pt x="14586" y="7270"/>
                  </a:lnTo>
                  <a:lnTo>
                    <a:pt x="15387" y="10562"/>
                  </a:lnTo>
                  <a:lnTo>
                    <a:pt x="16415" y="13694"/>
                  </a:lnTo>
                  <a:lnTo>
                    <a:pt x="16552" y="14015"/>
                  </a:lnTo>
                  <a:lnTo>
                    <a:pt x="15318" y="13054"/>
                  </a:lnTo>
                  <a:lnTo>
                    <a:pt x="10105" y="9465"/>
                  </a:lnTo>
                  <a:lnTo>
                    <a:pt x="7865" y="8162"/>
                  </a:lnTo>
                  <a:lnTo>
                    <a:pt x="5785" y="7133"/>
                  </a:lnTo>
                  <a:lnTo>
                    <a:pt x="4436" y="6699"/>
                  </a:lnTo>
                  <a:lnTo>
                    <a:pt x="3681" y="6584"/>
                  </a:lnTo>
                  <a:lnTo>
                    <a:pt x="3361" y="6607"/>
                  </a:lnTo>
                  <a:lnTo>
                    <a:pt x="3064" y="6653"/>
                  </a:lnTo>
                  <a:lnTo>
                    <a:pt x="2492" y="6882"/>
                  </a:lnTo>
                  <a:lnTo>
                    <a:pt x="1989" y="7247"/>
                  </a:lnTo>
                  <a:lnTo>
                    <a:pt x="1555" y="7750"/>
                  </a:lnTo>
                  <a:lnTo>
                    <a:pt x="984" y="8711"/>
                  </a:lnTo>
                  <a:lnTo>
                    <a:pt x="435" y="10288"/>
                  </a:lnTo>
                  <a:lnTo>
                    <a:pt x="115" y="12094"/>
                  </a:lnTo>
                  <a:lnTo>
                    <a:pt x="0" y="13946"/>
                  </a:lnTo>
                  <a:lnTo>
                    <a:pt x="92" y="15775"/>
                  </a:lnTo>
                  <a:lnTo>
                    <a:pt x="389" y="17375"/>
                  </a:lnTo>
                  <a:lnTo>
                    <a:pt x="618" y="18038"/>
                  </a:lnTo>
                  <a:lnTo>
                    <a:pt x="778" y="18358"/>
                  </a:lnTo>
                  <a:lnTo>
                    <a:pt x="1235" y="18861"/>
                  </a:lnTo>
                  <a:lnTo>
                    <a:pt x="1898" y="19250"/>
                  </a:lnTo>
                  <a:lnTo>
                    <a:pt x="2744" y="19547"/>
                  </a:lnTo>
                  <a:lnTo>
                    <a:pt x="4184" y="19821"/>
                  </a:lnTo>
                  <a:lnTo>
                    <a:pt x="6425" y="19890"/>
                  </a:lnTo>
                  <a:lnTo>
                    <a:pt x="9831" y="19684"/>
                  </a:lnTo>
                  <a:lnTo>
                    <a:pt x="13146" y="19181"/>
                  </a:lnTo>
                  <a:lnTo>
                    <a:pt x="13512" y="19113"/>
                  </a:lnTo>
                  <a:lnTo>
                    <a:pt x="12369" y="19639"/>
                  </a:lnTo>
                  <a:lnTo>
                    <a:pt x="7979" y="22130"/>
                  </a:lnTo>
                  <a:lnTo>
                    <a:pt x="6265" y="23274"/>
                  </a:lnTo>
                  <a:lnTo>
                    <a:pt x="4847" y="24462"/>
                  </a:lnTo>
                  <a:lnTo>
                    <a:pt x="4093" y="25331"/>
                  </a:lnTo>
                  <a:lnTo>
                    <a:pt x="3796" y="25880"/>
                  </a:lnTo>
                  <a:lnTo>
                    <a:pt x="3704" y="26131"/>
                  </a:lnTo>
                  <a:lnTo>
                    <a:pt x="3658" y="26406"/>
                  </a:lnTo>
                  <a:lnTo>
                    <a:pt x="3681" y="26954"/>
                  </a:lnTo>
                  <a:lnTo>
                    <a:pt x="3956" y="27800"/>
                  </a:lnTo>
                  <a:lnTo>
                    <a:pt x="4756" y="28989"/>
                  </a:lnTo>
                  <a:lnTo>
                    <a:pt x="5899" y="30132"/>
                  </a:lnTo>
                  <a:lnTo>
                    <a:pt x="7293" y="31184"/>
                  </a:lnTo>
                  <a:lnTo>
                    <a:pt x="8779" y="32052"/>
                  </a:lnTo>
                  <a:lnTo>
                    <a:pt x="10265" y="32670"/>
                  </a:lnTo>
                  <a:lnTo>
                    <a:pt x="11637" y="32967"/>
                  </a:lnTo>
                  <a:lnTo>
                    <a:pt x="12209" y="32967"/>
                  </a:lnTo>
                  <a:lnTo>
                    <a:pt x="12506" y="32921"/>
                  </a:lnTo>
                  <a:lnTo>
                    <a:pt x="13077" y="32647"/>
                  </a:lnTo>
                  <a:lnTo>
                    <a:pt x="13946" y="31938"/>
                  </a:lnTo>
                  <a:lnTo>
                    <a:pt x="15089" y="30452"/>
                  </a:lnTo>
                  <a:lnTo>
                    <a:pt x="16187" y="28669"/>
                  </a:lnTo>
                  <a:lnTo>
                    <a:pt x="17604" y="25811"/>
                  </a:lnTo>
                  <a:lnTo>
                    <a:pt x="18793" y="22976"/>
                  </a:lnTo>
                  <a:lnTo>
                    <a:pt x="18907" y="22656"/>
                  </a:lnTo>
                  <a:lnTo>
                    <a:pt x="18953" y="23891"/>
                  </a:lnTo>
                  <a:lnTo>
                    <a:pt x="19410" y="28829"/>
                  </a:lnTo>
                  <a:lnTo>
                    <a:pt x="19730" y="30818"/>
                  </a:lnTo>
                  <a:lnTo>
                    <a:pt x="20187" y="32601"/>
                  </a:lnTo>
                  <a:lnTo>
                    <a:pt x="20599" y="33607"/>
                  </a:lnTo>
                  <a:lnTo>
                    <a:pt x="20919" y="34133"/>
                  </a:lnTo>
                  <a:lnTo>
                    <a:pt x="21079" y="34316"/>
                  </a:lnTo>
                  <a:lnTo>
                    <a:pt x="21491" y="34636"/>
                  </a:lnTo>
                  <a:lnTo>
                    <a:pt x="22611" y="35116"/>
                  </a:lnTo>
                  <a:lnTo>
                    <a:pt x="24074" y="35413"/>
                  </a:lnTo>
                  <a:lnTo>
                    <a:pt x="25766" y="35436"/>
                  </a:lnTo>
                  <a:lnTo>
                    <a:pt x="27572" y="35207"/>
                  </a:lnTo>
                  <a:lnTo>
                    <a:pt x="29378" y="34682"/>
                  </a:lnTo>
                  <a:lnTo>
                    <a:pt x="31093" y="33813"/>
                  </a:lnTo>
                  <a:lnTo>
                    <a:pt x="32259" y="32921"/>
                  </a:lnTo>
                  <a:lnTo>
                    <a:pt x="32944" y="32212"/>
                  </a:lnTo>
                  <a:lnTo>
                    <a:pt x="33264" y="31824"/>
                  </a:lnTo>
                  <a:lnTo>
                    <a:pt x="33539" y="31412"/>
                  </a:lnTo>
                  <a:lnTo>
                    <a:pt x="33813" y="30544"/>
                  </a:lnTo>
                  <a:lnTo>
                    <a:pt x="33790" y="29583"/>
                  </a:lnTo>
                  <a:lnTo>
                    <a:pt x="33493" y="28600"/>
                  </a:lnTo>
                  <a:lnTo>
                    <a:pt x="32990" y="27594"/>
                  </a:lnTo>
                  <a:lnTo>
                    <a:pt x="32281" y="26588"/>
                  </a:lnTo>
                  <a:lnTo>
                    <a:pt x="31001" y="25080"/>
                  </a:lnTo>
                  <a:lnTo>
                    <a:pt x="29035" y="23205"/>
                  </a:lnTo>
                  <a:lnTo>
                    <a:pt x="27069" y="21582"/>
                  </a:lnTo>
                  <a:lnTo>
                    <a:pt x="24737" y="19890"/>
                  </a:lnTo>
                  <a:lnTo>
                    <a:pt x="24348" y="19639"/>
                  </a:lnTo>
                  <a:lnTo>
                    <a:pt x="25377" y="19890"/>
                  </a:lnTo>
                  <a:lnTo>
                    <a:pt x="29607" y="20576"/>
                  </a:lnTo>
                  <a:lnTo>
                    <a:pt x="31344" y="20690"/>
                  </a:lnTo>
                  <a:lnTo>
                    <a:pt x="32944" y="20622"/>
                  </a:lnTo>
                  <a:lnTo>
                    <a:pt x="33905" y="20416"/>
                  </a:lnTo>
                  <a:lnTo>
                    <a:pt x="34430" y="20187"/>
                  </a:lnTo>
                  <a:lnTo>
                    <a:pt x="34636" y="20027"/>
                  </a:lnTo>
                  <a:lnTo>
                    <a:pt x="34819" y="19867"/>
                  </a:lnTo>
                  <a:lnTo>
                    <a:pt x="35139" y="19387"/>
                  </a:lnTo>
                  <a:lnTo>
                    <a:pt x="35528" y="18450"/>
                  </a:lnTo>
                  <a:lnTo>
                    <a:pt x="35825" y="16804"/>
                  </a:lnTo>
                  <a:lnTo>
                    <a:pt x="35894" y="14906"/>
                  </a:lnTo>
                  <a:lnTo>
                    <a:pt x="35711" y="12940"/>
                  </a:lnTo>
                  <a:lnTo>
                    <a:pt x="35299" y="11043"/>
                  </a:lnTo>
                  <a:lnTo>
                    <a:pt x="34636" y="9396"/>
                  </a:lnTo>
                  <a:lnTo>
                    <a:pt x="33973" y="8459"/>
                  </a:lnTo>
                  <a:lnTo>
                    <a:pt x="33447" y="8002"/>
                  </a:lnTo>
                  <a:lnTo>
                    <a:pt x="33173" y="7819"/>
                  </a:lnTo>
                  <a:lnTo>
                    <a:pt x="32876" y="7682"/>
                  </a:lnTo>
                  <a:lnTo>
                    <a:pt x="32190" y="7590"/>
                  </a:lnTo>
                  <a:lnTo>
                    <a:pt x="31436" y="7659"/>
                  </a:lnTo>
                  <a:lnTo>
                    <a:pt x="30635" y="7910"/>
                  </a:lnTo>
                  <a:lnTo>
                    <a:pt x="29332" y="8482"/>
                  </a:lnTo>
                  <a:lnTo>
                    <a:pt x="27572" y="9602"/>
                  </a:lnTo>
                  <a:lnTo>
                    <a:pt x="25057" y="11568"/>
                  </a:lnTo>
                  <a:lnTo>
                    <a:pt x="22794" y="13672"/>
                  </a:lnTo>
                  <a:lnTo>
                    <a:pt x="22565" y="13923"/>
                  </a:lnTo>
                  <a:lnTo>
                    <a:pt x="23182" y="12940"/>
                  </a:lnTo>
                  <a:lnTo>
                    <a:pt x="25354" y="8756"/>
                  </a:lnTo>
                  <a:lnTo>
                    <a:pt x="26109" y="6950"/>
                  </a:lnTo>
                  <a:lnTo>
                    <a:pt x="26635" y="5213"/>
                  </a:lnTo>
                  <a:lnTo>
                    <a:pt x="26817" y="4093"/>
                  </a:lnTo>
                  <a:lnTo>
                    <a:pt x="26795" y="3430"/>
                  </a:lnTo>
                  <a:lnTo>
                    <a:pt x="26749" y="3132"/>
                  </a:lnTo>
                  <a:lnTo>
                    <a:pt x="26657" y="2858"/>
                  </a:lnTo>
                  <a:lnTo>
                    <a:pt x="26383" y="2355"/>
                  </a:lnTo>
                  <a:lnTo>
                    <a:pt x="25949" y="1875"/>
                  </a:lnTo>
                  <a:lnTo>
                    <a:pt x="25377" y="1463"/>
                  </a:lnTo>
                  <a:lnTo>
                    <a:pt x="24371" y="915"/>
                  </a:lnTo>
                  <a:lnTo>
                    <a:pt x="22725" y="366"/>
                  </a:lnTo>
                  <a:lnTo>
                    <a:pt x="20896" y="69"/>
                  </a:lnTo>
                  <a:lnTo>
                    <a:pt x="19067" y="0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6452162" y="-2001215"/>
              <a:ext cx="275032" cy="251638"/>
            </a:xfrm>
            <a:custGeom>
              <a:avLst/>
              <a:gdLst/>
              <a:ahLst/>
              <a:cxnLst/>
              <a:rect l="l" t="t" r="r" b="b"/>
              <a:pathLst>
                <a:path w="9946" h="9100" extrusionOk="0">
                  <a:moveTo>
                    <a:pt x="4504" y="1"/>
                  </a:moveTo>
                  <a:lnTo>
                    <a:pt x="3407" y="115"/>
                  </a:lnTo>
                  <a:lnTo>
                    <a:pt x="2721" y="321"/>
                  </a:lnTo>
                  <a:lnTo>
                    <a:pt x="2081" y="618"/>
                  </a:lnTo>
                  <a:lnTo>
                    <a:pt x="1509" y="1029"/>
                  </a:lnTo>
                  <a:lnTo>
                    <a:pt x="1006" y="1532"/>
                  </a:lnTo>
                  <a:lnTo>
                    <a:pt x="595" y="2150"/>
                  </a:lnTo>
                  <a:lnTo>
                    <a:pt x="275" y="2858"/>
                  </a:lnTo>
                  <a:lnTo>
                    <a:pt x="92" y="3681"/>
                  </a:lnTo>
                  <a:lnTo>
                    <a:pt x="46" y="4139"/>
                  </a:lnTo>
                  <a:lnTo>
                    <a:pt x="0" y="5030"/>
                  </a:lnTo>
                  <a:lnTo>
                    <a:pt x="252" y="6471"/>
                  </a:lnTo>
                  <a:lnTo>
                    <a:pt x="778" y="7499"/>
                  </a:lnTo>
                  <a:lnTo>
                    <a:pt x="1486" y="8208"/>
                  </a:lnTo>
                  <a:lnTo>
                    <a:pt x="2241" y="8665"/>
                  </a:lnTo>
                  <a:lnTo>
                    <a:pt x="2995" y="8917"/>
                  </a:lnTo>
                  <a:lnTo>
                    <a:pt x="3841" y="9031"/>
                  </a:lnTo>
                  <a:lnTo>
                    <a:pt x="3978" y="9031"/>
                  </a:lnTo>
                  <a:lnTo>
                    <a:pt x="4504" y="9100"/>
                  </a:lnTo>
                  <a:lnTo>
                    <a:pt x="5693" y="8963"/>
                  </a:lnTo>
                  <a:lnTo>
                    <a:pt x="6927" y="8528"/>
                  </a:lnTo>
                  <a:lnTo>
                    <a:pt x="8093" y="7842"/>
                  </a:lnTo>
                  <a:lnTo>
                    <a:pt x="9076" y="6928"/>
                  </a:lnTo>
                  <a:lnTo>
                    <a:pt x="9579" y="6128"/>
                  </a:lnTo>
                  <a:lnTo>
                    <a:pt x="9831" y="5533"/>
                  </a:lnTo>
                  <a:lnTo>
                    <a:pt x="9945" y="4916"/>
                  </a:lnTo>
                  <a:lnTo>
                    <a:pt x="9922" y="4276"/>
                  </a:lnTo>
                  <a:lnTo>
                    <a:pt x="9762" y="3613"/>
                  </a:lnTo>
                  <a:lnTo>
                    <a:pt x="9442" y="2904"/>
                  </a:lnTo>
                  <a:lnTo>
                    <a:pt x="9214" y="2561"/>
                  </a:lnTo>
                  <a:lnTo>
                    <a:pt x="8962" y="2218"/>
                  </a:lnTo>
                  <a:lnTo>
                    <a:pt x="8390" y="1601"/>
                  </a:lnTo>
                  <a:lnTo>
                    <a:pt x="7407" y="847"/>
                  </a:lnTo>
                  <a:lnTo>
                    <a:pt x="5990" y="229"/>
                  </a:lnTo>
                  <a:lnTo>
                    <a:pt x="45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01" name="Google Shape;601;p44"/>
            <p:cNvGrpSpPr/>
            <p:nvPr/>
          </p:nvGrpSpPr>
          <p:grpSpPr>
            <a:xfrm>
              <a:off x="6318763" y="-2192768"/>
              <a:ext cx="569624" cy="582288"/>
              <a:chOff x="6318763" y="-2192768"/>
              <a:chExt cx="569624" cy="582288"/>
            </a:xfrm>
          </p:grpSpPr>
          <p:sp>
            <p:nvSpPr>
              <p:cNvPr id="602" name="Google Shape;602;p44"/>
              <p:cNvSpPr/>
              <p:nvPr/>
            </p:nvSpPr>
            <p:spPr>
              <a:xfrm>
                <a:off x="6574168" y="-1985397"/>
                <a:ext cx="19633" cy="58181"/>
              </a:xfrm>
              <a:custGeom>
                <a:avLst/>
                <a:gdLst/>
                <a:ahLst/>
                <a:cxnLst/>
                <a:rect l="l" t="t" r="r" b="b"/>
                <a:pathLst>
                  <a:path w="710" h="2104" extrusionOk="0">
                    <a:moveTo>
                      <a:pt x="458" y="0"/>
                    </a:moveTo>
                    <a:lnTo>
                      <a:pt x="321" y="115"/>
                    </a:lnTo>
                    <a:lnTo>
                      <a:pt x="138" y="549"/>
                    </a:lnTo>
                    <a:lnTo>
                      <a:pt x="1" y="1349"/>
                    </a:lnTo>
                    <a:lnTo>
                      <a:pt x="23" y="1875"/>
                    </a:lnTo>
                    <a:lnTo>
                      <a:pt x="115" y="2058"/>
                    </a:lnTo>
                    <a:lnTo>
                      <a:pt x="183" y="2104"/>
                    </a:lnTo>
                    <a:lnTo>
                      <a:pt x="275" y="2081"/>
                    </a:lnTo>
                    <a:lnTo>
                      <a:pt x="412" y="1943"/>
                    </a:lnTo>
                    <a:lnTo>
                      <a:pt x="595" y="1532"/>
                    </a:lnTo>
                    <a:lnTo>
                      <a:pt x="709" y="800"/>
                    </a:lnTo>
                    <a:lnTo>
                      <a:pt x="641" y="183"/>
                    </a:lnTo>
                    <a:lnTo>
                      <a:pt x="526" y="23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44"/>
              <p:cNvSpPr/>
              <p:nvPr/>
            </p:nvSpPr>
            <p:spPr>
              <a:xfrm>
                <a:off x="6610200" y="-1957578"/>
                <a:ext cx="24058" cy="3415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235" extrusionOk="0">
                    <a:moveTo>
                      <a:pt x="755" y="0"/>
                    </a:moveTo>
                    <a:lnTo>
                      <a:pt x="618" y="23"/>
                    </a:lnTo>
                    <a:lnTo>
                      <a:pt x="412" y="252"/>
                    </a:lnTo>
                    <a:lnTo>
                      <a:pt x="69" y="983"/>
                    </a:lnTo>
                    <a:lnTo>
                      <a:pt x="1" y="1166"/>
                    </a:lnTo>
                    <a:lnTo>
                      <a:pt x="1" y="1235"/>
                    </a:lnTo>
                    <a:lnTo>
                      <a:pt x="92" y="1235"/>
                    </a:lnTo>
                    <a:lnTo>
                      <a:pt x="344" y="1075"/>
                    </a:lnTo>
                    <a:lnTo>
                      <a:pt x="687" y="663"/>
                    </a:lnTo>
                    <a:lnTo>
                      <a:pt x="869" y="229"/>
                    </a:lnTo>
                    <a:lnTo>
                      <a:pt x="801" y="69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44"/>
              <p:cNvSpPr/>
              <p:nvPr/>
            </p:nvSpPr>
            <p:spPr>
              <a:xfrm>
                <a:off x="6653200" y="-1905756"/>
                <a:ext cx="39211" cy="18997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687" extrusionOk="0">
                    <a:moveTo>
                      <a:pt x="1052" y="1"/>
                    </a:moveTo>
                    <a:lnTo>
                      <a:pt x="206" y="321"/>
                    </a:lnTo>
                    <a:lnTo>
                      <a:pt x="0" y="435"/>
                    </a:lnTo>
                    <a:lnTo>
                      <a:pt x="0" y="481"/>
                    </a:lnTo>
                    <a:lnTo>
                      <a:pt x="320" y="618"/>
                    </a:lnTo>
                    <a:lnTo>
                      <a:pt x="846" y="687"/>
                    </a:lnTo>
                    <a:lnTo>
                      <a:pt x="1189" y="595"/>
                    </a:lnTo>
                    <a:lnTo>
                      <a:pt x="1372" y="412"/>
                    </a:lnTo>
                    <a:lnTo>
                      <a:pt x="1418" y="298"/>
                    </a:lnTo>
                    <a:lnTo>
                      <a:pt x="1418" y="161"/>
                    </a:lnTo>
                    <a:lnTo>
                      <a:pt x="1349" y="24"/>
                    </a:lnTo>
                    <a:lnTo>
                      <a:pt x="1052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44"/>
              <p:cNvSpPr/>
              <p:nvPr/>
            </p:nvSpPr>
            <p:spPr>
              <a:xfrm>
                <a:off x="6492619" y="-1941788"/>
                <a:ext cx="46816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419" extrusionOk="0">
                    <a:moveTo>
                      <a:pt x="138" y="1"/>
                    </a:moveTo>
                    <a:lnTo>
                      <a:pt x="0" y="92"/>
                    </a:lnTo>
                    <a:lnTo>
                      <a:pt x="0" y="206"/>
                    </a:lnTo>
                    <a:lnTo>
                      <a:pt x="69" y="481"/>
                    </a:lnTo>
                    <a:lnTo>
                      <a:pt x="549" y="1007"/>
                    </a:lnTo>
                    <a:lnTo>
                      <a:pt x="1166" y="1350"/>
                    </a:lnTo>
                    <a:lnTo>
                      <a:pt x="1532" y="1418"/>
                    </a:lnTo>
                    <a:lnTo>
                      <a:pt x="1669" y="1327"/>
                    </a:lnTo>
                    <a:lnTo>
                      <a:pt x="1692" y="1235"/>
                    </a:lnTo>
                    <a:lnTo>
                      <a:pt x="1669" y="984"/>
                    </a:lnTo>
                    <a:lnTo>
                      <a:pt x="1166" y="458"/>
                    </a:lnTo>
                    <a:lnTo>
                      <a:pt x="526" y="69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44"/>
              <p:cNvSpPr/>
              <p:nvPr/>
            </p:nvSpPr>
            <p:spPr>
              <a:xfrm>
                <a:off x="6636138" y="-1867816"/>
                <a:ext cx="44908" cy="32270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167" extrusionOk="0">
                    <a:moveTo>
                      <a:pt x="137" y="1"/>
                    </a:moveTo>
                    <a:lnTo>
                      <a:pt x="23" y="92"/>
                    </a:lnTo>
                    <a:lnTo>
                      <a:pt x="0" y="229"/>
                    </a:lnTo>
                    <a:lnTo>
                      <a:pt x="251" y="641"/>
                    </a:lnTo>
                    <a:lnTo>
                      <a:pt x="709" y="1006"/>
                    </a:lnTo>
                    <a:lnTo>
                      <a:pt x="1257" y="1166"/>
                    </a:lnTo>
                    <a:lnTo>
                      <a:pt x="1509" y="1075"/>
                    </a:lnTo>
                    <a:lnTo>
                      <a:pt x="1600" y="1006"/>
                    </a:lnTo>
                    <a:lnTo>
                      <a:pt x="1623" y="824"/>
                    </a:lnTo>
                    <a:lnTo>
                      <a:pt x="1372" y="526"/>
                    </a:lnTo>
                    <a:lnTo>
                      <a:pt x="709" y="161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44"/>
              <p:cNvSpPr/>
              <p:nvPr/>
            </p:nvSpPr>
            <p:spPr>
              <a:xfrm>
                <a:off x="6538136" y="-1838089"/>
                <a:ext cx="24694" cy="49332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784" extrusionOk="0">
                    <a:moveTo>
                      <a:pt x="755" y="0"/>
                    </a:moveTo>
                    <a:lnTo>
                      <a:pt x="618" y="23"/>
                    </a:lnTo>
                    <a:lnTo>
                      <a:pt x="366" y="366"/>
                    </a:lnTo>
                    <a:lnTo>
                      <a:pt x="69" y="1075"/>
                    </a:lnTo>
                    <a:lnTo>
                      <a:pt x="0" y="1555"/>
                    </a:lnTo>
                    <a:lnTo>
                      <a:pt x="69" y="1760"/>
                    </a:lnTo>
                    <a:lnTo>
                      <a:pt x="138" y="1783"/>
                    </a:lnTo>
                    <a:lnTo>
                      <a:pt x="320" y="1783"/>
                    </a:lnTo>
                    <a:lnTo>
                      <a:pt x="641" y="1417"/>
                    </a:lnTo>
                    <a:lnTo>
                      <a:pt x="846" y="846"/>
                    </a:lnTo>
                    <a:lnTo>
                      <a:pt x="892" y="252"/>
                    </a:lnTo>
                    <a:lnTo>
                      <a:pt x="823" y="69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44"/>
              <p:cNvSpPr/>
              <p:nvPr/>
            </p:nvSpPr>
            <p:spPr>
              <a:xfrm>
                <a:off x="6601987" y="-1830512"/>
                <a:ext cx="28482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1510" extrusionOk="0">
                    <a:moveTo>
                      <a:pt x="115" y="0"/>
                    </a:moveTo>
                    <a:lnTo>
                      <a:pt x="0" y="115"/>
                    </a:lnTo>
                    <a:lnTo>
                      <a:pt x="23" y="480"/>
                    </a:lnTo>
                    <a:lnTo>
                      <a:pt x="343" y="1121"/>
                    </a:lnTo>
                    <a:lnTo>
                      <a:pt x="641" y="1441"/>
                    </a:lnTo>
                    <a:lnTo>
                      <a:pt x="823" y="1509"/>
                    </a:lnTo>
                    <a:lnTo>
                      <a:pt x="892" y="1464"/>
                    </a:lnTo>
                    <a:lnTo>
                      <a:pt x="984" y="1303"/>
                    </a:lnTo>
                    <a:lnTo>
                      <a:pt x="1029" y="892"/>
                    </a:lnTo>
                    <a:lnTo>
                      <a:pt x="892" y="458"/>
                    </a:lnTo>
                    <a:lnTo>
                      <a:pt x="526" y="115"/>
                    </a:lnTo>
                    <a:lnTo>
                      <a:pt x="252" y="23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44"/>
              <p:cNvSpPr/>
              <p:nvPr/>
            </p:nvSpPr>
            <p:spPr>
              <a:xfrm>
                <a:off x="6485042" y="-1865300"/>
                <a:ext cx="38575" cy="3417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236" extrusionOk="0">
                    <a:moveTo>
                      <a:pt x="1166" y="1"/>
                    </a:moveTo>
                    <a:lnTo>
                      <a:pt x="777" y="161"/>
                    </a:lnTo>
                    <a:lnTo>
                      <a:pt x="229" y="573"/>
                    </a:lnTo>
                    <a:lnTo>
                      <a:pt x="0" y="915"/>
                    </a:lnTo>
                    <a:lnTo>
                      <a:pt x="0" y="1075"/>
                    </a:lnTo>
                    <a:lnTo>
                      <a:pt x="69" y="1144"/>
                    </a:lnTo>
                    <a:lnTo>
                      <a:pt x="274" y="1236"/>
                    </a:lnTo>
                    <a:lnTo>
                      <a:pt x="732" y="1053"/>
                    </a:lnTo>
                    <a:lnTo>
                      <a:pt x="1166" y="664"/>
                    </a:lnTo>
                    <a:lnTo>
                      <a:pt x="1395" y="230"/>
                    </a:lnTo>
                    <a:lnTo>
                      <a:pt x="1372" y="70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44"/>
              <p:cNvSpPr/>
              <p:nvPr/>
            </p:nvSpPr>
            <p:spPr>
              <a:xfrm>
                <a:off x="6507800" y="-2192768"/>
                <a:ext cx="51848" cy="176423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6380" extrusionOk="0">
                    <a:moveTo>
                      <a:pt x="252" y="1"/>
                    </a:moveTo>
                    <a:lnTo>
                      <a:pt x="114" y="115"/>
                    </a:lnTo>
                    <a:lnTo>
                      <a:pt x="0" y="526"/>
                    </a:lnTo>
                    <a:lnTo>
                      <a:pt x="46" y="1967"/>
                    </a:lnTo>
                    <a:lnTo>
                      <a:pt x="549" y="4482"/>
                    </a:lnTo>
                    <a:lnTo>
                      <a:pt x="1097" y="5899"/>
                    </a:lnTo>
                    <a:lnTo>
                      <a:pt x="1372" y="6288"/>
                    </a:lnTo>
                    <a:lnTo>
                      <a:pt x="1555" y="6379"/>
                    </a:lnTo>
                    <a:lnTo>
                      <a:pt x="1623" y="6356"/>
                    </a:lnTo>
                    <a:lnTo>
                      <a:pt x="1783" y="6265"/>
                    </a:lnTo>
                    <a:lnTo>
                      <a:pt x="1875" y="5670"/>
                    </a:lnTo>
                    <a:lnTo>
                      <a:pt x="1738" y="4230"/>
                    </a:lnTo>
                    <a:lnTo>
                      <a:pt x="1143" y="1944"/>
                    </a:lnTo>
                    <a:lnTo>
                      <a:pt x="526" y="229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44"/>
              <p:cNvSpPr/>
              <p:nvPr/>
            </p:nvSpPr>
            <p:spPr>
              <a:xfrm>
                <a:off x="6648776" y="-2143462"/>
                <a:ext cx="55028" cy="142272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5145" extrusionOk="0">
                    <a:moveTo>
                      <a:pt x="1829" y="1"/>
                    </a:moveTo>
                    <a:lnTo>
                      <a:pt x="1623" y="229"/>
                    </a:lnTo>
                    <a:lnTo>
                      <a:pt x="1075" y="1281"/>
                    </a:lnTo>
                    <a:lnTo>
                      <a:pt x="297" y="3316"/>
                    </a:lnTo>
                    <a:lnTo>
                      <a:pt x="0" y="4596"/>
                    </a:lnTo>
                    <a:lnTo>
                      <a:pt x="0" y="5076"/>
                    </a:lnTo>
                    <a:lnTo>
                      <a:pt x="92" y="5145"/>
                    </a:lnTo>
                    <a:lnTo>
                      <a:pt x="206" y="5145"/>
                    </a:lnTo>
                    <a:lnTo>
                      <a:pt x="503" y="4802"/>
                    </a:lnTo>
                    <a:lnTo>
                      <a:pt x="1029" y="3819"/>
                    </a:lnTo>
                    <a:lnTo>
                      <a:pt x="1669" y="2013"/>
                    </a:lnTo>
                    <a:lnTo>
                      <a:pt x="1943" y="801"/>
                    </a:lnTo>
                    <a:lnTo>
                      <a:pt x="1989" y="229"/>
                    </a:lnTo>
                    <a:lnTo>
                      <a:pt x="1943" y="69"/>
                    </a:lnTo>
                    <a:lnTo>
                      <a:pt x="1921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44"/>
              <p:cNvSpPr/>
              <p:nvPr/>
            </p:nvSpPr>
            <p:spPr>
              <a:xfrm>
                <a:off x="6589349" y="-2106158"/>
                <a:ext cx="30362" cy="98664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3568" extrusionOk="0">
                    <a:moveTo>
                      <a:pt x="480" y="1"/>
                    </a:moveTo>
                    <a:lnTo>
                      <a:pt x="275" y="252"/>
                    </a:lnTo>
                    <a:lnTo>
                      <a:pt x="46" y="1029"/>
                    </a:lnTo>
                    <a:lnTo>
                      <a:pt x="0" y="2424"/>
                    </a:lnTo>
                    <a:lnTo>
                      <a:pt x="137" y="3247"/>
                    </a:lnTo>
                    <a:lnTo>
                      <a:pt x="320" y="3544"/>
                    </a:lnTo>
                    <a:lnTo>
                      <a:pt x="435" y="3567"/>
                    </a:lnTo>
                    <a:lnTo>
                      <a:pt x="549" y="3521"/>
                    </a:lnTo>
                    <a:lnTo>
                      <a:pt x="755" y="3247"/>
                    </a:lnTo>
                    <a:lnTo>
                      <a:pt x="983" y="2470"/>
                    </a:lnTo>
                    <a:lnTo>
                      <a:pt x="1098" y="1189"/>
                    </a:lnTo>
                    <a:lnTo>
                      <a:pt x="960" y="389"/>
                    </a:lnTo>
                    <a:lnTo>
                      <a:pt x="778" y="69"/>
                    </a:lnTo>
                    <a:lnTo>
                      <a:pt x="640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44"/>
              <p:cNvSpPr/>
              <p:nvPr/>
            </p:nvSpPr>
            <p:spPr>
              <a:xfrm>
                <a:off x="6708838" y="-2080247"/>
                <a:ext cx="134668" cy="12333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4460" extrusionOk="0">
                    <a:moveTo>
                      <a:pt x="4550" y="1"/>
                    </a:moveTo>
                    <a:lnTo>
                      <a:pt x="4115" y="138"/>
                    </a:lnTo>
                    <a:lnTo>
                      <a:pt x="2904" y="961"/>
                    </a:lnTo>
                    <a:lnTo>
                      <a:pt x="1120" y="2676"/>
                    </a:lnTo>
                    <a:lnTo>
                      <a:pt x="206" y="3819"/>
                    </a:lnTo>
                    <a:lnTo>
                      <a:pt x="0" y="4208"/>
                    </a:lnTo>
                    <a:lnTo>
                      <a:pt x="0" y="4390"/>
                    </a:lnTo>
                    <a:lnTo>
                      <a:pt x="46" y="4413"/>
                    </a:lnTo>
                    <a:lnTo>
                      <a:pt x="183" y="4459"/>
                    </a:lnTo>
                    <a:lnTo>
                      <a:pt x="755" y="4253"/>
                    </a:lnTo>
                    <a:lnTo>
                      <a:pt x="1966" y="3476"/>
                    </a:lnTo>
                    <a:lnTo>
                      <a:pt x="3749" y="1944"/>
                    </a:lnTo>
                    <a:lnTo>
                      <a:pt x="4664" y="847"/>
                    </a:lnTo>
                    <a:lnTo>
                      <a:pt x="4847" y="413"/>
                    </a:lnTo>
                    <a:lnTo>
                      <a:pt x="4870" y="184"/>
                    </a:lnTo>
                    <a:lnTo>
                      <a:pt x="4824" y="115"/>
                    </a:lnTo>
                    <a:lnTo>
                      <a:pt x="4755" y="47"/>
                    </a:lnTo>
                    <a:lnTo>
                      <a:pt x="4550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44"/>
              <p:cNvSpPr/>
              <p:nvPr/>
            </p:nvSpPr>
            <p:spPr>
              <a:xfrm>
                <a:off x="6738538" y="-1989186"/>
                <a:ext cx="113182" cy="55028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1990" extrusionOk="0">
                    <a:moveTo>
                      <a:pt x="3727" y="0"/>
                    </a:moveTo>
                    <a:lnTo>
                      <a:pt x="2721" y="229"/>
                    </a:lnTo>
                    <a:lnTo>
                      <a:pt x="1052" y="983"/>
                    </a:lnTo>
                    <a:lnTo>
                      <a:pt x="184" y="1555"/>
                    </a:lnTo>
                    <a:lnTo>
                      <a:pt x="1" y="1760"/>
                    </a:lnTo>
                    <a:lnTo>
                      <a:pt x="1" y="1875"/>
                    </a:lnTo>
                    <a:lnTo>
                      <a:pt x="46" y="1920"/>
                    </a:lnTo>
                    <a:lnTo>
                      <a:pt x="184" y="1966"/>
                    </a:lnTo>
                    <a:lnTo>
                      <a:pt x="641" y="1989"/>
                    </a:lnTo>
                    <a:lnTo>
                      <a:pt x="1555" y="1806"/>
                    </a:lnTo>
                    <a:lnTo>
                      <a:pt x="2927" y="1326"/>
                    </a:lnTo>
                    <a:lnTo>
                      <a:pt x="3727" y="800"/>
                    </a:lnTo>
                    <a:lnTo>
                      <a:pt x="4024" y="457"/>
                    </a:lnTo>
                    <a:lnTo>
                      <a:pt x="4093" y="252"/>
                    </a:lnTo>
                    <a:lnTo>
                      <a:pt x="4093" y="183"/>
                    </a:lnTo>
                    <a:lnTo>
                      <a:pt x="4001" y="69"/>
                    </a:lnTo>
                    <a:lnTo>
                      <a:pt x="3727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44"/>
              <p:cNvSpPr/>
              <p:nvPr/>
            </p:nvSpPr>
            <p:spPr>
              <a:xfrm>
                <a:off x="6748023" y="-1908909"/>
                <a:ext cx="140364" cy="28482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1030" extrusionOk="0">
                    <a:moveTo>
                      <a:pt x="1647" y="1"/>
                    </a:moveTo>
                    <a:lnTo>
                      <a:pt x="458" y="69"/>
                    </a:lnTo>
                    <a:lnTo>
                      <a:pt x="46" y="206"/>
                    </a:lnTo>
                    <a:lnTo>
                      <a:pt x="1" y="298"/>
                    </a:lnTo>
                    <a:lnTo>
                      <a:pt x="46" y="389"/>
                    </a:lnTo>
                    <a:lnTo>
                      <a:pt x="458" y="572"/>
                    </a:lnTo>
                    <a:lnTo>
                      <a:pt x="1509" y="846"/>
                    </a:lnTo>
                    <a:lnTo>
                      <a:pt x="3338" y="1029"/>
                    </a:lnTo>
                    <a:lnTo>
                      <a:pt x="4481" y="984"/>
                    </a:lnTo>
                    <a:lnTo>
                      <a:pt x="4962" y="824"/>
                    </a:lnTo>
                    <a:lnTo>
                      <a:pt x="5053" y="686"/>
                    </a:lnTo>
                    <a:lnTo>
                      <a:pt x="5076" y="618"/>
                    </a:lnTo>
                    <a:lnTo>
                      <a:pt x="5030" y="503"/>
                    </a:lnTo>
                    <a:lnTo>
                      <a:pt x="4733" y="321"/>
                    </a:lnTo>
                    <a:lnTo>
                      <a:pt x="3636" y="92"/>
                    </a:lnTo>
                    <a:lnTo>
                      <a:pt x="1647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4"/>
              <p:cNvSpPr/>
              <p:nvPr/>
            </p:nvSpPr>
            <p:spPr>
              <a:xfrm>
                <a:off x="6337097" y="-1813450"/>
                <a:ext cx="106849" cy="94240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408" extrusionOk="0">
                    <a:moveTo>
                      <a:pt x="3773" y="1"/>
                    </a:moveTo>
                    <a:lnTo>
                      <a:pt x="3361" y="92"/>
                    </a:lnTo>
                    <a:lnTo>
                      <a:pt x="2401" y="686"/>
                    </a:lnTo>
                    <a:lnTo>
                      <a:pt x="915" y="1921"/>
                    </a:lnTo>
                    <a:lnTo>
                      <a:pt x="183" y="2813"/>
                    </a:lnTo>
                    <a:lnTo>
                      <a:pt x="0" y="3224"/>
                    </a:lnTo>
                    <a:lnTo>
                      <a:pt x="69" y="3338"/>
                    </a:lnTo>
                    <a:lnTo>
                      <a:pt x="206" y="3407"/>
                    </a:lnTo>
                    <a:lnTo>
                      <a:pt x="640" y="3293"/>
                    </a:lnTo>
                    <a:lnTo>
                      <a:pt x="1578" y="2744"/>
                    </a:lnTo>
                    <a:lnTo>
                      <a:pt x="2950" y="1555"/>
                    </a:lnTo>
                    <a:lnTo>
                      <a:pt x="3658" y="686"/>
                    </a:lnTo>
                    <a:lnTo>
                      <a:pt x="3864" y="229"/>
                    </a:lnTo>
                    <a:lnTo>
                      <a:pt x="3841" y="92"/>
                    </a:lnTo>
                    <a:lnTo>
                      <a:pt x="3773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44"/>
              <p:cNvSpPr/>
              <p:nvPr/>
            </p:nvSpPr>
            <p:spPr>
              <a:xfrm>
                <a:off x="6464800" y="-1731265"/>
                <a:ext cx="48696" cy="119514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4322" extrusionOk="0">
                    <a:moveTo>
                      <a:pt x="1441" y="1"/>
                    </a:moveTo>
                    <a:lnTo>
                      <a:pt x="1121" y="206"/>
                    </a:lnTo>
                    <a:lnTo>
                      <a:pt x="641" y="1029"/>
                    </a:lnTo>
                    <a:lnTo>
                      <a:pt x="115" y="2630"/>
                    </a:lnTo>
                    <a:lnTo>
                      <a:pt x="0" y="3704"/>
                    </a:lnTo>
                    <a:lnTo>
                      <a:pt x="92" y="4162"/>
                    </a:lnTo>
                    <a:lnTo>
                      <a:pt x="206" y="4276"/>
                    </a:lnTo>
                    <a:lnTo>
                      <a:pt x="343" y="4322"/>
                    </a:lnTo>
                    <a:lnTo>
                      <a:pt x="663" y="4093"/>
                    </a:lnTo>
                    <a:lnTo>
                      <a:pt x="1144" y="3270"/>
                    </a:lnTo>
                    <a:lnTo>
                      <a:pt x="1646" y="1715"/>
                    </a:lnTo>
                    <a:lnTo>
                      <a:pt x="1761" y="664"/>
                    </a:lnTo>
                    <a:lnTo>
                      <a:pt x="1669" y="184"/>
                    </a:lnTo>
                    <a:lnTo>
                      <a:pt x="1555" y="46"/>
                    </a:lnTo>
                    <a:lnTo>
                      <a:pt x="1441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44"/>
              <p:cNvSpPr/>
              <p:nvPr/>
            </p:nvSpPr>
            <p:spPr>
              <a:xfrm>
                <a:off x="6393980" y="-1756540"/>
                <a:ext cx="71482" cy="9294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361" extrusionOk="0">
                    <a:moveTo>
                      <a:pt x="2401" y="0"/>
                    </a:moveTo>
                    <a:lnTo>
                      <a:pt x="2058" y="69"/>
                    </a:lnTo>
                    <a:lnTo>
                      <a:pt x="1395" y="617"/>
                    </a:lnTo>
                    <a:lnTo>
                      <a:pt x="458" y="1829"/>
                    </a:lnTo>
                    <a:lnTo>
                      <a:pt x="47" y="2721"/>
                    </a:lnTo>
                    <a:lnTo>
                      <a:pt x="1" y="3132"/>
                    </a:lnTo>
                    <a:lnTo>
                      <a:pt x="70" y="3269"/>
                    </a:lnTo>
                    <a:lnTo>
                      <a:pt x="184" y="3361"/>
                    </a:lnTo>
                    <a:lnTo>
                      <a:pt x="550" y="3269"/>
                    </a:lnTo>
                    <a:lnTo>
                      <a:pt x="1213" y="2721"/>
                    </a:lnTo>
                    <a:lnTo>
                      <a:pt x="2127" y="1532"/>
                    </a:lnTo>
                    <a:lnTo>
                      <a:pt x="2539" y="663"/>
                    </a:lnTo>
                    <a:lnTo>
                      <a:pt x="2584" y="229"/>
                    </a:lnTo>
                    <a:lnTo>
                      <a:pt x="2516" y="92"/>
                    </a:lnTo>
                    <a:lnTo>
                      <a:pt x="2401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44"/>
              <p:cNvSpPr/>
              <p:nvPr/>
            </p:nvSpPr>
            <p:spPr>
              <a:xfrm>
                <a:off x="6620321" y="-1738206"/>
                <a:ext cx="26574" cy="1093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3956" extrusionOk="0">
                    <a:moveTo>
                      <a:pt x="275" y="0"/>
                    </a:moveTo>
                    <a:lnTo>
                      <a:pt x="138" y="206"/>
                    </a:lnTo>
                    <a:lnTo>
                      <a:pt x="0" y="1006"/>
                    </a:lnTo>
                    <a:lnTo>
                      <a:pt x="23" y="2538"/>
                    </a:lnTo>
                    <a:lnTo>
                      <a:pt x="206" y="3521"/>
                    </a:lnTo>
                    <a:lnTo>
                      <a:pt x="412" y="3887"/>
                    </a:lnTo>
                    <a:lnTo>
                      <a:pt x="549" y="3955"/>
                    </a:lnTo>
                    <a:lnTo>
                      <a:pt x="663" y="3932"/>
                    </a:lnTo>
                    <a:lnTo>
                      <a:pt x="846" y="3681"/>
                    </a:lnTo>
                    <a:lnTo>
                      <a:pt x="961" y="2926"/>
                    </a:lnTo>
                    <a:lnTo>
                      <a:pt x="869" y="1555"/>
                    </a:lnTo>
                    <a:lnTo>
                      <a:pt x="595" y="366"/>
                    </a:lnTo>
                    <a:lnTo>
                      <a:pt x="389" y="6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4"/>
              <p:cNvSpPr/>
              <p:nvPr/>
            </p:nvSpPr>
            <p:spPr>
              <a:xfrm>
                <a:off x="6674051" y="-1759084"/>
                <a:ext cx="69574" cy="14860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5374" extrusionOk="0">
                    <a:moveTo>
                      <a:pt x="115" y="1"/>
                    </a:moveTo>
                    <a:lnTo>
                      <a:pt x="24" y="92"/>
                    </a:lnTo>
                    <a:lnTo>
                      <a:pt x="1" y="412"/>
                    </a:lnTo>
                    <a:lnTo>
                      <a:pt x="229" y="1578"/>
                    </a:lnTo>
                    <a:lnTo>
                      <a:pt x="961" y="3613"/>
                    </a:lnTo>
                    <a:lnTo>
                      <a:pt x="1647" y="4847"/>
                    </a:lnTo>
                    <a:lnTo>
                      <a:pt x="2081" y="5305"/>
                    </a:lnTo>
                    <a:lnTo>
                      <a:pt x="2264" y="5373"/>
                    </a:lnTo>
                    <a:lnTo>
                      <a:pt x="2355" y="5373"/>
                    </a:lnTo>
                    <a:lnTo>
                      <a:pt x="2470" y="5259"/>
                    </a:lnTo>
                    <a:lnTo>
                      <a:pt x="2516" y="4939"/>
                    </a:lnTo>
                    <a:lnTo>
                      <a:pt x="2264" y="3796"/>
                    </a:lnTo>
                    <a:lnTo>
                      <a:pt x="1441" y="1807"/>
                    </a:lnTo>
                    <a:lnTo>
                      <a:pt x="732" y="595"/>
                    </a:lnTo>
                    <a:lnTo>
                      <a:pt x="344" y="92"/>
                    </a:lnTo>
                    <a:lnTo>
                      <a:pt x="184" y="24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4"/>
              <p:cNvSpPr/>
              <p:nvPr/>
            </p:nvSpPr>
            <p:spPr>
              <a:xfrm>
                <a:off x="6711991" y="-1792572"/>
                <a:ext cx="103697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636" extrusionOk="0">
                    <a:moveTo>
                      <a:pt x="183" y="0"/>
                    </a:moveTo>
                    <a:lnTo>
                      <a:pt x="92" y="23"/>
                    </a:lnTo>
                    <a:lnTo>
                      <a:pt x="0" y="114"/>
                    </a:lnTo>
                    <a:lnTo>
                      <a:pt x="46" y="412"/>
                    </a:lnTo>
                    <a:lnTo>
                      <a:pt x="595" y="1303"/>
                    </a:lnTo>
                    <a:lnTo>
                      <a:pt x="1921" y="2698"/>
                    </a:lnTo>
                    <a:lnTo>
                      <a:pt x="2950" y="3429"/>
                    </a:lnTo>
                    <a:lnTo>
                      <a:pt x="3453" y="3635"/>
                    </a:lnTo>
                    <a:lnTo>
                      <a:pt x="3635" y="3567"/>
                    </a:lnTo>
                    <a:lnTo>
                      <a:pt x="3750" y="3475"/>
                    </a:lnTo>
                    <a:lnTo>
                      <a:pt x="3704" y="3064"/>
                    </a:lnTo>
                    <a:lnTo>
                      <a:pt x="3178" y="2218"/>
                    </a:lnTo>
                    <a:lnTo>
                      <a:pt x="1921" y="937"/>
                    </a:lnTo>
                    <a:lnTo>
                      <a:pt x="938" y="252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44"/>
              <p:cNvSpPr/>
              <p:nvPr/>
            </p:nvSpPr>
            <p:spPr>
              <a:xfrm>
                <a:off x="6321280" y="-1894363"/>
                <a:ext cx="123302" cy="30362"/>
              </a:xfrm>
              <a:custGeom>
                <a:avLst/>
                <a:gdLst/>
                <a:ahLst/>
                <a:cxnLst/>
                <a:rect l="l" t="t" r="r" b="b"/>
                <a:pathLst>
                  <a:path w="4459" h="1098" extrusionOk="0">
                    <a:moveTo>
                      <a:pt x="2904" y="0"/>
                    </a:moveTo>
                    <a:lnTo>
                      <a:pt x="1167" y="206"/>
                    </a:lnTo>
                    <a:lnTo>
                      <a:pt x="229" y="480"/>
                    </a:lnTo>
                    <a:lnTo>
                      <a:pt x="24" y="640"/>
                    </a:lnTo>
                    <a:lnTo>
                      <a:pt x="1" y="755"/>
                    </a:lnTo>
                    <a:lnTo>
                      <a:pt x="47" y="823"/>
                    </a:lnTo>
                    <a:lnTo>
                      <a:pt x="161" y="938"/>
                    </a:lnTo>
                    <a:lnTo>
                      <a:pt x="641" y="1075"/>
                    </a:lnTo>
                    <a:lnTo>
                      <a:pt x="1670" y="1098"/>
                    </a:lnTo>
                    <a:lnTo>
                      <a:pt x="3247" y="846"/>
                    </a:lnTo>
                    <a:lnTo>
                      <a:pt x="4139" y="572"/>
                    </a:lnTo>
                    <a:lnTo>
                      <a:pt x="4436" y="366"/>
                    </a:lnTo>
                    <a:lnTo>
                      <a:pt x="4459" y="252"/>
                    </a:lnTo>
                    <a:lnTo>
                      <a:pt x="4413" y="160"/>
                    </a:lnTo>
                    <a:lnTo>
                      <a:pt x="3979" y="46"/>
                    </a:lnTo>
                    <a:lnTo>
                      <a:pt x="2904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44"/>
              <p:cNvSpPr/>
              <p:nvPr/>
            </p:nvSpPr>
            <p:spPr>
              <a:xfrm>
                <a:off x="6325068" y="-2034703"/>
                <a:ext cx="135331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3110" extrusionOk="0">
                    <a:moveTo>
                      <a:pt x="367" y="0"/>
                    </a:moveTo>
                    <a:lnTo>
                      <a:pt x="138" y="46"/>
                    </a:lnTo>
                    <a:lnTo>
                      <a:pt x="47" y="69"/>
                    </a:lnTo>
                    <a:lnTo>
                      <a:pt x="1" y="183"/>
                    </a:lnTo>
                    <a:lnTo>
                      <a:pt x="138" y="457"/>
                    </a:lnTo>
                    <a:lnTo>
                      <a:pt x="1007" y="1257"/>
                    </a:lnTo>
                    <a:lnTo>
                      <a:pt x="2836" y="2423"/>
                    </a:lnTo>
                    <a:lnTo>
                      <a:pt x="4093" y="2995"/>
                    </a:lnTo>
                    <a:lnTo>
                      <a:pt x="4688" y="3109"/>
                    </a:lnTo>
                    <a:lnTo>
                      <a:pt x="4825" y="3041"/>
                    </a:lnTo>
                    <a:lnTo>
                      <a:pt x="4893" y="2926"/>
                    </a:lnTo>
                    <a:lnTo>
                      <a:pt x="4711" y="2538"/>
                    </a:lnTo>
                    <a:lnTo>
                      <a:pt x="3910" y="1783"/>
                    </a:lnTo>
                    <a:lnTo>
                      <a:pt x="2264" y="686"/>
                    </a:lnTo>
                    <a:lnTo>
                      <a:pt x="1030" y="13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44"/>
              <p:cNvSpPr/>
              <p:nvPr/>
            </p:nvSpPr>
            <p:spPr>
              <a:xfrm>
                <a:off x="6318763" y="-1955698"/>
                <a:ext cx="128999" cy="37967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373" extrusionOk="0">
                    <a:moveTo>
                      <a:pt x="435" y="1"/>
                    </a:moveTo>
                    <a:lnTo>
                      <a:pt x="46" y="138"/>
                    </a:lnTo>
                    <a:lnTo>
                      <a:pt x="0" y="275"/>
                    </a:lnTo>
                    <a:lnTo>
                      <a:pt x="23" y="412"/>
                    </a:lnTo>
                    <a:lnTo>
                      <a:pt x="389" y="687"/>
                    </a:lnTo>
                    <a:lnTo>
                      <a:pt x="1464" y="1052"/>
                    </a:lnTo>
                    <a:lnTo>
                      <a:pt x="3270" y="1350"/>
                    </a:lnTo>
                    <a:lnTo>
                      <a:pt x="4298" y="1372"/>
                    </a:lnTo>
                    <a:lnTo>
                      <a:pt x="4641" y="1281"/>
                    </a:lnTo>
                    <a:lnTo>
                      <a:pt x="4664" y="1190"/>
                    </a:lnTo>
                    <a:lnTo>
                      <a:pt x="4596" y="1075"/>
                    </a:lnTo>
                    <a:lnTo>
                      <a:pt x="4184" y="824"/>
                    </a:lnTo>
                    <a:lnTo>
                      <a:pt x="3132" y="435"/>
                    </a:lnTo>
                    <a:lnTo>
                      <a:pt x="1441" y="46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25" name="Google Shape;625;p44"/>
            <p:cNvSpPr/>
            <p:nvPr/>
          </p:nvSpPr>
          <p:spPr>
            <a:xfrm>
              <a:off x="6773326" y="-1313371"/>
              <a:ext cx="138456" cy="303459"/>
            </a:xfrm>
            <a:custGeom>
              <a:avLst/>
              <a:gdLst/>
              <a:ahLst/>
              <a:cxnLst/>
              <a:rect l="l" t="t" r="r" b="b"/>
              <a:pathLst>
                <a:path w="5007" h="10974" extrusionOk="0">
                  <a:moveTo>
                    <a:pt x="1943" y="0"/>
                  </a:moveTo>
                  <a:lnTo>
                    <a:pt x="1646" y="46"/>
                  </a:lnTo>
                  <a:lnTo>
                    <a:pt x="1166" y="366"/>
                  </a:lnTo>
                  <a:lnTo>
                    <a:pt x="754" y="869"/>
                  </a:lnTo>
                  <a:lnTo>
                    <a:pt x="434" y="1578"/>
                  </a:lnTo>
                  <a:lnTo>
                    <a:pt x="114" y="2858"/>
                  </a:lnTo>
                  <a:lnTo>
                    <a:pt x="0" y="4916"/>
                  </a:lnTo>
                  <a:lnTo>
                    <a:pt x="229" y="7042"/>
                  </a:lnTo>
                  <a:lnTo>
                    <a:pt x="663" y="8505"/>
                  </a:lnTo>
                  <a:lnTo>
                    <a:pt x="1052" y="9351"/>
                  </a:lnTo>
                  <a:lnTo>
                    <a:pt x="1509" y="10059"/>
                  </a:lnTo>
                  <a:lnTo>
                    <a:pt x="2080" y="10585"/>
                  </a:lnTo>
                  <a:lnTo>
                    <a:pt x="2743" y="10905"/>
                  </a:lnTo>
                  <a:lnTo>
                    <a:pt x="3498" y="10974"/>
                  </a:lnTo>
                  <a:lnTo>
                    <a:pt x="3909" y="10905"/>
                  </a:lnTo>
                  <a:lnTo>
                    <a:pt x="4092" y="10837"/>
                  </a:lnTo>
                  <a:lnTo>
                    <a:pt x="4412" y="10517"/>
                  </a:lnTo>
                  <a:lnTo>
                    <a:pt x="4778" y="9694"/>
                  </a:lnTo>
                  <a:lnTo>
                    <a:pt x="5007" y="8093"/>
                  </a:lnTo>
                  <a:lnTo>
                    <a:pt x="4984" y="6173"/>
                  </a:lnTo>
                  <a:lnTo>
                    <a:pt x="4710" y="4138"/>
                  </a:lnTo>
                  <a:lnTo>
                    <a:pt x="4184" y="2286"/>
                  </a:lnTo>
                  <a:lnTo>
                    <a:pt x="3635" y="1166"/>
                  </a:lnTo>
                  <a:lnTo>
                    <a:pt x="3224" y="595"/>
                  </a:lnTo>
                  <a:lnTo>
                    <a:pt x="2743" y="18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7016701" y="-1222973"/>
              <a:ext cx="170091" cy="239001"/>
            </a:xfrm>
            <a:custGeom>
              <a:avLst/>
              <a:gdLst/>
              <a:ahLst/>
              <a:cxnLst/>
              <a:rect l="l" t="t" r="r" b="b"/>
              <a:pathLst>
                <a:path w="6151" h="8643" extrusionOk="0">
                  <a:moveTo>
                    <a:pt x="4070" y="1"/>
                  </a:moveTo>
                  <a:lnTo>
                    <a:pt x="3430" y="183"/>
                  </a:lnTo>
                  <a:lnTo>
                    <a:pt x="2813" y="549"/>
                  </a:lnTo>
                  <a:lnTo>
                    <a:pt x="2241" y="1052"/>
                  </a:lnTo>
                  <a:lnTo>
                    <a:pt x="1738" y="1692"/>
                  </a:lnTo>
                  <a:lnTo>
                    <a:pt x="1052" y="2813"/>
                  </a:lnTo>
                  <a:lnTo>
                    <a:pt x="389" y="4481"/>
                  </a:lnTo>
                  <a:lnTo>
                    <a:pt x="47" y="6127"/>
                  </a:lnTo>
                  <a:lnTo>
                    <a:pt x="1" y="7202"/>
                  </a:lnTo>
                  <a:lnTo>
                    <a:pt x="115" y="7796"/>
                  </a:lnTo>
                  <a:lnTo>
                    <a:pt x="298" y="8254"/>
                  </a:lnTo>
                  <a:lnTo>
                    <a:pt x="618" y="8528"/>
                  </a:lnTo>
                  <a:lnTo>
                    <a:pt x="801" y="8597"/>
                  </a:lnTo>
                  <a:lnTo>
                    <a:pt x="1030" y="8642"/>
                  </a:lnTo>
                  <a:lnTo>
                    <a:pt x="1533" y="8551"/>
                  </a:lnTo>
                  <a:lnTo>
                    <a:pt x="2356" y="8139"/>
                  </a:lnTo>
                  <a:lnTo>
                    <a:pt x="3499" y="7133"/>
                  </a:lnTo>
                  <a:lnTo>
                    <a:pt x="4573" y="5785"/>
                  </a:lnTo>
                  <a:lnTo>
                    <a:pt x="5465" y="4276"/>
                  </a:lnTo>
                  <a:lnTo>
                    <a:pt x="6036" y="2767"/>
                  </a:lnTo>
                  <a:lnTo>
                    <a:pt x="6151" y="1738"/>
                  </a:lnTo>
                  <a:lnTo>
                    <a:pt x="6059" y="1144"/>
                  </a:lnTo>
                  <a:lnTo>
                    <a:pt x="5808" y="663"/>
                  </a:lnTo>
                  <a:lnTo>
                    <a:pt x="5396" y="275"/>
                  </a:lnTo>
                  <a:lnTo>
                    <a:pt x="5122" y="161"/>
                  </a:lnTo>
                  <a:lnTo>
                    <a:pt x="4756" y="4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6905452" y="-1396828"/>
              <a:ext cx="128971" cy="292093"/>
            </a:xfrm>
            <a:custGeom>
              <a:avLst/>
              <a:gdLst/>
              <a:ahLst/>
              <a:cxnLst/>
              <a:rect l="l" t="t" r="r" b="b"/>
              <a:pathLst>
                <a:path w="4664" h="10563" extrusionOk="0">
                  <a:moveTo>
                    <a:pt x="2446" y="1"/>
                  </a:moveTo>
                  <a:lnTo>
                    <a:pt x="2035" y="23"/>
                  </a:lnTo>
                  <a:lnTo>
                    <a:pt x="1349" y="252"/>
                  </a:lnTo>
                  <a:lnTo>
                    <a:pt x="800" y="686"/>
                  </a:lnTo>
                  <a:lnTo>
                    <a:pt x="412" y="1304"/>
                  </a:lnTo>
                  <a:lnTo>
                    <a:pt x="160" y="2058"/>
                  </a:lnTo>
                  <a:lnTo>
                    <a:pt x="23" y="2927"/>
                  </a:lnTo>
                  <a:lnTo>
                    <a:pt x="0" y="4367"/>
                  </a:lnTo>
                  <a:lnTo>
                    <a:pt x="320" y="6379"/>
                  </a:lnTo>
                  <a:lnTo>
                    <a:pt x="892" y="8254"/>
                  </a:lnTo>
                  <a:lnTo>
                    <a:pt x="1623" y="9717"/>
                  </a:lnTo>
                  <a:lnTo>
                    <a:pt x="2241" y="10380"/>
                  </a:lnTo>
                  <a:lnTo>
                    <a:pt x="2629" y="10563"/>
                  </a:lnTo>
                  <a:lnTo>
                    <a:pt x="2835" y="10563"/>
                  </a:lnTo>
                  <a:lnTo>
                    <a:pt x="3018" y="10517"/>
                  </a:lnTo>
                  <a:lnTo>
                    <a:pt x="3384" y="10243"/>
                  </a:lnTo>
                  <a:lnTo>
                    <a:pt x="3841" y="9511"/>
                  </a:lnTo>
                  <a:lnTo>
                    <a:pt x="4344" y="8002"/>
                  </a:lnTo>
                  <a:lnTo>
                    <a:pt x="4618" y="6150"/>
                  </a:lnTo>
                  <a:lnTo>
                    <a:pt x="4664" y="4207"/>
                  </a:lnTo>
                  <a:lnTo>
                    <a:pt x="4435" y="2378"/>
                  </a:lnTo>
                  <a:lnTo>
                    <a:pt x="4070" y="1258"/>
                  </a:lnTo>
                  <a:lnTo>
                    <a:pt x="3727" y="686"/>
                  </a:lnTo>
                  <a:lnTo>
                    <a:pt x="3292" y="252"/>
                  </a:lnTo>
                  <a:lnTo>
                    <a:pt x="2766" y="23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6755600" y="-1262157"/>
              <a:ext cx="223819" cy="515885"/>
            </a:xfrm>
            <a:custGeom>
              <a:avLst/>
              <a:gdLst/>
              <a:ahLst/>
              <a:cxnLst/>
              <a:rect l="l" t="t" r="r" b="b"/>
              <a:pathLst>
                <a:path w="8094" h="18656" fill="none" extrusionOk="0">
                  <a:moveTo>
                    <a:pt x="1" y="18655"/>
                  </a:moveTo>
                  <a:lnTo>
                    <a:pt x="321" y="18518"/>
                  </a:lnTo>
                  <a:lnTo>
                    <a:pt x="2218" y="17238"/>
                  </a:lnTo>
                  <a:lnTo>
                    <a:pt x="3842" y="15729"/>
                  </a:lnTo>
                  <a:lnTo>
                    <a:pt x="5099" y="14151"/>
                  </a:lnTo>
                  <a:lnTo>
                    <a:pt x="5876" y="12917"/>
                  </a:lnTo>
                  <a:lnTo>
                    <a:pt x="6608" y="11477"/>
                  </a:lnTo>
                  <a:lnTo>
                    <a:pt x="7202" y="9853"/>
                  </a:lnTo>
                  <a:lnTo>
                    <a:pt x="7682" y="8047"/>
                  </a:lnTo>
                  <a:lnTo>
                    <a:pt x="8003" y="6013"/>
                  </a:lnTo>
                  <a:lnTo>
                    <a:pt x="8094" y="3772"/>
                  </a:lnTo>
                  <a:lnTo>
                    <a:pt x="7980" y="1326"/>
                  </a:lnTo>
                  <a:lnTo>
                    <a:pt x="7797" y="0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44"/>
            <p:cNvSpPr/>
            <p:nvPr/>
          </p:nvSpPr>
          <p:spPr>
            <a:xfrm>
              <a:off x="6858027" y="-1212216"/>
              <a:ext cx="229516" cy="284489"/>
            </a:xfrm>
            <a:custGeom>
              <a:avLst/>
              <a:gdLst/>
              <a:ahLst/>
              <a:cxnLst/>
              <a:rect l="l" t="t" r="r" b="b"/>
              <a:pathLst>
                <a:path w="8300" h="10288" fill="none" extrusionOk="0">
                  <a:moveTo>
                    <a:pt x="92" y="0"/>
                  </a:moveTo>
                  <a:lnTo>
                    <a:pt x="69" y="252"/>
                  </a:lnTo>
                  <a:lnTo>
                    <a:pt x="1" y="2675"/>
                  </a:lnTo>
                  <a:lnTo>
                    <a:pt x="183" y="5258"/>
                  </a:lnTo>
                  <a:lnTo>
                    <a:pt x="526" y="6996"/>
                  </a:lnTo>
                  <a:lnTo>
                    <a:pt x="1075" y="8596"/>
                  </a:lnTo>
                  <a:lnTo>
                    <a:pt x="1692" y="9556"/>
                  </a:lnTo>
                  <a:lnTo>
                    <a:pt x="2195" y="10082"/>
                  </a:lnTo>
                  <a:lnTo>
                    <a:pt x="2470" y="10288"/>
                  </a:lnTo>
                  <a:lnTo>
                    <a:pt x="2607" y="10265"/>
                  </a:lnTo>
                  <a:lnTo>
                    <a:pt x="3818" y="9831"/>
                  </a:lnTo>
                  <a:lnTo>
                    <a:pt x="5190" y="9031"/>
                  </a:lnTo>
                  <a:lnTo>
                    <a:pt x="6150" y="8230"/>
                  </a:lnTo>
                  <a:lnTo>
                    <a:pt x="7111" y="7156"/>
                  </a:lnTo>
                  <a:lnTo>
                    <a:pt x="7956" y="5784"/>
                  </a:lnTo>
                  <a:lnTo>
                    <a:pt x="8299" y="4961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44"/>
            <p:cNvSpPr/>
            <p:nvPr/>
          </p:nvSpPr>
          <p:spPr>
            <a:xfrm rot="7716648">
              <a:off x="6421082" y="-1201667"/>
              <a:ext cx="306959" cy="587540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44"/>
            <p:cNvSpPr/>
            <p:nvPr/>
          </p:nvSpPr>
          <p:spPr>
            <a:xfrm rot="-8896034">
              <a:off x="6759088" y="-883594"/>
              <a:ext cx="241068" cy="432687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44"/>
          <p:cNvGrpSpPr/>
          <p:nvPr/>
        </p:nvGrpSpPr>
        <p:grpSpPr>
          <a:xfrm>
            <a:off x="3781953" y="5650488"/>
            <a:ext cx="3226189" cy="3767353"/>
            <a:chOff x="3228975" y="3818254"/>
            <a:chExt cx="2607373" cy="3044736"/>
          </a:xfrm>
        </p:grpSpPr>
        <p:sp>
          <p:nvSpPr>
            <p:cNvPr id="633" name="Google Shape;633;p44"/>
            <p:cNvSpPr/>
            <p:nvPr/>
          </p:nvSpPr>
          <p:spPr>
            <a:xfrm>
              <a:off x="4043820" y="4249103"/>
              <a:ext cx="514260" cy="2613887"/>
            </a:xfrm>
            <a:custGeom>
              <a:avLst/>
              <a:gdLst/>
              <a:ahLst/>
              <a:cxnLst/>
              <a:rect l="l" t="t" r="r" b="b"/>
              <a:pathLst>
                <a:path w="9032" h="45908" fill="none" extrusionOk="0">
                  <a:moveTo>
                    <a:pt x="1" y="1"/>
                  </a:moveTo>
                  <a:lnTo>
                    <a:pt x="344" y="732"/>
                  </a:lnTo>
                  <a:lnTo>
                    <a:pt x="2538" y="6059"/>
                  </a:lnTo>
                  <a:lnTo>
                    <a:pt x="4390" y="11363"/>
                  </a:lnTo>
                  <a:lnTo>
                    <a:pt x="5785" y="16187"/>
                  </a:lnTo>
                  <a:lnTo>
                    <a:pt x="6676" y="19662"/>
                  </a:lnTo>
                  <a:lnTo>
                    <a:pt x="7477" y="23388"/>
                  </a:lnTo>
                  <a:lnTo>
                    <a:pt x="8140" y="27252"/>
                  </a:lnTo>
                  <a:lnTo>
                    <a:pt x="8643" y="31276"/>
                  </a:lnTo>
                  <a:lnTo>
                    <a:pt x="8963" y="35391"/>
                  </a:lnTo>
                  <a:lnTo>
                    <a:pt x="9031" y="39574"/>
                  </a:lnTo>
                  <a:lnTo>
                    <a:pt x="8825" y="43804"/>
                  </a:lnTo>
                  <a:lnTo>
                    <a:pt x="8574" y="45907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4551482" y="4461310"/>
              <a:ext cx="734209" cy="1895279"/>
            </a:xfrm>
            <a:custGeom>
              <a:avLst/>
              <a:gdLst/>
              <a:ahLst/>
              <a:cxnLst/>
              <a:rect l="l" t="t" r="r" b="b"/>
              <a:pathLst>
                <a:path w="12895" h="33287" fill="none" extrusionOk="0">
                  <a:moveTo>
                    <a:pt x="1" y="33287"/>
                  </a:moveTo>
                  <a:lnTo>
                    <a:pt x="184" y="32555"/>
                  </a:lnTo>
                  <a:lnTo>
                    <a:pt x="1533" y="27572"/>
                  </a:lnTo>
                  <a:lnTo>
                    <a:pt x="2927" y="22931"/>
                  </a:lnTo>
                  <a:lnTo>
                    <a:pt x="4665" y="17604"/>
                  </a:lnTo>
                  <a:lnTo>
                    <a:pt x="6722" y="12026"/>
                  </a:lnTo>
                  <a:lnTo>
                    <a:pt x="8437" y="7979"/>
                  </a:lnTo>
                  <a:lnTo>
                    <a:pt x="9649" y="5418"/>
                  </a:lnTo>
                  <a:lnTo>
                    <a:pt x="10929" y="3064"/>
                  </a:lnTo>
                  <a:lnTo>
                    <a:pt x="12209" y="938"/>
                  </a:lnTo>
                  <a:lnTo>
                    <a:pt x="12895" y="0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4706412" y="5066560"/>
              <a:ext cx="873478" cy="739447"/>
            </a:xfrm>
            <a:custGeom>
              <a:avLst/>
              <a:gdLst/>
              <a:ahLst/>
              <a:cxnLst/>
              <a:rect l="l" t="t" r="r" b="b"/>
              <a:pathLst>
                <a:path w="15341" h="12987" fill="none" extrusionOk="0">
                  <a:moveTo>
                    <a:pt x="0" y="12986"/>
                  </a:moveTo>
                  <a:lnTo>
                    <a:pt x="321" y="12872"/>
                  </a:lnTo>
                  <a:lnTo>
                    <a:pt x="2470" y="11843"/>
                  </a:lnTo>
                  <a:lnTo>
                    <a:pt x="4504" y="10700"/>
                  </a:lnTo>
                  <a:lnTo>
                    <a:pt x="6859" y="9123"/>
                  </a:lnTo>
                  <a:lnTo>
                    <a:pt x="9397" y="7111"/>
                  </a:lnTo>
                  <a:lnTo>
                    <a:pt x="11317" y="5282"/>
                  </a:lnTo>
                  <a:lnTo>
                    <a:pt x="12552" y="3933"/>
                  </a:lnTo>
                  <a:lnTo>
                    <a:pt x="13718" y="2447"/>
                  </a:lnTo>
                  <a:lnTo>
                    <a:pt x="14815" y="847"/>
                  </a:lnTo>
                  <a:lnTo>
                    <a:pt x="15341" y="1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3484116" y="4836189"/>
              <a:ext cx="1016676" cy="912537"/>
            </a:xfrm>
            <a:custGeom>
              <a:avLst/>
              <a:gdLst/>
              <a:ahLst/>
              <a:cxnLst/>
              <a:rect l="l" t="t" r="r" b="b"/>
              <a:pathLst>
                <a:path w="17856" h="16027" fill="none" extrusionOk="0">
                  <a:moveTo>
                    <a:pt x="0" y="0"/>
                  </a:moveTo>
                  <a:lnTo>
                    <a:pt x="297" y="481"/>
                  </a:lnTo>
                  <a:lnTo>
                    <a:pt x="2378" y="3498"/>
                  </a:lnTo>
                  <a:lnTo>
                    <a:pt x="4435" y="6219"/>
                  </a:lnTo>
                  <a:lnTo>
                    <a:pt x="6973" y="9122"/>
                  </a:lnTo>
                  <a:lnTo>
                    <a:pt x="9122" y="11248"/>
                  </a:lnTo>
                  <a:lnTo>
                    <a:pt x="10631" y="12529"/>
                  </a:lnTo>
                  <a:lnTo>
                    <a:pt x="12208" y="13695"/>
                  </a:lnTo>
                  <a:lnTo>
                    <a:pt x="13786" y="14678"/>
                  </a:lnTo>
                  <a:lnTo>
                    <a:pt x="15409" y="15432"/>
                  </a:lnTo>
                  <a:lnTo>
                    <a:pt x="17055" y="15912"/>
                  </a:lnTo>
                  <a:lnTo>
                    <a:pt x="17855" y="16027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4456452" y="4444400"/>
              <a:ext cx="128963" cy="1055678"/>
            </a:xfrm>
            <a:custGeom>
              <a:avLst/>
              <a:gdLst/>
              <a:ahLst/>
              <a:cxnLst/>
              <a:rect l="l" t="t" r="r" b="b"/>
              <a:pathLst>
                <a:path w="2265" h="18541" fill="none" extrusionOk="0">
                  <a:moveTo>
                    <a:pt x="2241" y="0"/>
                  </a:moveTo>
                  <a:lnTo>
                    <a:pt x="2264" y="594"/>
                  </a:lnTo>
                  <a:lnTo>
                    <a:pt x="2013" y="5304"/>
                  </a:lnTo>
                  <a:lnTo>
                    <a:pt x="1441" y="11774"/>
                  </a:lnTo>
                  <a:lnTo>
                    <a:pt x="801" y="16026"/>
                  </a:lnTo>
                  <a:lnTo>
                    <a:pt x="435" y="17558"/>
                  </a:lnTo>
                  <a:lnTo>
                    <a:pt x="161" y="18312"/>
                  </a:lnTo>
                  <a:lnTo>
                    <a:pt x="1" y="18541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3976120" y="4151511"/>
              <a:ext cx="140693" cy="153617"/>
            </a:xfrm>
            <a:custGeom>
              <a:avLst/>
              <a:gdLst/>
              <a:ahLst/>
              <a:cxnLst/>
              <a:rect l="l" t="t" r="r" b="b"/>
              <a:pathLst>
                <a:path w="2471" h="2698" extrusionOk="0">
                  <a:moveTo>
                    <a:pt x="2013" y="0"/>
                  </a:moveTo>
                  <a:lnTo>
                    <a:pt x="1" y="595"/>
                  </a:lnTo>
                  <a:lnTo>
                    <a:pt x="24" y="869"/>
                  </a:lnTo>
                  <a:lnTo>
                    <a:pt x="458" y="2081"/>
                  </a:lnTo>
                  <a:lnTo>
                    <a:pt x="893" y="2538"/>
                  </a:lnTo>
                  <a:lnTo>
                    <a:pt x="1304" y="2698"/>
                  </a:lnTo>
                  <a:lnTo>
                    <a:pt x="1533" y="2698"/>
                  </a:lnTo>
                  <a:lnTo>
                    <a:pt x="1761" y="2652"/>
                  </a:lnTo>
                  <a:lnTo>
                    <a:pt x="2127" y="2492"/>
                  </a:lnTo>
                  <a:lnTo>
                    <a:pt x="2356" y="2241"/>
                  </a:lnTo>
                  <a:lnTo>
                    <a:pt x="2470" y="1921"/>
                  </a:lnTo>
                  <a:lnTo>
                    <a:pt x="2470" y="1326"/>
                  </a:lnTo>
                  <a:lnTo>
                    <a:pt x="2219" y="435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3803028" y="3818254"/>
              <a:ext cx="348913" cy="390591"/>
            </a:xfrm>
            <a:custGeom>
              <a:avLst/>
              <a:gdLst/>
              <a:ahLst/>
              <a:cxnLst/>
              <a:rect l="l" t="t" r="r" b="b"/>
              <a:pathLst>
                <a:path w="6128" h="6860" extrusionOk="0">
                  <a:moveTo>
                    <a:pt x="3018" y="1"/>
                  </a:moveTo>
                  <a:lnTo>
                    <a:pt x="2195" y="138"/>
                  </a:lnTo>
                  <a:lnTo>
                    <a:pt x="1738" y="298"/>
                  </a:lnTo>
                  <a:lnTo>
                    <a:pt x="1395" y="435"/>
                  </a:lnTo>
                  <a:lnTo>
                    <a:pt x="846" y="801"/>
                  </a:lnTo>
                  <a:lnTo>
                    <a:pt x="458" y="1235"/>
                  </a:lnTo>
                  <a:lnTo>
                    <a:pt x="183" y="1761"/>
                  </a:lnTo>
                  <a:lnTo>
                    <a:pt x="23" y="2310"/>
                  </a:lnTo>
                  <a:lnTo>
                    <a:pt x="0" y="2904"/>
                  </a:lnTo>
                  <a:lnTo>
                    <a:pt x="138" y="3818"/>
                  </a:lnTo>
                  <a:lnTo>
                    <a:pt x="640" y="4984"/>
                  </a:lnTo>
                  <a:lnTo>
                    <a:pt x="1441" y="5967"/>
                  </a:lnTo>
                  <a:lnTo>
                    <a:pt x="2172" y="6516"/>
                  </a:lnTo>
                  <a:lnTo>
                    <a:pt x="2721" y="6745"/>
                  </a:lnTo>
                  <a:lnTo>
                    <a:pt x="3292" y="6859"/>
                  </a:lnTo>
                  <a:lnTo>
                    <a:pt x="3887" y="6836"/>
                  </a:lnTo>
                  <a:lnTo>
                    <a:pt x="4184" y="6745"/>
                  </a:lnTo>
                  <a:lnTo>
                    <a:pt x="4481" y="6653"/>
                  </a:lnTo>
                  <a:lnTo>
                    <a:pt x="4984" y="6333"/>
                  </a:lnTo>
                  <a:lnTo>
                    <a:pt x="5396" y="5899"/>
                  </a:lnTo>
                  <a:lnTo>
                    <a:pt x="5716" y="5373"/>
                  </a:lnTo>
                  <a:lnTo>
                    <a:pt x="6036" y="4481"/>
                  </a:lnTo>
                  <a:lnTo>
                    <a:pt x="6127" y="3133"/>
                  </a:lnTo>
                  <a:lnTo>
                    <a:pt x="5922" y="2172"/>
                  </a:lnTo>
                  <a:lnTo>
                    <a:pt x="5670" y="1555"/>
                  </a:lnTo>
                  <a:lnTo>
                    <a:pt x="5350" y="1029"/>
                  </a:lnTo>
                  <a:lnTo>
                    <a:pt x="4916" y="572"/>
                  </a:lnTo>
                  <a:lnTo>
                    <a:pt x="4367" y="252"/>
                  </a:lnTo>
                  <a:lnTo>
                    <a:pt x="3750" y="46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3905858" y="3869042"/>
              <a:ext cx="115925" cy="72937"/>
            </a:xfrm>
            <a:custGeom>
              <a:avLst/>
              <a:gdLst/>
              <a:ahLst/>
              <a:cxnLst/>
              <a:rect l="l" t="t" r="r" b="b"/>
              <a:pathLst>
                <a:path w="2036" h="1281" extrusionOk="0">
                  <a:moveTo>
                    <a:pt x="1052" y="0"/>
                  </a:moveTo>
                  <a:lnTo>
                    <a:pt x="549" y="137"/>
                  </a:lnTo>
                  <a:lnTo>
                    <a:pt x="298" y="229"/>
                  </a:lnTo>
                  <a:lnTo>
                    <a:pt x="46" y="457"/>
                  </a:lnTo>
                  <a:lnTo>
                    <a:pt x="0" y="709"/>
                  </a:lnTo>
                  <a:lnTo>
                    <a:pt x="138" y="960"/>
                  </a:lnTo>
                  <a:lnTo>
                    <a:pt x="572" y="1235"/>
                  </a:lnTo>
                  <a:lnTo>
                    <a:pt x="1144" y="1280"/>
                  </a:lnTo>
                  <a:lnTo>
                    <a:pt x="1509" y="1166"/>
                  </a:lnTo>
                  <a:lnTo>
                    <a:pt x="1646" y="1052"/>
                  </a:lnTo>
                  <a:lnTo>
                    <a:pt x="1921" y="777"/>
                  </a:lnTo>
                  <a:lnTo>
                    <a:pt x="2035" y="412"/>
                  </a:lnTo>
                  <a:lnTo>
                    <a:pt x="1989" y="206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5182815" y="4419632"/>
              <a:ext cx="152365" cy="162784"/>
            </a:xfrm>
            <a:custGeom>
              <a:avLst/>
              <a:gdLst/>
              <a:ahLst/>
              <a:cxnLst/>
              <a:rect l="l" t="t" r="r" b="b"/>
              <a:pathLst>
                <a:path w="2676" h="2859" extrusionOk="0">
                  <a:moveTo>
                    <a:pt x="938" y="1"/>
                  </a:moveTo>
                  <a:lnTo>
                    <a:pt x="755" y="206"/>
                  </a:lnTo>
                  <a:lnTo>
                    <a:pt x="69" y="1327"/>
                  </a:lnTo>
                  <a:lnTo>
                    <a:pt x="1" y="1944"/>
                  </a:lnTo>
                  <a:lnTo>
                    <a:pt x="161" y="2355"/>
                  </a:lnTo>
                  <a:lnTo>
                    <a:pt x="298" y="2538"/>
                  </a:lnTo>
                  <a:lnTo>
                    <a:pt x="481" y="2675"/>
                  </a:lnTo>
                  <a:lnTo>
                    <a:pt x="824" y="2858"/>
                  </a:lnTo>
                  <a:lnTo>
                    <a:pt x="1167" y="2858"/>
                  </a:lnTo>
                  <a:lnTo>
                    <a:pt x="1487" y="2744"/>
                  </a:lnTo>
                  <a:lnTo>
                    <a:pt x="1944" y="2378"/>
                  </a:lnTo>
                  <a:lnTo>
                    <a:pt x="2470" y="1601"/>
                  </a:lnTo>
                  <a:lnTo>
                    <a:pt x="2676" y="116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5198473" y="4116324"/>
              <a:ext cx="361895" cy="386663"/>
            </a:xfrm>
            <a:custGeom>
              <a:avLst/>
              <a:gdLst/>
              <a:ahLst/>
              <a:cxnLst/>
              <a:rect l="l" t="t" r="r" b="b"/>
              <a:pathLst>
                <a:path w="6356" h="6791" extrusionOk="0">
                  <a:moveTo>
                    <a:pt x="2995" y="1"/>
                  </a:moveTo>
                  <a:lnTo>
                    <a:pt x="2424" y="115"/>
                  </a:lnTo>
                  <a:lnTo>
                    <a:pt x="1898" y="367"/>
                  </a:lnTo>
                  <a:lnTo>
                    <a:pt x="1418" y="732"/>
                  </a:lnTo>
                  <a:lnTo>
                    <a:pt x="823" y="1418"/>
                  </a:lnTo>
                  <a:lnTo>
                    <a:pt x="252" y="2561"/>
                  </a:lnTo>
                  <a:lnTo>
                    <a:pt x="0" y="3796"/>
                  </a:lnTo>
                  <a:lnTo>
                    <a:pt x="69" y="4710"/>
                  </a:lnTo>
                  <a:lnTo>
                    <a:pt x="229" y="5282"/>
                  </a:lnTo>
                  <a:lnTo>
                    <a:pt x="503" y="5785"/>
                  </a:lnTo>
                  <a:lnTo>
                    <a:pt x="892" y="6219"/>
                  </a:lnTo>
                  <a:lnTo>
                    <a:pt x="1143" y="6402"/>
                  </a:lnTo>
                  <a:lnTo>
                    <a:pt x="1418" y="6562"/>
                  </a:lnTo>
                  <a:lnTo>
                    <a:pt x="1989" y="6745"/>
                  </a:lnTo>
                  <a:lnTo>
                    <a:pt x="2584" y="6791"/>
                  </a:lnTo>
                  <a:lnTo>
                    <a:pt x="3201" y="6699"/>
                  </a:lnTo>
                  <a:lnTo>
                    <a:pt x="4092" y="6356"/>
                  </a:lnTo>
                  <a:lnTo>
                    <a:pt x="5167" y="5579"/>
                  </a:lnTo>
                  <a:lnTo>
                    <a:pt x="5784" y="4802"/>
                  </a:lnTo>
                  <a:lnTo>
                    <a:pt x="6104" y="4230"/>
                  </a:lnTo>
                  <a:lnTo>
                    <a:pt x="6287" y="3613"/>
                  </a:lnTo>
                  <a:lnTo>
                    <a:pt x="6356" y="2996"/>
                  </a:lnTo>
                  <a:lnTo>
                    <a:pt x="6264" y="2379"/>
                  </a:lnTo>
                  <a:lnTo>
                    <a:pt x="6013" y="1761"/>
                  </a:lnTo>
                  <a:lnTo>
                    <a:pt x="5579" y="1190"/>
                  </a:lnTo>
                  <a:lnTo>
                    <a:pt x="4961" y="641"/>
                  </a:lnTo>
                  <a:lnTo>
                    <a:pt x="4550" y="390"/>
                  </a:lnTo>
                  <a:lnTo>
                    <a:pt x="4230" y="230"/>
                  </a:lnTo>
                  <a:lnTo>
                    <a:pt x="3590" y="24"/>
                  </a:lnTo>
                  <a:lnTo>
                    <a:pt x="29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5397643" y="4181404"/>
              <a:ext cx="100267" cy="93833"/>
            </a:xfrm>
            <a:custGeom>
              <a:avLst/>
              <a:gdLst/>
              <a:ahLst/>
              <a:cxnLst/>
              <a:rect l="l" t="t" r="r" b="b"/>
              <a:pathLst>
                <a:path w="1761" h="1648" extrusionOk="0">
                  <a:moveTo>
                    <a:pt x="297" y="1"/>
                  </a:moveTo>
                  <a:lnTo>
                    <a:pt x="92" y="138"/>
                  </a:lnTo>
                  <a:lnTo>
                    <a:pt x="0" y="412"/>
                  </a:lnTo>
                  <a:lnTo>
                    <a:pt x="46" y="915"/>
                  </a:lnTo>
                  <a:lnTo>
                    <a:pt x="366" y="1373"/>
                  </a:lnTo>
                  <a:lnTo>
                    <a:pt x="686" y="1578"/>
                  </a:lnTo>
                  <a:lnTo>
                    <a:pt x="892" y="1624"/>
                  </a:lnTo>
                  <a:lnTo>
                    <a:pt x="1257" y="1647"/>
                  </a:lnTo>
                  <a:lnTo>
                    <a:pt x="1623" y="1510"/>
                  </a:lnTo>
                  <a:lnTo>
                    <a:pt x="1760" y="1350"/>
                  </a:lnTo>
                  <a:lnTo>
                    <a:pt x="1760" y="1030"/>
                  </a:lnTo>
                  <a:lnTo>
                    <a:pt x="1303" y="481"/>
                  </a:lnTo>
                  <a:lnTo>
                    <a:pt x="869" y="184"/>
                  </a:lnTo>
                  <a:lnTo>
                    <a:pt x="640" y="7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3419035" y="4782838"/>
              <a:ext cx="145817" cy="156236"/>
            </a:xfrm>
            <a:custGeom>
              <a:avLst/>
              <a:gdLst/>
              <a:ahLst/>
              <a:cxnLst/>
              <a:rect l="l" t="t" r="r" b="b"/>
              <a:pathLst>
                <a:path w="2561" h="2744" extrusionOk="0">
                  <a:moveTo>
                    <a:pt x="1966" y="0"/>
                  </a:moveTo>
                  <a:lnTo>
                    <a:pt x="0" y="732"/>
                  </a:lnTo>
                  <a:lnTo>
                    <a:pt x="46" y="1006"/>
                  </a:lnTo>
                  <a:lnTo>
                    <a:pt x="572" y="2195"/>
                  </a:lnTo>
                  <a:lnTo>
                    <a:pt x="1052" y="2629"/>
                  </a:lnTo>
                  <a:lnTo>
                    <a:pt x="1463" y="2744"/>
                  </a:lnTo>
                  <a:lnTo>
                    <a:pt x="1692" y="2721"/>
                  </a:lnTo>
                  <a:lnTo>
                    <a:pt x="1943" y="2652"/>
                  </a:lnTo>
                  <a:lnTo>
                    <a:pt x="2263" y="2469"/>
                  </a:lnTo>
                  <a:lnTo>
                    <a:pt x="2469" y="2195"/>
                  </a:lnTo>
                  <a:lnTo>
                    <a:pt x="2561" y="1852"/>
                  </a:lnTo>
                  <a:lnTo>
                    <a:pt x="2515" y="1280"/>
                  </a:lnTo>
                  <a:lnTo>
                    <a:pt x="2195" y="412"/>
                  </a:lnTo>
                  <a:lnTo>
                    <a:pt x="19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3228975" y="4458691"/>
              <a:ext cx="350223" cy="389282"/>
            </a:xfrm>
            <a:custGeom>
              <a:avLst/>
              <a:gdLst/>
              <a:ahLst/>
              <a:cxnLst/>
              <a:rect l="l" t="t" r="r" b="b"/>
              <a:pathLst>
                <a:path w="6151" h="6837" extrusionOk="0">
                  <a:moveTo>
                    <a:pt x="3498" y="1"/>
                  </a:moveTo>
                  <a:lnTo>
                    <a:pt x="2789" y="23"/>
                  </a:lnTo>
                  <a:lnTo>
                    <a:pt x="1966" y="229"/>
                  </a:lnTo>
                  <a:lnTo>
                    <a:pt x="1532" y="412"/>
                  </a:lnTo>
                  <a:lnTo>
                    <a:pt x="1212" y="595"/>
                  </a:lnTo>
                  <a:lnTo>
                    <a:pt x="686" y="984"/>
                  </a:lnTo>
                  <a:lnTo>
                    <a:pt x="320" y="1464"/>
                  </a:lnTo>
                  <a:lnTo>
                    <a:pt x="92" y="2012"/>
                  </a:lnTo>
                  <a:lnTo>
                    <a:pt x="0" y="2561"/>
                  </a:lnTo>
                  <a:lnTo>
                    <a:pt x="0" y="3155"/>
                  </a:lnTo>
                  <a:lnTo>
                    <a:pt x="229" y="4047"/>
                  </a:lnTo>
                  <a:lnTo>
                    <a:pt x="823" y="5190"/>
                  </a:lnTo>
                  <a:lnTo>
                    <a:pt x="1692" y="6105"/>
                  </a:lnTo>
                  <a:lnTo>
                    <a:pt x="2492" y="6562"/>
                  </a:lnTo>
                  <a:lnTo>
                    <a:pt x="3041" y="6768"/>
                  </a:lnTo>
                  <a:lnTo>
                    <a:pt x="3612" y="6836"/>
                  </a:lnTo>
                  <a:lnTo>
                    <a:pt x="4207" y="6745"/>
                  </a:lnTo>
                  <a:lnTo>
                    <a:pt x="4504" y="6653"/>
                  </a:lnTo>
                  <a:lnTo>
                    <a:pt x="4778" y="6539"/>
                  </a:lnTo>
                  <a:lnTo>
                    <a:pt x="5259" y="6173"/>
                  </a:lnTo>
                  <a:lnTo>
                    <a:pt x="5624" y="5716"/>
                  </a:lnTo>
                  <a:lnTo>
                    <a:pt x="5921" y="5144"/>
                  </a:lnTo>
                  <a:lnTo>
                    <a:pt x="6150" y="4230"/>
                  </a:lnTo>
                  <a:lnTo>
                    <a:pt x="6127" y="2881"/>
                  </a:lnTo>
                  <a:lnTo>
                    <a:pt x="5853" y="1944"/>
                  </a:lnTo>
                  <a:lnTo>
                    <a:pt x="5556" y="1349"/>
                  </a:lnTo>
                  <a:lnTo>
                    <a:pt x="5167" y="846"/>
                  </a:lnTo>
                  <a:lnTo>
                    <a:pt x="4710" y="435"/>
                  </a:lnTo>
                  <a:lnTo>
                    <a:pt x="4161" y="161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3326568" y="4508170"/>
              <a:ext cx="113306" cy="75556"/>
            </a:xfrm>
            <a:custGeom>
              <a:avLst/>
              <a:gdLst/>
              <a:ahLst/>
              <a:cxnLst/>
              <a:rect l="l" t="t" r="r" b="b"/>
              <a:pathLst>
                <a:path w="1990" h="1327" extrusionOk="0">
                  <a:moveTo>
                    <a:pt x="1670" y="0"/>
                  </a:moveTo>
                  <a:lnTo>
                    <a:pt x="984" y="46"/>
                  </a:lnTo>
                  <a:lnTo>
                    <a:pt x="481" y="229"/>
                  </a:lnTo>
                  <a:lnTo>
                    <a:pt x="252" y="343"/>
                  </a:lnTo>
                  <a:lnTo>
                    <a:pt x="1" y="595"/>
                  </a:lnTo>
                  <a:lnTo>
                    <a:pt x="1" y="846"/>
                  </a:lnTo>
                  <a:lnTo>
                    <a:pt x="161" y="1075"/>
                  </a:lnTo>
                  <a:lnTo>
                    <a:pt x="618" y="1326"/>
                  </a:lnTo>
                  <a:lnTo>
                    <a:pt x="1167" y="1326"/>
                  </a:lnTo>
                  <a:lnTo>
                    <a:pt x="1533" y="1189"/>
                  </a:lnTo>
                  <a:lnTo>
                    <a:pt x="1670" y="1052"/>
                  </a:lnTo>
                  <a:lnTo>
                    <a:pt x="1898" y="755"/>
                  </a:lnTo>
                  <a:lnTo>
                    <a:pt x="1990" y="366"/>
                  </a:lnTo>
                  <a:lnTo>
                    <a:pt x="1944" y="183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5504346" y="5043158"/>
              <a:ext cx="144564" cy="160165"/>
            </a:xfrm>
            <a:custGeom>
              <a:avLst/>
              <a:gdLst/>
              <a:ahLst/>
              <a:cxnLst/>
              <a:rect l="l" t="t" r="r" b="b"/>
              <a:pathLst>
                <a:path w="2539" h="2813" extrusionOk="0">
                  <a:moveTo>
                    <a:pt x="618" y="0"/>
                  </a:moveTo>
                  <a:lnTo>
                    <a:pt x="458" y="229"/>
                  </a:lnTo>
                  <a:lnTo>
                    <a:pt x="1" y="1441"/>
                  </a:lnTo>
                  <a:lnTo>
                    <a:pt x="46" y="2081"/>
                  </a:lnTo>
                  <a:lnTo>
                    <a:pt x="252" y="2447"/>
                  </a:lnTo>
                  <a:lnTo>
                    <a:pt x="458" y="2607"/>
                  </a:lnTo>
                  <a:lnTo>
                    <a:pt x="641" y="2721"/>
                  </a:lnTo>
                  <a:lnTo>
                    <a:pt x="1030" y="2812"/>
                  </a:lnTo>
                  <a:lnTo>
                    <a:pt x="1350" y="2767"/>
                  </a:lnTo>
                  <a:lnTo>
                    <a:pt x="1647" y="2584"/>
                  </a:lnTo>
                  <a:lnTo>
                    <a:pt x="2035" y="2149"/>
                  </a:lnTo>
                  <a:lnTo>
                    <a:pt x="2401" y="1304"/>
                  </a:lnTo>
                  <a:lnTo>
                    <a:pt x="2538" y="823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5484816" y="4716449"/>
              <a:ext cx="351532" cy="391844"/>
            </a:xfrm>
            <a:custGeom>
              <a:avLst/>
              <a:gdLst/>
              <a:ahLst/>
              <a:cxnLst/>
              <a:rect l="l" t="t" r="r" b="b"/>
              <a:pathLst>
                <a:path w="6174" h="6882" extrusionOk="0">
                  <a:moveTo>
                    <a:pt x="2859" y="0"/>
                  </a:moveTo>
                  <a:lnTo>
                    <a:pt x="2264" y="69"/>
                  </a:lnTo>
                  <a:lnTo>
                    <a:pt x="1715" y="297"/>
                  </a:lnTo>
                  <a:lnTo>
                    <a:pt x="1258" y="640"/>
                  </a:lnTo>
                  <a:lnTo>
                    <a:pt x="847" y="1075"/>
                  </a:lnTo>
                  <a:lnTo>
                    <a:pt x="389" y="1852"/>
                  </a:lnTo>
                  <a:lnTo>
                    <a:pt x="24" y="3086"/>
                  </a:lnTo>
                  <a:lnTo>
                    <a:pt x="1" y="4367"/>
                  </a:lnTo>
                  <a:lnTo>
                    <a:pt x="252" y="5235"/>
                  </a:lnTo>
                  <a:lnTo>
                    <a:pt x="504" y="5761"/>
                  </a:lnTo>
                  <a:lnTo>
                    <a:pt x="870" y="6219"/>
                  </a:lnTo>
                  <a:lnTo>
                    <a:pt x="1350" y="6584"/>
                  </a:lnTo>
                  <a:lnTo>
                    <a:pt x="1624" y="6699"/>
                  </a:lnTo>
                  <a:lnTo>
                    <a:pt x="1921" y="6813"/>
                  </a:lnTo>
                  <a:lnTo>
                    <a:pt x="2516" y="6882"/>
                  </a:lnTo>
                  <a:lnTo>
                    <a:pt x="3110" y="6813"/>
                  </a:lnTo>
                  <a:lnTo>
                    <a:pt x="3682" y="6630"/>
                  </a:lnTo>
                  <a:lnTo>
                    <a:pt x="4505" y="6127"/>
                  </a:lnTo>
                  <a:lnTo>
                    <a:pt x="5419" y="5144"/>
                  </a:lnTo>
                  <a:lnTo>
                    <a:pt x="5899" y="4275"/>
                  </a:lnTo>
                  <a:lnTo>
                    <a:pt x="6082" y="3658"/>
                  </a:lnTo>
                  <a:lnTo>
                    <a:pt x="6174" y="3018"/>
                  </a:lnTo>
                  <a:lnTo>
                    <a:pt x="6128" y="2401"/>
                  </a:lnTo>
                  <a:lnTo>
                    <a:pt x="5922" y="1806"/>
                  </a:lnTo>
                  <a:lnTo>
                    <a:pt x="5556" y="1258"/>
                  </a:lnTo>
                  <a:lnTo>
                    <a:pt x="5030" y="755"/>
                  </a:lnTo>
                  <a:lnTo>
                    <a:pt x="4299" y="343"/>
                  </a:lnTo>
                  <a:lnTo>
                    <a:pt x="3864" y="183"/>
                  </a:lnTo>
                  <a:lnTo>
                    <a:pt x="3522" y="69"/>
                  </a:lnTo>
                  <a:lnTo>
                    <a:pt x="2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5657966" y="4776290"/>
              <a:ext cx="108067" cy="84666"/>
            </a:xfrm>
            <a:custGeom>
              <a:avLst/>
              <a:gdLst/>
              <a:ahLst/>
              <a:cxnLst/>
              <a:rect l="l" t="t" r="r" b="b"/>
              <a:pathLst>
                <a:path w="1898" h="1487" extrusionOk="0">
                  <a:moveTo>
                    <a:pt x="229" y="1"/>
                  </a:moveTo>
                  <a:lnTo>
                    <a:pt x="46" y="184"/>
                  </a:lnTo>
                  <a:lnTo>
                    <a:pt x="0" y="458"/>
                  </a:lnTo>
                  <a:lnTo>
                    <a:pt x="160" y="938"/>
                  </a:lnTo>
                  <a:lnTo>
                    <a:pt x="549" y="1350"/>
                  </a:lnTo>
                  <a:lnTo>
                    <a:pt x="892" y="1487"/>
                  </a:lnTo>
                  <a:lnTo>
                    <a:pt x="1098" y="1487"/>
                  </a:lnTo>
                  <a:lnTo>
                    <a:pt x="1464" y="1441"/>
                  </a:lnTo>
                  <a:lnTo>
                    <a:pt x="1807" y="1235"/>
                  </a:lnTo>
                  <a:lnTo>
                    <a:pt x="1898" y="1052"/>
                  </a:lnTo>
                  <a:lnTo>
                    <a:pt x="1829" y="732"/>
                  </a:lnTo>
                  <a:lnTo>
                    <a:pt x="1304" y="275"/>
                  </a:lnTo>
                  <a:lnTo>
                    <a:pt x="823" y="6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4543682" y="4341513"/>
              <a:ext cx="119853" cy="157603"/>
            </a:xfrm>
            <a:custGeom>
              <a:avLst/>
              <a:gdLst/>
              <a:ahLst/>
              <a:cxnLst/>
              <a:rect l="l" t="t" r="r" b="b"/>
              <a:pathLst>
                <a:path w="2105" h="2768" extrusionOk="0">
                  <a:moveTo>
                    <a:pt x="69" y="1"/>
                  </a:moveTo>
                  <a:lnTo>
                    <a:pt x="1" y="321"/>
                  </a:lnTo>
                  <a:lnTo>
                    <a:pt x="24" y="1876"/>
                  </a:lnTo>
                  <a:lnTo>
                    <a:pt x="275" y="2516"/>
                  </a:lnTo>
                  <a:lnTo>
                    <a:pt x="572" y="2744"/>
                  </a:lnTo>
                  <a:lnTo>
                    <a:pt x="778" y="2767"/>
                  </a:lnTo>
                  <a:lnTo>
                    <a:pt x="1007" y="2767"/>
                  </a:lnTo>
                  <a:lnTo>
                    <a:pt x="1350" y="2584"/>
                  </a:lnTo>
                  <a:lnTo>
                    <a:pt x="1738" y="2104"/>
                  </a:lnTo>
                  <a:lnTo>
                    <a:pt x="2081" y="870"/>
                  </a:lnTo>
                  <a:lnTo>
                    <a:pt x="2104" y="595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4508551" y="4077321"/>
              <a:ext cx="276033" cy="334565"/>
            </a:xfrm>
            <a:custGeom>
              <a:avLst/>
              <a:gdLst/>
              <a:ahLst/>
              <a:cxnLst/>
              <a:rect l="l" t="t" r="r" b="b"/>
              <a:pathLst>
                <a:path w="4848" h="5876" extrusionOk="0">
                  <a:moveTo>
                    <a:pt x="2470" y="0"/>
                  </a:moveTo>
                  <a:lnTo>
                    <a:pt x="2149" y="23"/>
                  </a:lnTo>
                  <a:lnTo>
                    <a:pt x="1578" y="160"/>
                  </a:lnTo>
                  <a:lnTo>
                    <a:pt x="1098" y="434"/>
                  </a:lnTo>
                  <a:lnTo>
                    <a:pt x="709" y="800"/>
                  </a:lnTo>
                  <a:lnTo>
                    <a:pt x="275" y="1486"/>
                  </a:lnTo>
                  <a:lnTo>
                    <a:pt x="0" y="2561"/>
                  </a:lnTo>
                  <a:lnTo>
                    <a:pt x="46" y="3704"/>
                  </a:lnTo>
                  <a:lnTo>
                    <a:pt x="389" y="4755"/>
                  </a:lnTo>
                  <a:lnTo>
                    <a:pt x="823" y="5350"/>
                  </a:lnTo>
                  <a:lnTo>
                    <a:pt x="1189" y="5647"/>
                  </a:lnTo>
                  <a:lnTo>
                    <a:pt x="1624" y="5830"/>
                  </a:lnTo>
                  <a:lnTo>
                    <a:pt x="2104" y="5876"/>
                  </a:lnTo>
                  <a:lnTo>
                    <a:pt x="2355" y="5830"/>
                  </a:lnTo>
                  <a:lnTo>
                    <a:pt x="2630" y="5784"/>
                  </a:lnTo>
                  <a:lnTo>
                    <a:pt x="3133" y="5578"/>
                  </a:lnTo>
                  <a:lnTo>
                    <a:pt x="3750" y="5098"/>
                  </a:lnTo>
                  <a:lnTo>
                    <a:pt x="4390" y="4229"/>
                  </a:lnTo>
                  <a:lnTo>
                    <a:pt x="4756" y="3224"/>
                  </a:lnTo>
                  <a:lnTo>
                    <a:pt x="4847" y="2172"/>
                  </a:lnTo>
                  <a:lnTo>
                    <a:pt x="4619" y="1212"/>
                  </a:lnTo>
                  <a:lnTo>
                    <a:pt x="4207" y="617"/>
                  </a:lnTo>
                  <a:lnTo>
                    <a:pt x="3841" y="320"/>
                  </a:lnTo>
                  <a:lnTo>
                    <a:pt x="3361" y="114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4643950" y="4113761"/>
              <a:ext cx="69008" cy="75556"/>
            </a:xfrm>
            <a:custGeom>
              <a:avLst/>
              <a:gdLst/>
              <a:ahLst/>
              <a:cxnLst/>
              <a:rect l="l" t="t" r="r" b="b"/>
              <a:pathLst>
                <a:path w="1212" h="1327" extrusionOk="0">
                  <a:moveTo>
                    <a:pt x="503" y="0"/>
                  </a:moveTo>
                  <a:lnTo>
                    <a:pt x="229" y="114"/>
                  </a:lnTo>
                  <a:lnTo>
                    <a:pt x="114" y="206"/>
                  </a:lnTo>
                  <a:lnTo>
                    <a:pt x="0" y="412"/>
                  </a:lnTo>
                  <a:lnTo>
                    <a:pt x="69" y="777"/>
                  </a:lnTo>
                  <a:lnTo>
                    <a:pt x="434" y="1212"/>
                  </a:lnTo>
                  <a:lnTo>
                    <a:pt x="800" y="1326"/>
                  </a:lnTo>
                  <a:lnTo>
                    <a:pt x="1006" y="1258"/>
                  </a:lnTo>
                  <a:lnTo>
                    <a:pt x="1097" y="1143"/>
                  </a:lnTo>
                  <a:lnTo>
                    <a:pt x="1212" y="915"/>
                  </a:lnTo>
                  <a:lnTo>
                    <a:pt x="1189" y="457"/>
                  </a:lnTo>
                  <a:lnTo>
                    <a:pt x="937" y="92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3795227" y="4633092"/>
              <a:ext cx="544152" cy="450489"/>
            </a:xfrm>
            <a:custGeom>
              <a:avLst/>
              <a:gdLst/>
              <a:ahLst/>
              <a:cxnLst/>
              <a:rect l="l" t="t" r="r" b="b"/>
              <a:pathLst>
                <a:path w="9557" h="7912" fill="none" extrusionOk="0">
                  <a:moveTo>
                    <a:pt x="0" y="1"/>
                  </a:moveTo>
                  <a:lnTo>
                    <a:pt x="92" y="230"/>
                  </a:lnTo>
                  <a:lnTo>
                    <a:pt x="938" y="1693"/>
                  </a:lnTo>
                  <a:lnTo>
                    <a:pt x="1852" y="2996"/>
                  </a:lnTo>
                  <a:lnTo>
                    <a:pt x="3064" y="4413"/>
                  </a:lnTo>
                  <a:lnTo>
                    <a:pt x="4573" y="5785"/>
                  </a:lnTo>
                  <a:lnTo>
                    <a:pt x="5899" y="6677"/>
                  </a:lnTo>
                  <a:lnTo>
                    <a:pt x="6859" y="7180"/>
                  </a:lnTo>
                  <a:lnTo>
                    <a:pt x="7888" y="7568"/>
                  </a:lnTo>
                  <a:lnTo>
                    <a:pt x="8985" y="7843"/>
                  </a:lnTo>
                  <a:lnTo>
                    <a:pt x="9556" y="7911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3707998" y="4538119"/>
              <a:ext cx="156236" cy="161418"/>
            </a:xfrm>
            <a:custGeom>
              <a:avLst/>
              <a:gdLst/>
              <a:ahLst/>
              <a:cxnLst/>
              <a:rect l="l" t="t" r="r" b="b"/>
              <a:pathLst>
                <a:path w="2744" h="2835" extrusionOk="0">
                  <a:moveTo>
                    <a:pt x="2241" y="0"/>
                  </a:moveTo>
                  <a:lnTo>
                    <a:pt x="0" y="572"/>
                  </a:lnTo>
                  <a:lnTo>
                    <a:pt x="138" y="915"/>
                  </a:lnTo>
                  <a:lnTo>
                    <a:pt x="1029" y="2355"/>
                  </a:lnTo>
                  <a:lnTo>
                    <a:pt x="1601" y="2789"/>
                  </a:lnTo>
                  <a:lnTo>
                    <a:pt x="2012" y="2835"/>
                  </a:lnTo>
                  <a:lnTo>
                    <a:pt x="2241" y="2743"/>
                  </a:lnTo>
                  <a:lnTo>
                    <a:pt x="2424" y="2629"/>
                  </a:lnTo>
                  <a:lnTo>
                    <a:pt x="2652" y="2263"/>
                  </a:lnTo>
                  <a:lnTo>
                    <a:pt x="2744" y="1600"/>
                  </a:lnTo>
                  <a:lnTo>
                    <a:pt x="2378" y="252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3585637" y="4241302"/>
              <a:ext cx="305925" cy="367133"/>
            </a:xfrm>
            <a:custGeom>
              <a:avLst/>
              <a:gdLst/>
              <a:ahLst/>
              <a:cxnLst/>
              <a:rect l="l" t="t" r="r" b="b"/>
              <a:pathLst>
                <a:path w="5373" h="6448" extrusionOk="0">
                  <a:moveTo>
                    <a:pt x="2652" y="1"/>
                  </a:moveTo>
                  <a:lnTo>
                    <a:pt x="2081" y="69"/>
                  </a:lnTo>
                  <a:lnTo>
                    <a:pt x="1509" y="298"/>
                  </a:lnTo>
                  <a:lnTo>
                    <a:pt x="1189" y="458"/>
                  </a:lnTo>
                  <a:lnTo>
                    <a:pt x="892" y="664"/>
                  </a:lnTo>
                  <a:lnTo>
                    <a:pt x="458" y="1121"/>
                  </a:lnTo>
                  <a:lnTo>
                    <a:pt x="160" y="1647"/>
                  </a:lnTo>
                  <a:lnTo>
                    <a:pt x="0" y="2218"/>
                  </a:lnTo>
                  <a:lnTo>
                    <a:pt x="0" y="3087"/>
                  </a:lnTo>
                  <a:lnTo>
                    <a:pt x="366" y="4253"/>
                  </a:lnTo>
                  <a:lnTo>
                    <a:pt x="1052" y="5282"/>
                  </a:lnTo>
                  <a:lnTo>
                    <a:pt x="1944" y="6059"/>
                  </a:lnTo>
                  <a:lnTo>
                    <a:pt x="2675" y="6379"/>
                  </a:lnTo>
                  <a:lnTo>
                    <a:pt x="3201" y="6448"/>
                  </a:lnTo>
                  <a:lnTo>
                    <a:pt x="3681" y="6379"/>
                  </a:lnTo>
                  <a:lnTo>
                    <a:pt x="4161" y="6150"/>
                  </a:lnTo>
                  <a:lnTo>
                    <a:pt x="4390" y="5968"/>
                  </a:lnTo>
                  <a:lnTo>
                    <a:pt x="4619" y="5762"/>
                  </a:lnTo>
                  <a:lnTo>
                    <a:pt x="4939" y="5282"/>
                  </a:lnTo>
                  <a:lnTo>
                    <a:pt x="5282" y="4482"/>
                  </a:lnTo>
                  <a:lnTo>
                    <a:pt x="5373" y="3338"/>
                  </a:lnTo>
                  <a:lnTo>
                    <a:pt x="5144" y="2172"/>
                  </a:lnTo>
                  <a:lnTo>
                    <a:pt x="4641" y="1144"/>
                  </a:lnTo>
                  <a:lnTo>
                    <a:pt x="4070" y="549"/>
                  </a:lnTo>
                  <a:lnTo>
                    <a:pt x="3635" y="252"/>
                  </a:lnTo>
                  <a:lnTo>
                    <a:pt x="3155" y="69"/>
                  </a:lnTo>
                  <a:lnTo>
                    <a:pt x="26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3681977" y="4280362"/>
              <a:ext cx="82047" cy="74246"/>
            </a:xfrm>
            <a:custGeom>
              <a:avLst/>
              <a:gdLst/>
              <a:ahLst/>
              <a:cxnLst/>
              <a:rect l="l" t="t" r="r" b="b"/>
              <a:pathLst>
                <a:path w="1441" h="1304" extrusionOk="0">
                  <a:moveTo>
                    <a:pt x="709" y="0"/>
                  </a:moveTo>
                  <a:lnTo>
                    <a:pt x="252" y="160"/>
                  </a:lnTo>
                  <a:lnTo>
                    <a:pt x="69" y="412"/>
                  </a:lnTo>
                  <a:lnTo>
                    <a:pt x="0" y="549"/>
                  </a:lnTo>
                  <a:lnTo>
                    <a:pt x="23" y="823"/>
                  </a:lnTo>
                  <a:lnTo>
                    <a:pt x="275" y="1121"/>
                  </a:lnTo>
                  <a:lnTo>
                    <a:pt x="869" y="1304"/>
                  </a:lnTo>
                  <a:lnTo>
                    <a:pt x="1258" y="1212"/>
                  </a:lnTo>
                  <a:lnTo>
                    <a:pt x="1418" y="1029"/>
                  </a:lnTo>
                  <a:lnTo>
                    <a:pt x="1440" y="892"/>
                  </a:lnTo>
                  <a:lnTo>
                    <a:pt x="1440" y="595"/>
                  </a:lnTo>
                  <a:lnTo>
                    <a:pt x="1143" y="18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44"/>
          <p:cNvGrpSpPr/>
          <p:nvPr/>
        </p:nvGrpSpPr>
        <p:grpSpPr>
          <a:xfrm rot="-754990">
            <a:off x="209105" y="2496615"/>
            <a:ext cx="2888217" cy="4547467"/>
            <a:chOff x="133424" y="1677300"/>
            <a:chExt cx="2283082" cy="3594687"/>
          </a:xfrm>
        </p:grpSpPr>
        <p:sp>
          <p:nvSpPr>
            <p:cNvPr id="658" name="Google Shape;658;p44"/>
            <p:cNvSpPr/>
            <p:nvPr/>
          </p:nvSpPr>
          <p:spPr>
            <a:xfrm>
              <a:off x="1284046" y="4190575"/>
              <a:ext cx="1132459" cy="827456"/>
            </a:xfrm>
            <a:custGeom>
              <a:avLst/>
              <a:gdLst/>
              <a:ahLst/>
              <a:cxnLst/>
              <a:rect l="l" t="t" r="r" b="b"/>
              <a:pathLst>
                <a:path w="18587" h="13581" extrusionOk="0">
                  <a:moveTo>
                    <a:pt x="15935" y="1"/>
                  </a:moveTo>
                  <a:lnTo>
                    <a:pt x="14129" y="23"/>
                  </a:lnTo>
                  <a:lnTo>
                    <a:pt x="12323" y="252"/>
                  </a:lnTo>
                  <a:lnTo>
                    <a:pt x="10562" y="732"/>
                  </a:lnTo>
                  <a:lnTo>
                    <a:pt x="8825" y="1349"/>
                  </a:lnTo>
                  <a:lnTo>
                    <a:pt x="7156" y="2150"/>
                  </a:lnTo>
                  <a:lnTo>
                    <a:pt x="5601" y="3064"/>
                  </a:lnTo>
                  <a:lnTo>
                    <a:pt x="4161" y="4047"/>
                  </a:lnTo>
                  <a:lnTo>
                    <a:pt x="3498" y="4573"/>
                  </a:lnTo>
                  <a:lnTo>
                    <a:pt x="2812" y="5190"/>
                  </a:lnTo>
                  <a:lnTo>
                    <a:pt x="1738" y="6585"/>
                  </a:lnTo>
                  <a:lnTo>
                    <a:pt x="960" y="8048"/>
                  </a:lnTo>
                  <a:lnTo>
                    <a:pt x="480" y="9534"/>
                  </a:lnTo>
                  <a:lnTo>
                    <a:pt x="69" y="11591"/>
                  </a:lnTo>
                  <a:lnTo>
                    <a:pt x="0" y="13352"/>
                  </a:lnTo>
                  <a:lnTo>
                    <a:pt x="23" y="13535"/>
                  </a:lnTo>
                  <a:lnTo>
                    <a:pt x="686" y="13580"/>
                  </a:lnTo>
                  <a:lnTo>
                    <a:pt x="2218" y="13420"/>
                  </a:lnTo>
                  <a:lnTo>
                    <a:pt x="3887" y="13009"/>
                  </a:lnTo>
                  <a:lnTo>
                    <a:pt x="5670" y="12346"/>
                  </a:lnTo>
                  <a:lnTo>
                    <a:pt x="7522" y="11477"/>
                  </a:lnTo>
                  <a:lnTo>
                    <a:pt x="9396" y="10471"/>
                  </a:lnTo>
                  <a:lnTo>
                    <a:pt x="11202" y="9351"/>
                  </a:lnTo>
                  <a:lnTo>
                    <a:pt x="12940" y="8139"/>
                  </a:lnTo>
                  <a:lnTo>
                    <a:pt x="14540" y="6882"/>
                  </a:lnTo>
                  <a:lnTo>
                    <a:pt x="15935" y="5647"/>
                  </a:lnTo>
                  <a:lnTo>
                    <a:pt x="17078" y="4436"/>
                  </a:lnTo>
                  <a:lnTo>
                    <a:pt x="17947" y="3293"/>
                  </a:lnTo>
                  <a:lnTo>
                    <a:pt x="18450" y="2264"/>
                  </a:lnTo>
                  <a:lnTo>
                    <a:pt x="18587" y="1578"/>
                  </a:lnTo>
                  <a:lnTo>
                    <a:pt x="18541" y="1189"/>
                  </a:lnTo>
                  <a:lnTo>
                    <a:pt x="18381" y="846"/>
                  </a:lnTo>
                  <a:lnTo>
                    <a:pt x="18084" y="549"/>
                  </a:lnTo>
                  <a:lnTo>
                    <a:pt x="17444" y="229"/>
                  </a:lnTo>
                  <a:lnTo>
                    <a:pt x="16826" y="115"/>
                  </a:lnTo>
                  <a:lnTo>
                    <a:pt x="159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235650" y="3315446"/>
              <a:ext cx="1004390" cy="1388781"/>
            </a:xfrm>
            <a:custGeom>
              <a:avLst/>
              <a:gdLst/>
              <a:ahLst/>
              <a:cxnLst/>
              <a:rect l="l" t="t" r="r" b="b"/>
              <a:pathLst>
                <a:path w="16485" h="22794" extrusionOk="0">
                  <a:moveTo>
                    <a:pt x="1075" y="0"/>
                  </a:moveTo>
                  <a:lnTo>
                    <a:pt x="595" y="275"/>
                  </a:lnTo>
                  <a:lnTo>
                    <a:pt x="252" y="846"/>
                  </a:lnTo>
                  <a:lnTo>
                    <a:pt x="70" y="1669"/>
                  </a:lnTo>
                  <a:lnTo>
                    <a:pt x="1" y="2744"/>
                  </a:lnTo>
                  <a:lnTo>
                    <a:pt x="70" y="3978"/>
                  </a:lnTo>
                  <a:lnTo>
                    <a:pt x="390" y="6127"/>
                  </a:lnTo>
                  <a:lnTo>
                    <a:pt x="1235" y="9305"/>
                  </a:lnTo>
                  <a:lnTo>
                    <a:pt x="2470" y="12551"/>
                  </a:lnTo>
                  <a:lnTo>
                    <a:pt x="3636" y="14838"/>
                  </a:lnTo>
                  <a:lnTo>
                    <a:pt x="4505" y="16232"/>
                  </a:lnTo>
                  <a:lnTo>
                    <a:pt x="5419" y="17490"/>
                  </a:lnTo>
                  <a:lnTo>
                    <a:pt x="6425" y="18518"/>
                  </a:lnTo>
                  <a:lnTo>
                    <a:pt x="6928" y="18953"/>
                  </a:lnTo>
                  <a:lnTo>
                    <a:pt x="7957" y="19730"/>
                  </a:lnTo>
                  <a:lnTo>
                    <a:pt x="9832" y="20942"/>
                  </a:lnTo>
                  <a:lnTo>
                    <a:pt x="11478" y="21811"/>
                  </a:lnTo>
                  <a:lnTo>
                    <a:pt x="12895" y="22382"/>
                  </a:lnTo>
                  <a:lnTo>
                    <a:pt x="14084" y="22679"/>
                  </a:lnTo>
                  <a:lnTo>
                    <a:pt x="14998" y="22794"/>
                  </a:lnTo>
                  <a:lnTo>
                    <a:pt x="15616" y="22771"/>
                  </a:lnTo>
                  <a:lnTo>
                    <a:pt x="15981" y="22656"/>
                  </a:lnTo>
                  <a:lnTo>
                    <a:pt x="16027" y="22588"/>
                  </a:lnTo>
                  <a:lnTo>
                    <a:pt x="16279" y="21628"/>
                  </a:lnTo>
                  <a:lnTo>
                    <a:pt x="16484" y="19707"/>
                  </a:lnTo>
                  <a:lnTo>
                    <a:pt x="16324" y="17741"/>
                  </a:lnTo>
                  <a:lnTo>
                    <a:pt x="15890" y="15798"/>
                  </a:lnTo>
                  <a:lnTo>
                    <a:pt x="15158" y="13877"/>
                  </a:lnTo>
                  <a:lnTo>
                    <a:pt x="14221" y="12026"/>
                  </a:lnTo>
                  <a:lnTo>
                    <a:pt x="13101" y="10197"/>
                  </a:lnTo>
                  <a:lnTo>
                    <a:pt x="11843" y="8482"/>
                  </a:lnTo>
                  <a:lnTo>
                    <a:pt x="10495" y="6859"/>
                  </a:lnTo>
                  <a:lnTo>
                    <a:pt x="9077" y="5373"/>
                  </a:lnTo>
                  <a:lnTo>
                    <a:pt x="6928" y="3384"/>
                  </a:lnTo>
                  <a:lnTo>
                    <a:pt x="4253" y="1349"/>
                  </a:lnTo>
                  <a:lnTo>
                    <a:pt x="2607" y="435"/>
                  </a:lnTo>
                  <a:lnTo>
                    <a:pt x="1738" y="92"/>
                  </a:lnTo>
                  <a:lnTo>
                    <a:pt x="1396" y="23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56364" y="1677300"/>
              <a:ext cx="937491" cy="1170113"/>
            </a:xfrm>
            <a:custGeom>
              <a:avLst/>
              <a:gdLst/>
              <a:ahLst/>
              <a:cxnLst/>
              <a:rect l="l" t="t" r="r" b="b"/>
              <a:pathLst>
                <a:path w="15387" h="19205" extrusionOk="0">
                  <a:moveTo>
                    <a:pt x="6744" y="1"/>
                  </a:moveTo>
                  <a:lnTo>
                    <a:pt x="5899" y="184"/>
                  </a:lnTo>
                  <a:lnTo>
                    <a:pt x="5350" y="321"/>
                  </a:lnTo>
                  <a:lnTo>
                    <a:pt x="4367" y="664"/>
                  </a:lnTo>
                  <a:lnTo>
                    <a:pt x="3475" y="1121"/>
                  </a:lnTo>
                  <a:lnTo>
                    <a:pt x="2698" y="1647"/>
                  </a:lnTo>
                  <a:lnTo>
                    <a:pt x="2035" y="2264"/>
                  </a:lnTo>
                  <a:lnTo>
                    <a:pt x="1463" y="2950"/>
                  </a:lnTo>
                  <a:lnTo>
                    <a:pt x="778" y="4070"/>
                  </a:lnTo>
                  <a:lnTo>
                    <a:pt x="206" y="5739"/>
                  </a:lnTo>
                  <a:lnTo>
                    <a:pt x="0" y="7523"/>
                  </a:lnTo>
                  <a:lnTo>
                    <a:pt x="92" y="9397"/>
                  </a:lnTo>
                  <a:lnTo>
                    <a:pt x="457" y="11272"/>
                  </a:lnTo>
                  <a:lnTo>
                    <a:pt x="1075" y="13078"/>
                  </a:lnTo>
                  <a:lnTo>
                    <a:pt x="1943" y="14770"/>
                  </a:lnTo>
                  <a:lnTo>
                    <a:pt x="2972" y="16279"/>
                  </a:lnTo>
                  <a:lnTo>
                    <a:pt x="4184" y="17536"/>
                  </a:lnTo>
                  <a:lnTo>
                    <a:pt x="5533" y="18473"/>
                  </a:lnTo>
                  <a:lnTo>
                    <a:pt x="6607" y="18931"/>
                  </a:lnTo>
                  <a:lnTo>
                    <a:pt x="7362" y="19136"/>
                  </a:lnTo>
                  <a:lnTo>
                    <a:pt x="8116" y="19205"/>
                  </a:lnTo>
                  <a:lnTo>
                    <a:pt x="8893" y="19159"/>
                  </a:lnTo>
                  <a:lnTo>
                    <a:pt x="9671" y="18976"/>
                  </a:lnTo>
                  <a:lnTo>
                    <a:pt x="10471" y="18656"/>
                  </a:lnTo>
                  <a:lnTo>
                    <a:pt x="10860" y="18450"/>
                  </a:lnTo>
                  <a:lnTo>
                    <a:pt x="11637" y="17970"/>
                  </a:lnTo>
                  <a:lnTo>
                    <a:pt x="12917" y="16827"/>
                  </a:lnTo>
                  <a:lnTo>
                    <a:pt x="13946" y="15501"/>
                  </a:lnTo>
                  <a:lnTo>
                    <a:pt x="14678" y="14038"/>
                  </a:lnTo>
                  <a:lnTo>
                    <a:pt x="15158" y="12438"/>
                  </a:lnTo>
                  <a:lnTo>
                    <a:pt x="15386" y="10815"/>
                  </a:lnTo>
                  <a:lnTo>
                    <a:pt x="15386" y="9146"/>
                  </a:lnTo>
                  <a:lnTo>
                    <a:pt x="15180" y="7500"/>
                  </a:lnTo>
                  <a:lnTo>
                    <a:pt x="14723" y="5899"/>
                  </a:lnTo>
                  <a:lnTo>
                    <a:pt x="14106" y="4436"/>
                  </a:lnTo>
                  <a:lnTo>
                    <a:pt x="13283" y="3087"/>
                  </a:lnTo>
                  <a:lnTo>
                    <a:pt x="12277" y="1944"/>
                  </a:lnTo>
                  <a:lnTo>
                    <a:pt x="11111" y="1007"/>
                  </a:lnTo>
                  <a:lnTo>
                    <a:pt x="9785" y="344"/>
                  </a:lnTo>
                  <a:lnTo>
                    <a:pt x="83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278849" y="1953127"/>
              <a:ext cx="1696648" cy="1202161"/>
            </a:xfrm>
            <a:custGeom>
              <a:avLst/>
              <a:gdLst/>
              <a:ahLst/>
              <a:cxnLst/>
              <a:rect l="l" t="t" r="r" b="b"/>
              <a:pathLst>
                <a:path w="27847" h="19731" extrusionOk="0">
                  <a:moveTo>
                    <a:pt x="21537" y="1"/>
                  </a:moveTo>
                  <a:lnTo>
                    <a:pt x="20462" y="298"/>
                  </a:lnTo>
                  <a:lnTo>
                    <a:pt x="19479" y="824"/>
                  </a:lnTo>
                  <a:lnTo>
                    <a:pt x="18587" y="1555"/>
                  </a:lnTo>
                  <a:lnTo>
                    <a:pt x="17787" y="2470"/>
                  </a:lnTo>
                  <a:lnTo>
                    <a:pt x="17101" y="3476"/>
                  </a:lnTo>
                  <a:lnTo>
                    <a:pt x="16210" y="5122"/>
                  </a:lnTo>
                  <a:lnTo>
                    <a:pt x="15318" y="7316"/>
                  </a:lnTo>
                  <a:lnTo>
                    <a:pt x="14541" y="9900"/>
                  </a:lnTo>
                  <a:lnTo>
                    <a:pt x="14449" y="10334"/>
                  </a:lnTo>
                  <a:lnTo>
                    <a:pt x="14381" y="10037"/>
                  </a:lnTo>
                  <a:lnTo>
                    <a:pt x="14061" y="9282"/>
                  </a:lnTo>
                  <a:lnTo>
                    <a:pt x="13283" y="7957"/>
                  </a:lnTo>
                  <a:lnTo>
                    <a:pt x="11706" y="5968"/>
                  </a:lnTo>
                  <a:lnTo>
                    <a:pt x="10243" y="4527"/>
                  </a:lnTo>
                  <a:lnTo>
                    <a:pt x="9168" y="3659"/>
                  </a:lnTo>
                  <a:lnTo>
                    <a:pt x="8048" y="2904"/>
                  </a:lnTo>
                  <a:lnTo>
                    <a:pt x="6928" y="2355"/>
                  </a:lnTo>
                  <a:lnTo>
                    <a:pt x="5785" y="2012"/>
                  </a:lnTo>
                  <a:lnTo>
                    <a:pt x="4664" y="1921"/>
                  </a:lnTo>
                  <a:lnTo>
                    <a:pt x="3590" y="2127"/>
                  </a:lnTo>
                  <a:lnTo>
                    <a:pt x="2584" y="2698"/>
                  </a:lnTo>
                  <a:lnTo>
                    <a:pt x="1647" y="3659"/>
                  </a:lnTo>
                  <a:lnTo>
                    <a:pt x="847" y="5030"/>
                  </a:lnTo>
                  <a:lnTo>
                    <a:pt x="481" y="5922"/>
                  </a:lnTo>
                  <a:lnTo>
                    <a:pt x="321" y="6379"/>
                  </a:lnTo>
                  <a:lnTo>
                    <a:pt x="115" y="7271"/>
                  </a:lnTo>
                  <a:lnTo>
                    <a:pt x="1" y="8551"/>
                  </a:lnTo>
                  <a:lnTo>
                    <a:pt x="229" y="10128"/>
                  </a:lnTo>
                  <a:lnTo>
                    <a:pt x="801" y="11569"/>
                  </a:lnTo>
                  <a:lnTo>
                    <a:pt x="1715" y="12872"/>
                  </a:lnTo>
                  <a:lnTo>
                    <a:pt x="2836" y="14061"/>
                  </a:lnTo>
                  <a:lnTo>
                    <a:pt x="4184" y="15135"/>
                  </a:lnTo>
                  <a:lnTo>
                    <a:pt x="5625" y="16095"/>
                  </a:lnTo>
                  <a:lnTo>
                    <a:pt x="7934" y="17307"/>
                  </a:lnTo>
                  <a:lnTo>
                    <a:pt x="10929" y="18519"/>
                  </a:lnTo>
                  <a:lnTo>
                    <a:pt x="14426" y="19616"/>
                  </a:lnTo>
                  <a:lnTo>
                    <a:pt x="14998" y="19730"/>
                  </a:lnTo>
                  <a:lnTo>
                    <a:pt x="15935" y="19616"/>
                  </a:lnTo>
                  <a:lnTo>
                    <a:pt x="17764" y="19113"/>
                  </a:lnTo>
                  <a:lnTo>
                    <a:pt x="19502" y="18381"/>
                  </a:lnTo>
                  <a:lnTo>
                    <a:pt x="21125" y="17421"/>
                  </a:lnTo>
                  <a:lnTo>
                    <a:pt x="22588" y="16301"/>
                  </a:lnTo>
                  <a:lnTo>
                    <a:pt x="23937" y="14998"/>
                  </a:lnTo>
                  <a:lnTo>
                    <a:pt x="25103" y="13603"/>
                  </a:lnTo>
                  <a:lnTo>
                    <a:pt x="26086" y="12117"/>
                  </a:lnTo>
                  <a:lnTo>
                    <a:pt x="26863" y="10563"/>
                  </a:lnTo>
                  <a:lnTo>
                    <a:pt x="27435" y="9008"/>
                  </a:lnTo>
                  <a:lnTo>
                    <a:pt x="27778" y="7476"/>
                  </a:lnTo>
                  <a:lnTo>
                    <a:pt x="27846" y="5968"/>
                  </a:lnTo>
                  <a:lnTo>
                    <a:pt x="27686" y="4550"/>
                  </a:lnTo>
                  <a:lnTo>
                    <a:pt x="27229" y="3270"/>
                  </a:lnTo>
                  <a:lnTo>
                    <a:pt x="26475" y="2104"/>
                  </a:lnTo>
                  <a:lnTo>
                    <a:pt x="25400" y="1144"/>
                  </a:lnTo>
                  <a:lnTo>
                    <a:pt x="24714" y="732"/>
                  </a:lnTo>
                  <a:lnTo>
                    <a:pt x="24028" y="389"/>
                  </a:lnTo>
                  <a:lnTo>
                    <a:pt x="22725" y="23"/>
                  </a:lnTo>
                  <a:lnTo>
                    <a:pt x="215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836044" y="1969822"/>
              <a:ext cx="160239" cy="183940"/>
            </a:xfrm>
            <a:custGeom>
              <a:avLst/>
              <a:gdLst/>
              <a:ahLst/>
              <a:cxnLst/>
              <a:rect l="l" t="t" r="r" b="b"/>
              <a:pathLst>
                <a:path w="2630" h="3019" extrusionOk="0">
                  <a:moveTo>
                    <a:pt x="618" y="1"/>
                  </a:moveTo>
                  <a:lnTo>
                    <a:pt x="366" y="24"/>
                  </a:lnTo>
                  <a:lnTo>
                    <a:pt x="69" y="275"/>
                  </a:lnTo>
                  <a:lnTo>
                    <a:pt x="0" y="733"/>
                  </a:lnTo>
                  <a:lnTo>
                    <a:pt x="92" y="1304"/>
                  </a:lnTo>
                  <a:lnTo>
                    <a:pt x="366" y="1898"/>
                  </a:lnTo>
                  <a:lnTo>
                    <a:pt x="732" y="2447"/>
                  </a:lnTo>
                  <a:lnTo>
                    <a:pt x="1189" y="2836"/>
                  </a:lnTo>
                  <a:lnTo>
                    <a:pt x="1715" y="3019"/>
                  </a:lnTo>
                  <a:lnTo>
                    <a:pt x="1989" y="2996"/>
                  </a:lnTo>
                  <a:lnTo>
                    <a:pt x="2241" y="2904"/>
                  </a:lnTo>
                  <a:lnTo>
                    <a:pt x="2538" y="2607"/>
                  </a:lnTo>
                  <a:lnTo>
                    <a:pt x="2630" y="2173"/>
                  </a:lnTo>
                  <a:lnTo>
                    <a:pt x="2515" y="1647"/>
                  </a:lnTo>
                  <a:lnTo>
                    <a:pt x="2241" y="1121"/>
                  </a:lnTo>
                  <a:lnTo>
                    <a:pt x="1875" y="641"/>
                  </a:lnTo>
                  <a:lnTo>
                    <a:pt x="1395" y="252"/>
                  </a:lnTo>
                  <a:lnTo>
                    <a:pt x="892" y="24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1004573" y="1877940"/>
              <a:ext cx="150491" cy="254921"/>
            </a:xfrm>
            <a:custGeom>
              <a:avLst/>
              <a:gdLst/>
              <a:ahLst/>
              <a:cxnLst/>
              <a:rect l="l" t="t" r="r" b="b"/>
              <a:pathLst>
                <a:path w="2470" h="4184" extrusionOk="0">
                  <a:moveTo>
                    <a:pt x="824" y="0"/>
                  </a:moveTo>
                  <a:lnTo>
                    <a:pt x="572" y="46"/>
                  </a:lnTo>
                  <a:lnTo>
                    <a:pt x="275" y="274"/>
                  </a:lnTo>
                  <a:lnTo>
                    <a:pt x="46" y="869"/>
                  </a:lnTo>
                  <a:lnTo>
                    <a:pt x="1" y="1646"/>
                  </a:lnTo>
                  <a:lnTo>
                    <a:pt x="138" y="2469"/>
                  </a:lnTo>
                  <a:lnTo>
                    <a:pt x="389" y="3246"/>
                  </a:lnTo>
                  <a:lnTo>
                    <a:pt x="755" y="3864"/>
                  </a:lnTo>
                  <a:lnTo>
                    <a:pt x="1235" y="4184"/>
                  </a:lnTo>
                  <a:lnTo>
                    <a:pt x="1510" y="4184"/>
                  </a:lnTo>
                  <a:lnTo>
                    <a:pt x="1784" y="4115"/>
                  </a:lnTo>
                  <a:lnTo>
                    <a:pt x="2173" y="3749"/>
                  </a:lnTo>
                  <a:lnTo>
                    <a:pt x="2401" y="3178"/>
                  </a:lnTo>
                  <a:lnTo>
                    <a:pt x="2470" y="2492"/>
                  </a:lnTo>
                  <a:lnTo>
                    <a:pt x="2378" y="1760"/>
                  </a:lnTo>
                  <a:lnTo>
                    <a:pt x="2150" y="1075"/>
                  </a:lnTo>
                  <a:lnTo>
                    <a:pt x="1784" y="503"/>
                  </a:lnTo>
                  <a:lnTo>
                    <a:pt x="1281" y="92"/>
                  </a:lnTo>
                  <a:lnTo>
                    <a:pt x="984" y="23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1202409" y="1908588"/>
              <a:ext cx="150491" cy="210383"/>
            </a:xfrm>
            <a:custGeom>
              <a:avLst/>
              <a:gdLst/>
              <a:ahLst/>
              <a:cxnLst/>
              <a:rect l="l" t="t" r="r" b="b"/>
              <a:pathLst>
                <a:path w="2470" h="3453" extrusionOk="0">
                  <a:moveTo>
                    <a:pt x="1486" y="0"/>
                  </a:moveTo>
                  <a:lnTo>
                    <a:pt x="1006" y="206"/>
                  </a:lnTo>
                  <a:lnTo>
                    <a:pt x="572" y="640"/>
                  </a:lnTo>
                  <a:lnTo>
                    <a:pt x="252" y="1235"/>
                  </a:lnTo>
                  <a:lnTo>
                    <a:pt x="46" y="1920"/>
                  </a:lnTo>
                  <a:lnTo>
                    <a:pt x="0" y="2561"/>
                  </a:lnTo>
                  <a:lnTo>
                    <a:pt x="160" y="3086"/>
                  </a:lnTo>
                  <a:lnTo>
                    <a:pt x="572" y="3406"/>
                  </a:lnTo>
                  <a:lnTo>
                    <a:pt x="869" y="3452"/>
                  </a:lnTo>
                  <a:lnTo>
                    <a:pt x="1143" y="3429"/>
                  </a:lnTo>
                  <a:lnTo>
                    <a:pt x="1623" y="3178"/>
                  </a:lnTo>
                  <a:lnTo>
                    <a:pt x="2012" y="2766"/>
                  </a:lnTo>
                  <a:lnTo>
                    <a:pt x="2309" y="2195"/>
                  </a:lnTo>
                  <a:lnTo>
                    <a:pt x="2469" y="1600"/>
                  </a:lnTo>
                  <a:lnTo>
                    <a:pt x="2469" y="1006"/>
                  </a:lnTo>
                  <a:lnTo>
                    <a:pt x="2332" y="503"/>
                  </a:lnTo>
                  <a:lnTo>
                    <a:pt x="2012" y="137"/>
                  </a:lnTo>
                  <a:lnTo>
                    <a:pt x="1760" y="4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65" name="Google Shape;665;p44"/>
            <p:cNvGrpSpPr/>
            <p:nvPr/>
          </p:nvGrpSpPr>
          <p:grpSpPr>
            <a:xfrm>
              <a:off x="1166156" y="3113465"/>
              <a:ext cx="994591" cy="2075495"/>
              <a:chOff x="1166156" y="3113465"/>
              <a:chExt cx="994591" cy="2075495"/>
            </a:xfrm>
          </p:grpSpPr>
          <p:sp>
            <p:nvSpPr>
              <p:cNvPr id="666" name="Google Shape;666;p44"/>
              <p:cNvSpPr/>
              <p:nvPr/>
            </p:nvSpPr>
            <p:spPr>
              <a:xfrm>
                <a:off x="1166156" y="3113465"/>
                <a:ext cx="172790" cy="207549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4065" fill="none" extrusionOk="0">
                    <a:moveTo>
                      <a:pt x="869" y="0"/>
                    </a:moveTo>
                    <a:lnTo>
                      <a:pt x="1029" y="572"/>
                    </a:lnTo>
                    <a:lnTo>
                      <a:pt x="1852" y="4596"/>
                    </a:lnTo>
                    <a:lnTo>
                      <a:pt x="2401" y="8574"/>
                    </a:lnTo>
                    <a:lnTo>
                      <a:pt x="2790" y="13443"/>
                    </a:lnTo>
                    <a:lnTo>
                      <a:pt x="2836" y="17535"/>
                    </a:lnTo>
                    <a:lnTo>
                      <a:pt x="2721" y="20416"/>
                    </a:lnTo>
                    <a:lnTo>
                      <a:pt x="2447" y="23388"/>
                    </a:lnTo>
                    <a:lnTo>
                      <a:pt x="2012" y="26406"/>
                    </a:lnTo>
                    <a:lnTo>
                      <a:pt x="1372" y="29469"/>
                    </a:lnTo>
                    <a:lnTo>
                      <a:pt x="526" y="32533"/>
                    </a:lnTo>
                    <a:lnTo>
                      <a:pt x="1" y="34064"/>
                    </a:lnTo>
                  </a:path>
                </a:pathLst>
              </a:custGeom>
              <a:noFill/>
              <a:ln w="251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44"/>
              <p:cNvSpPr/>
              <p:nvPr/>
            </p:nvSpPr>
            <p:spPr>
              <a:xfrm>
                <a:off x="1334686" y="3134364"/>
                <a:ext cx="625482" cy="1242555"/>
              </a:xfrm>
              <a:custGeom>
                <a:avLst/>
                <a:gdLst/>
                <a:ahLst/>
                <a:cxnLst/>
                <a:rect l="l" t="t" r="r" b="b"/>
                <a:pathLst>
                  <a:path w="10266" h="20394" fill="none" extrusionOk="0">
                    <a:moveTo>
                      <a:pt x="1" y="20393"/>
                    </a:moveTo>
                    <a:lnTo>
                      <a:pt x="298" y="20119"/>
                    </a:lnTo>
                    <a:lnTo>
                      <a:pt x="2219" y="18084"/>
                    </a:lnTo>
                    <a:lnTo>
                      <a:pt x="3956" y="15958"/>
                    </a:lnTo>
                    <a:lnTo>
                      <a:pt x="5808" y="13260"/>
                    </a:lnTo>
                    <a:lnTo>
                      <a:pt x="7157" y="10860"/>
                    </a:lnTo>
                    <a:lnTo>
                      <a:pt x="7980" y="9122"/>
                    </a:lnTo>
                    <a:lnTo>
                      <a:pt x="8734" y="7270"/>
                    </a:lnTo>
                    <a:lnTo>
                      <a:pt x="9374" y="5327"/>
                    </a:lnTo>
                    <a:lnTo>
                      <a:pt x="9854" y="3270"/>
                    </a:lnTo>
                    <a:lnTo>
                      <a:pt x="10197" y="1121"/>
                    </a:lnTo>
                    <a:lnTo>
                      <a:pt x="10266" y="0"/>
                    </a:lnTo>
                  </a:path>
                </a:pathLst>
              </a:custGeom>
              <a:noFill/>
              <a:ln w="251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44"/>
              <p:cNvSpPr/>
              <p:nvPr/>
            </p:nvSpPr>
            <p:spPr>
              <a:xfrm>
                <a:off x="1802741" y="3255552"/>
                <a:ext cx="332969" cy="246574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4047" fill="none" extrusionOk="0">
                    <a:moveTo>
                      <a:pt x="23" y="0"/>
                    </a:moveTo>
                    <a:lnTo>
                      <a:pt x="1" y="435"/>
                    </a:lnTo>
                    <a:lnTo>
                      <a:pt x="321" y="2515"/>
                    </a:lnTo>
                    <a:lnTo>
                      <a:pt x="732" y="3452"/>
                    </a:lnTo>
                    <a:lnTo>
                      <a:pt x="1121" y="3910"/>
                    </a:lnTo>
                    <a:lnTo>
                      <a:pt x="1372" y="4047"/>
                    </a:lnTo>
                    <a:lnTo>
                      <a:pt x="1784" y="3933"/>
                    </a:lnTo>
                    <a:lnTo>
                      <a:pt x="3864" y="3041"/>
                    </a:lnTo>
                    <a:lnTo>
                      <a:pt x="4824" y="2287"/>
                    </a:lnTo>
                    <a:lnTo>
                      <a:pt x="5304" y="1692"/>
                    </a:lnTo>
                    <a:lnTo>
                      <a:pt x="5464" y="1349"/>
                    </a:ln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44"/>
              <p:cNvSpPr/>
              <p:nvPr/>
            </p:nvSpPr>
            <p:spPr>
              <a:xfrm>
                <a:off x="1643961" y="3463078"/>
                <a:ext cx="516787" cy="342717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5625" fill="none" extrusionOk="0">
                    <a:moveTo>
                      <a:pt x="0" y="1"/>
                    </a:moveTo>
                    <a:lnTo>
                      <a:pt x="46" y="527"/>
                    </a:lnTo>
                    <a:lnTo>
                      <a:pt x="503" y="2767"/>
                    </a:lnTo>
                    <a:lnTo>
                      <a:pt x="846" y="3727"/>
                    </a:lnTo>
                    <a:lnTo>
                      <a:pt x="1303" y="4596"/>
                    </a:lnTo>
                    <a:lnTo>
                      <a:pt x="1898" y="5350"/>
                    </a:lnTo>
                    <a:lnTo>
                      <a:pt x="2264" y="5625"/>
                    </a:lnTo>
                    <a:lnTo>
                      <a:pt x="2927" y="5442"/>
                    </a:lnTo>
                    <a:lnTo>
                      <a:pt x="5647" y="4344"/>
                    </a:lnTo>
                    <a:lnTo>
                      <a:pt x="6699" y="3727"/>
                    </a:lnTo>
                    <a:lnTo>
                      <a:pt x="7636" y="2996"/>
                    </a:lnTo>
                    <a:lnTo>
                      <a:pt x="8299" y="2150"/>
                    </a:lnTo>
                    <a:lnTo>
                      <a:pt x="8482" y="1670"/>
                    </a:ln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70" name="Google Shape;670;p44"/>
            <p:cNvSpPr/>
            <p:nvPr/>
          </p:nvSpPr>
          <p:spPr>
            <a:xfrm>
              <a:off x="1468424" y="3314045"/>
              <a:ext cx="250778" cy="246635"/>
            </a:xfrm>
            <a:custGeom>
              <a:avLst/>
              <a:gdLst/>
              <a:ahLst/>
              <a:cxnLst/>
              <a:rect l="l" t="t" r="r" b="b"/>
              <a:pathLst>
                <a:path w="4116" h="4048" extrusionOk="0">
                  <a:moveTo>
                    <a:pt x="1715" y="1"/>
                  </a:moveTo>
                  <a:lnTo>
                    <a:pt x="961" y="252"/>
                  </a:lnTo>
                  <a:lnTo>
                    <a:pt x="344" y="755"/>
                  </a:lnTo>
                  <a:lnTo>
                    <a:pt x="24" y="1418"/>
                  </a:lnTo>
                  <a:lnTo>
                    <a:pt x="1" y="1829"/>
                  </a:lnTo>
                  <a:lnTo>
                    <a:pt x="69" y="2218"/>
                  </a:lnTo>
                  <a:lnTo>
                    <a:pt x="412" y="2927"/>
                  </a:lnTo>
                  <a:lnTo>
                    <a:pt x="984" y="3476"/>
                  </a:lnTo>
                  <a:lnTo>
                    <a:pt x="1670" y="3864"/>
                  </a:lnTo>
                  <a:lnTo>
                    <a:pt x="2401" y="4047"/>
                  </a:lnTo>
                  <a:lnTo>
                    <a:pt x="3087" y="4001"/>
                  </a:lnTo>
                  <a:lnTo>
                    <a:pt x="3659" y="3681"/>
                  </a:lnTo>
                  <a:lnTo>
                    <a:pt x="4024" y="3110"/>
                  </a:lnTo>
                  <a:lnTo>
                    <a:pt x="4093" y="2675"/>
                  </a:lnTo>
                  <a:lnTo>
                    <a:pt x="4116" y="2310"/>
                  </a:lnTo>
                  <a:lnTo>
                    <a:pt x="4070" y="1692"/>
                  </a:lnTo>
                  <a:lnTo>
                    <a:pt x="3933" y="1189"/>
                  </a:lnTo>
                  <a:lnTo>
                    <a:pt x="3727" y="755"/>
                  </a:lnTo>
                  <a:lnTo>
                    <a:pt x="3293" y="298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1840334" y="2963031"/>
              <a:ext cx="246635" cy="257723"/>
            </a:xfrm>
            <a:custGeom>
              <a:avLst/>
              <a:gdLst/>
              <a:ahLst/>
              <a:cxnLst/>
              <a:rect l="l" t="t" r="r" b="b"/>
              <a:pathLst>
                <a:path w="4048" h="4230" extrusionOk="0">
                  <a:moveTo>
                    <a:pt x="2058" y="0"/>
                  </a:moveTo>
                  <a:lnTo>
                    <a:pt x="1258" y="92"/>
                  </a:lnTo>
                  <a:lnTo>
                    <a:pt x="572" y="480"/>
                  </a:lnTo>
                  <a:lnTo>
                    <a:pt x="321" y="801"/>
                  </a:lnTo>
                  <a:lnTo>
                    <a:pt x="138" y="1166"/>
                  </a:lnTo>
                  <a:lnTo>
                    <a:pt x="1" y="1921"/>
                  </a:lnTo>
                  <a:lnTo>
                    <a:pt x="138" y="2675"/>
                  </a:lnTo>
                  <a:lnTo>
                    <a:pt x="481" y="3361"/>
                  </a:lnTo>
                  <a:lnTo>
                    <a:pt x="984" y="3887"/>
                  </a:lnTo>
                  <a:lnTo>
                    <a:pt x="1578" y="4207"/>
                  </a:lnTo>
                  <a:lnTo>
                    <a:pt x="2241" y="4230"/>
                  </a:lnTo>
                  <a:lnTo>
                    <a:pt x="2904" y="3933"/>
                  </a:lnTo>
                  <a:lnTo>
                    <a:pt x="3201" y="3635"/>
                  </a:lnTo>
                  <a:lnTo>
                    <a:pt x="3659" y="3064"/>
                  </a:lnTo>
                  <a:lnTo>
                    <a:pt x="3979" y="2309"/>
                  </a:lnTo>
                  <a:lnTo>
                    <a:pt x="4047" y="1829"/>
                  </a:lnTo>
                  <a:lnTo>
                    <a:pt x="3956" y="1235"/>
                  </a:lnTo>
                  <a:lnTo>
                    <a:pt x="3521" y="595"/>
                  </a:lnTo>
                  <a:lnTo>
                    <a:pt x="2859" y="160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1648104" y="3119010"/>
              <a:ext cx="209042" cy="210444"/>
            </a:xfrm>
            <a:custGeom>
              <a:avLst/>
              <a:gdLst/>
              <a:ahLst/>
              <a:cxnLst/>
              <a:rect l="l" t="t" r="r" b="b"/>
              <a:pathLst>
                <a:path w="3431" h="3454" extrusionOk="0">
                  <a:moveTo>
                    <a:pt x="1601" y="1"/>
                  </a:moveTo>
                  <a:lnTo>
                    <a:pt x="938" y="161"/>
                  </a:lnTo>
                  <a:lnTo>
                    <a:pt x="367" y="527"/>
                  </a:lnTo>
                  <a:lnTo>
                    <a:pt x="47" y="1075"/>
                  </a:lnTo>
                  <a:lnTo>
                    <a:pt x="1" y="1418"/>
                  </a:lnTo>
                  <a:lnTo>
                    <a:pt x="1" y="1738"/>
                  </a:lnTo>
                  <a:lnTo>
                    <a:pt x="229" y="2356"/>
                  </a:lnTo>
                  <a:lnTo>
                    <a:pt x="641" y="2881"/>
                  </a:lnTo>
                  <a:lnTo>
                    <a:pt x="1190" y="3247"/>
                  </a:lnTo>
                  <a:lnTo>
                    <a:pt x="1784" y="3453"/>
                  </a:lnTo>
                  <a:lnTo>
                    <a:pt x="2378" y="3453"/>
                  </a:lnTo>
                  <a:lnTo>
                    <a:pt x="2881" y="3247"/>
                  </a:lnTo>
                  <a:lnTo>
                    <a:pt x="3247" y="2790"/>
                  </a:lnTo>
                  <a:lnTo>
                    <a:pt x="3339" y="2447"/>
                  </a:lnTo>
                  <a:lnTo>
                    <a:pt x="3430" y="1853"/>
                  </a:lnTo>
                  <a:lnTo>
                    <a:pt x="3293" y="984"/>
                  </a:lnTo>
                  <a:lnTo>
                    <a:pt x="2881" y="390"/>
                  </a:lnTo>
                  <a:lnTo>
                    <a:pt x="2264" y="69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2067416" y="3177563"/>
              <a:ext cx="214526" cy="208981"/>
            </a:xfrm>
            <a:custGeom>
              <a:avLst/>
              <a:gdLst/>
              <a:ahLst/>
              <a:cxnLst/>
              <a:rect l="l" t="t" r="r" b="b"/>
              <a:pathLst>
                <a:path w="3521" h="3430" extrusionOk="0">
                  <a:moveTo>
                    <a:pt x="1509" y="0"/>
                  </a:moveTo>
                  <a:lnTo>
                    <a:pt x="1166" y="114"/>
                  </a:lnTo>
                  <a:lnTo>
                    <a:pt x="846" y="297"/>
                  </a:lnTo>
                  <a:lnTo>
                    <a:pt x="389" y="777"/>
                  </a:lnTo>
                  <a:lnTo>
                    <a:pt x="92" y="1349"/>
                  </a:lnTo>
                  <a:lnTo>
                    <a:pt x="0" y="1966"/>
                  </a:lnTo>
                  <a:lnTo>
                    <a:pt x="92" y="2561"/>
                  </a:lnTo>
                  <a:lnTo>
                    <a:pt x="366" y="3041"/>
                  </a:lnTo>
                  <a:lnTo>
                    <a:pt x="800" y="3361"/>
                  </a:lnTo>
                  <a:lnTo>
                    <a:pt x="1418" y="3429"/>
                  </a:lnTo>
                  <a:lnTo>
                    <a:pt x="1783" y="3338"/>
                  </a:lnTo>
                  <a:lnTo>
                    <a:pt x="2378" y="3132"/>
                  </a:lnTo>
                  <a:lnTo>
                    <a:pt x="3155" y="2606"/>
                  </a:lnTo>
                  <a:lnTo>
                    <a:pt x="3521" y="1989"/>
                  </a:lnTo>
                  <a:lnTo>
                    <a:pt x="3521" y="1349"/>
                  </a:lnTo>
                  <a:lnTo>
                    <a:pt x="3269" y="755"/>
                  </a:lnTo>
                  <a:lnTo>
                    <a:pt x="2789" y="297"/>
                  </a:lnTo>
                  <a:lnTo>
                    <a:pt x="2195" y="23"/>
                  </a:lnTo>
                  <a:lnTo>
                    <a:pt x="1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44"/>
            <p:cNvSpPr/>
            <p:nvPr/>
          </p:nvSpPr>
          <p:spPr>
            <a:xfrm>
              <a:off x="2059069" y="3464479"/>
              <a:ext cx="214526" cy="210383"/>
            </a:xfrm>
            <a:custGeom>
              <a:avLst/>
              <a:gdLst/>
              <a:ahLst/>
              <a:cxnLst/>
              <a:rect l="l" t="t" r="r" b="b"/>
              <a:pathLst>
                <a:path w="3521" h="3453" extrusionOk="0">
                  <a:moveTo>
                    <a:pt x="1509" y="1"/>
                  </a:moveTo>
                  <a:lnTo>
                    <a:pt x="1166" y="138"/>
                  </a:lnTo>
                  <a:lnTo>
                    <a:pt x="846" y="298"/>
                  </a:lnTo>
                  <a:lnTo>
                    <a:pt x="389" y="778"/>
                  </a:lnTo>
                  <a:lnTo>
                    <a:pt x="92" y="1372"/>
                  </a:lnTo>
                  <a:lnTo>
                    <a:pt x="0" y="1990"/>
                  </a:lnTo>
                  <a:lnTo>
                    <a:pt x="92" y="2561"/>
                  </a:lnTo>
                  <a:lnTo>
                    <a:pt x="366" y="3064"/>
                  </a:lnTo>
                  <a:lnTo>
                    <a:pt x="800" y="3361"/>
                  </a:lnTo>
                  <a:lnTo>
                    <a:pt x="1418" y="3453"/>
                  </a:lnTo>
                  <a:lnTo>
                    <a:pt x="1783" y="3361"/>
                  </a:lnTo>
                  <a:lnTo>
                    <a:pt x="2378" y="3156"/>
                  </a:lnTo>
                  <a:lnTo>
                    <a:pt x="3155" y="2607"/>
                  </a:lnTo>
                  <a:lnTo>
                    <a:pt x="3521" y="1990"/>
                  </a:lnTo>
                  <a:lnTo>
                    <a:pt x="3521" y="1349"/>
                  </a:lnTo>
                  <a:lnTo>
                    <a:pt x="3269" y="778"/>
                  </a:lnTo>
                  <a:lnTo>
                    <a:pt x="2789" y="298"/>
                  </a:lnTo>
                  <a:lnTo>
                    <a:pt x="2195" y="23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44"/>
            <p:cNvSpPr/>
            <p:nvPr/>
          </p:nvSpPr>
          <p:spPr>
            <a:xfrm>
              <a:off x="1915581" y="2949078"/>
              <a:ext cx="121246" cy="78109"/>
            </a:xfrm>
            <a:custGeom>
              <a:avLst/>
              <a:gdLst/>
              <a:ahLst/>
              <a:cxnLst/>
              <a:rect l="l" t="t" r="r" b="b"/>
              <a:pathLst>
                <a:path w="1990" h="1282" extrusionOk="0">
                  <a:moveTo>
                    <a:pt x="1189" y="1"/>
                  </a:moveTo>
                  <a:lnTo>
                    <a:pt x="663" y="24"/>
                  </a:lnTo>
                  <a:lnTo>
                    <a:pt x="320" y="161"/>
                  </a:lnTo>
                  <a:lnTo>
                    <a:pt x="183" y="298"/>
                  </a:lnTo>
                  <a:lnTo>
                    <a:pt x="46" y="435"/>
                  </a:lnTo>
                  <a:lnTo>
                    <a:pt x="0" y="709"/>
                  </a:lnTo>
                  <a:lnTo>
                    <a:pt x="229" y="1030"/>
                  </a:lnTo>
                  <a:lnTo>
                    <a:pt x="938" y="1281"/>
                  </a:lnTo>
                  <a:lnTo>
                    <a:pt x="1486" y="1235"/>
                  </a:lnTo>
                  <a:lnTo>
                    <a:pt x="1784" y="1121"/>
                  </a:lnTo>
                  <a:lnTo>
                    <a:pt x="1898" y="1007"/>
                  </a:lnTo>
                  <a:lnTo>
                    <a:pt x="1989" y="892"/>
                  </a:lnTo>
                  <a:lnTo>
                    <a:pt x="1989" y="641"/>
                  </a:lnTo>
                  <a:lnTo>
                    <a:pt x="1784" y="298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1655111" y="3121813"/>
              <a:ext cx="96144" cy="65558"/>
            </a:xfrm>
            <a:custGeom>
              <a:avLst/>
              <a:gdLst/>
              <a:ahLst/>
              <a:cxnLst/>
              <a:rect l="l" t="t" r="r" b="b"/>
              <a:pathLst>
                <a:path w="1578" h="1076" extrusionOk="0">
                  <a:moveTo>
                    <a:pt x="640" y="1"/>
                  </a:moveTo>
                  <a:lnTo>
                    <a:pt x="274" y="206"/>
                  </a:lnTo>
                  <a:lnTo>
                    <a:pt x="92" y="435"/>
                  </a:lnTo>
                  <a:lnTo>
                    <a:pt x="23" y="572"/>
                  </a:lnTo>
                  <a:lnTo>
                    <a:pt x="0" y="732"/>
                  </a:lnTo>
                  <a:lnTo>
                    <a:pt x="69" y="938"/>
                  </a:lnTo>
                  <a:lnTo>
                    <a:pt x="389" y="1075"/>
                  </a:lnTo>
                  <a:lnTo>
                    <a:pt x="983" y="1007"/>
                  </a:lnTo>
                  <a:lnTo>
                    <a:pt x="1372" y="801"/>
                  </a:lnTo>
                  <a:lnTo>
                    <a:pt x="1532" y="595"/>
                  </a:lnTo>
                  <a:lnTo>
                    <a:pt x="1555" y="481"/>
                  </a:lnTo>
                  <a:lnTo>
                    <a:pt x="1578" y="366"/>
                  </a:lnTo>
                  <a:lnTo>
                    <a:pt x="1486" y="184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44"/>
            <p:cNvSpPr/>
            <p:nvPr/>
          </p:nvSpPr>
          <p:spPr>
            <a:xfrm>
              <a:off x="1493527" y="3308500"/>
              <a:ext cx="96144" cy="65497"/>
            </a:xfrm>
            <a:custGeom>
              <a:avLst/>
              <a:gdLst/>
              <a:ahLst/>
              <a:cxnLst/>
              <a:rect l="l" t="t" r="r" b="b"/>
              <a:pathLst>
                <a:path w="1578" h="1075" extrusionOk="0">
                  <a:moveTo>
                    <a:pt x="640" y="0"/>
                  </a:moveTo>
                  <a:lnTo>
                    <a:pt x="275" y="206"/>
                  </a:lnTo>
                  <a:lnTo>
                    <a:pt x="92" y="434"/>
                  </a:lnTo>
                  <a:lnTo>
                    <a:pt x="23" y="572"/>
                  </a:lnTo>
                  <a:lnTo>
                    <a:pt x="0" y="709"/>
                  </a:lnTo>
                  <a:lnTo>
                    <a:pt x="69" y="915"/>
                  </a:lnTo>
                  <a:lnTo>
                    <a:pt x="366" y="1075"/>
                  </a:lnTo>
                  <a:lnTo>
                    <a:pt x="983" y="1006"/>
                  </a:lnTo>
                  <a:lnTo>
                    <a:pt x="1372" y="800"/>
                  </a:lnTo>
                  <a:lnTo>
                    <a:pt x="1532" y="595"/>
                  </a:lnTo>
                  <a:lnTo>
                    <a:pt x="1555" y="480"/>
                  </a:lnTo>
                  <a:lnTo>
                    <a:pt x="1578" y="366"/>
                  </a:lnTo>
                  <a:lnTo>
                    <a:pt x="1486" y="183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2188604" y="3176162"/>
              <a:ext cx="86395" cy="76647"/>
            </a:xfrm>
            <a:custGeom>
              <a:avLst/>
              <a:gdLst/>
              <a:ahLst/>
              <a:cxnLst/>
              <a:rect l="l" t="t" r="r" b="b"/>
              <a:pathLst>
                <a:path w="1418" h="1258" extrusionOk="0">
                  <a:moveTo>
                    <a:pt x="640" y="0"/>
                  </a:moveTo>
                  <a:lnTo>
                    <a:pt x="320" y="46"/>
                  </a:lnTo>
                  <a:lnTo>
                    <a:pt x="160" y="92"/>
                  </a:lnTo>
                  <a:lnTo>
                    <a:pt x="0" y="252"/>
                  </a:lnTo>
                  <a:lnTo>
                    <a:pt x="23" y="572"/>
                  </a:lnTo>
                  <a:lnTo>
                    <a:pt x="389" y="1029"/>
                  </a:lnTo>
                  <a:lnTo>
                    <a:pt x="915" y="1258"/>
                  </a:lnTo>
                  <a:lnTo>
                    <a:pt x="1166" y="1235"/>
                  </a:lnTo>
                  <a:lnTo>
                    <a:pt x="1280" y="1166"/>
                  </a:lnTo>
                  <a:lnTo>
                    <a:pt x="1418" y="1006"/>
                  </a:lnTo>
                  <a:lnTo>
                    <a:pt x="1418" y="686"/>
                  </a:lnTo>
                  <a:lnTo>
                    <a:pt x="1143" y="25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2188604" y="3470085"/>
              <a:ext cx="86395" cy="76647"/>
            </a:xfrm>
            <a:custGeom>
              <a:avLst/>
              <a:gdLst/>
              <a:ahLst/>
              <a:cxnLst/>
              <a:rect l="l" t="t" r="r" b="b"/>
              <a:pathLst>
                <a:path w="1418" h="1258" extrusionOk="0">
                  <a:moveTo>
                    <a:pt x="640" y="0"/>
                  </a:moveTo>
                  <a:lnTo>
                    <a:pt x="320" y="23"/>
                  </a:lnTo>
                  <a:lnTo>
                    <a:pt x="160" y="92"/>
                  </a:lnTo>
                  <a:lnTo>
                    <a:pt x="0" y="252"/>
                  </a:lnTo>
                  <a:lnTo>
                    <a:pt x="23" y="572"/>
                  </a:lnTo>
                  <a:lnTo>
                    <a:pt x="389" y="1006"/>
                  </a:lnTo>
                  <a:lnTo>
                    <a:pt x="915" y="1257"/>
                  </a:lnTo>
                  <a:lnTo>
                    <a:pt x="1166" y="1212"/>
                  </a:lnTo>
                  <a:lnTo>
                    <a:pt x="1280" y="1166"/>
                  </a:lnTo>
                  <a:lnTo>
                    <a:pt x="1418" y="1006"/>
                  </a:lnTo>
                  <a:lnTo>
                    <a:pt x="1418" y="686"/>
                  </a:lnTo>
                  <a:lnTo>
                    <a:pt x="1143" y="25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680;p44"/>
            <p:cNvSpPr/>
            <p:nvPr/>
          </p:nvSpPr>
          <p:spPr>
            <a:xfrm rot="-3459810">
              <a:off x="578179" y="3528754"/>
              <a:ext cx="566737" cy="1353139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4"/>
            <p:cNvSpPr/>
            <p:nvPr/>
          </p:nvSpPr>
          <p:spPr>
            <a:xfrm rot="1071240">
              <a:off x="1318805" y="4218494"/>
              <a:ext cx="689304" cy="969172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82" name="Google Shape;682;p44"/>
          <p:cNvSpPr/>
          <p:nvPr/>
        </p:nvSpPr>
        <p:spPr>
          <a:xfrm>
            <a:off x="-935768" y="-778835"/>
            <a:ext cx="1632331" cy="849959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3" name="Google Shape;683;p44"/>
          <p:cNvSpPr/>
          <p:nvPr/>
        </p:nvSpPr>
        <p:spPr>
          <a:xfrm>
            <a:off x="5163888" y="-855290"/>
            <a:ext cx="1214391" cy="63235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4" name="Google Shape;684;p44"/>
          <p:cNvSpPr/>
          <p:nvPr/>
        </p:nvSpPr>
        <p:spPr>
          <a:xfrm>
            <a:off x="11473670" y="-72862"/>
            <a:ext cx="2383579" cy="124117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55" y="208629"/>
            <a:ext cx="8419306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44"/>
          <p:cNvGrpSpPr/>
          <p:nvPr/>
        </p:nvGrpSpPr>
        <p:grpSpPr>
          <a:xfrm flipH="1">
            <a:off x="9222650" y="2863899"/>
            <a:ext cx="2661501" cy="4351429"/>
            <a:chOff x="6066511" y="-2374200"/>
            <a:chExt cx="1177169" cy="1954351"/>
          </a:xfrm>
        </p:grpSpPr>
        <p:sp>
          <p:nvSpPr>
            <p:cNvPr id="596" name="Google Shape;596;p44"/>
            <p:cNvSpPr/>
            <p:nvPr/>
          </p:nvSpPr>
          <p:spPr>
            <a:xfrm>
              <a:off x="6696189" y="-928964"/>
              <a:ext cx="547492" cy="376821"/>
            </a:xfrm>
            <a:custGeom>
              <a:avLst/>
              <a:gdLst/>
              <a:ahLst/>
              <a:cxnLst/>
              <a:rect l="l" t="t" r="r" b="b"/>
              <a:pathLst>
                <a:path w="19799" h="13627" extrusionOk="0">
                  <a:moveTo>
                    <a:pt x="19799" y="0"/>
                  </a:moveTo>
                  <a:lnTo>
                    <a:pt x="19763" y="90"/>
                  </a:lnTo>
                  <a:lnTo>
                    <a:pt x="19776" y="69"/>
                  </a:lnTo>
                  <a:lnTo>
                    <a:pt x="19799" y="0"/>
                  </a:lnTo>
                  <a:close/>
                  <a:moveTo>
                    <a:pt x="19763" y="90"/>
                  </a:moveTo>
                  <a:lnTo>
                    <a:pt x="19387" y="732"/>
                  </a:lnTo>
                  <a:lnTo>
                    <a:pt x="18587" y="1555"/>
                  </a:lnTo>
                  <a:lnTo>
                    <a:pt x="17718" y="2241"/>
                  </a:lnTo>
                  <a:lnTo>
                    <a:pt x="16529" y="2995"/>
                  </a:lnTo>
                  <a:lnTo>
                    <a:pt x="14975" y="3818"/>
                  </a:lnTo>
                  <a:lnTo>
                    <a:pt x="14015" y="4253"/>
                  </a:lnTo>
                  <a:lnTo>
                    <a:pt x="13032" y="4641"/>
                  </a:lnTo>
                  <a:lnTo>
                    <a:pt x="11111" y="5213"/>
                  </a:lnTo>
                  <a:lnTo>
                    <a:pt x="9236" y="5670"/>
                  </a:lnTo>
                  <a:lnTo>
                    <a:pt x="7408" y="6196"/>
                  </a:lnTo>
                  <a:lnTo>
                    <a:pt x="5670" y="6905"/>
                  </a:lnTo>
                  <a:lnTo>
                    <a:pt x="4390" y="7728"/>
                  </a:lnTo>
                  <a:lnTo>
                    <a:pt x="3544" y="8391"/>
                  </a:lnTo>
                  <a:lnTo>
                    <a:pt x="2721" y="9237"/>
                  </a:lnTo>
                  <a:lnTo>
                    <a:pt x="1921" y="10243"/>
                  </a:lnTo>
                  <a:lnTo>
                    <a:pt x="1143" y="11431"/>
                  </a:lnTo>
                  <a:lnTo>
                    <a:pt x="366" y="12826"/>
                  </a:lnTo>
                  <a:lnTo>
                    <a:pt x="0" y="13626"/>
                  </a:lnTo>
                  <a:lnTo>
                    <a:pt x="458" y="13626"/>
                  </a:lnTo>
                  <a:lnTo>
                    <a:pt x="3521" y="13283"/>
                  </a:lnTo>
                  <a:lnTo>
                    <a:pt x="6356" y="12597"/>
                  </a:lnTo>
                  <a:lnTo>
                    <a:pt x="8779" y="11683"/>
                  </a:lnTo>
                  <a:lnTo>
                    <a:pt x="10425" y="10883"/>
                  </a:lnTo>
                  <a:lnTo>
                    <a:pt x="12094" y="9900"/>
                  </a:lnTo>
                  <a:lnTo>
                    <a:pt x="13740" y="8688"/>
                  </a:lnTo>
                  <a:lnTo>
                    <a:pt x="15295" y="7248"/>
                  </a:lnTo>
                  <a:lnTo>
                    <a:pt x="16781" y="5533"/>
                  </a:lnTo>
                  <a:lnTo>
                    <a:pt x="18130" y="3567"/>
                  </a:lnTo>
                  <a:lnTo>
                    <a:pt x="19296" y="1281"/>
                  </a:lnTo>
                  <a:lnTo>
                    <a:pt x="19763" y="90"/>
                  </a:lnTo>
                  <a:close/>
                </a:path>
              </a:pathLst>
            </a:custGeom>
            <a:solidFill>
              <a:srgbClr val="AFDA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6313834" y="-1352287"/>
              <a:ext cx="407791" cy="746009"/>
            </a:xfrm>
            <a:custGeom>
              <a:avLst/>
              <a:gdLst/>
              <a:ahLst/>
              <a:cxnLst/>
              <a:rect l="l" t="t" r="r" b="b"/>
              <a:pathLst>
                <a:path w="14747" h="26978" extrusionOk="0">
                  <a:moveTo>
                    <a:pt x="1" y="1"/>
                  </a:moveTo>
                  <a:lnTo>
                    <a:pt x="115" y="161"/>
                  </a:lnTo>
                  <a:lnTo>
                    <a:pt x="1258" y="2058"/>
                  </a:lnTo>
                  <a:lnTo>
                    <a:pt x="2630" y="4733"/>
                  </a:lnTo>
                  <a:lnTo>
                    <a:pt x="3681" y="7019"/>
                  </a:lnTo>
                  <a:lnTo>
                    <a:pt x="4756" y="9740"/>
                  </a:lnTo>
                  <a:lnTo>
                    <a:pt x="5830" y="12872"/>
                  </a:lnTo>
                  <a:lnTo>
                    <a:pt x="6356" y="14609"/>
                  </a:lnTo>
                  <a:lnTo>
                    <a:pt x="6905" y="16393"/>
                  </a:lnTo>
                  <a:lnTo>
                    <a:pt x="8162" y="19410"/>
                  </a:lnTo>
                  <a:lnTo>
                    <a:pt x="9511" y="21834"/>
                  </a:lnTo>
                  <a:lnTo>
                    <a:pt x="10883" y="23708"/>
                  </a:lnTo>
                  <a:lnTo>
                    <a:pt x="12163" y="25126"/>
                  </a:lnTo>
                  <a:lnTo>
                    <a:pt x="13260" y="26086"/>
                  </a:lnTo>
                  <a:lnTo>
                    <a:pt x="14403" y="26886"/>
                  </a:lnTo>
                  <a:lnTo>
                    <a:pt x="14586" y="26978"/>
                  </a:lnTo>
                  <a:lnTo>
                    <a:pt x="14746" y="24989"/>
                  </a:lnTo>
                  <a:lnTo>
                    <a:pt x="14724" y="21331"/>
                  </a:lnTo>
                  <a:lnTo>
                    <a:pt x="14358" y="18016"/>
                  </a:lnTo>
                  <a:lnTo>
                    <a:pt x="13672" y="15044"/>
                  </a:lnTo>
                  <a:lnTo>
                    <a:pt x="12712" y="12392"/>
                  </a:lnTo>
                  <a:lnTo>
                    <a:pt x="11569" y="10037"/>
                  </a:lnTo>
                  <a:lnTo>
                    <a:pt x="10243" y="7980"/>
                  </a:lnTo>
                  <a:lnTo>
                    <a:pt x="8825" y="6196"/>
                  </a:lnTo>
                  <a:lnTo>
                    <a:pt x="7362" y="4687"/>
                  </a:lnTo>
                  <a:lnTo>
                    <a:pt x="5899" y="3407"/>
                  </a:lnTo>
                  <a:lnTo>
                    <a:pt x="3796" y="1898"/>
                  </a:lnTo>
                  <a:lnTo>
                    <a:pt x="526" y="1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DA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6582381" y="-1969607"/>
              <a:ext cx="174515" cy="1433201"/>
            </a:xfrm>
            <a:custGeom>
              <a:avLst/>
              <a:gdLst/>
              <a:ahLst/>
              <a:cxnLst/>
              <a:rect l="l" t="t" r="r" b="b"/>
              <a:pathLst>
                <a:path w="6311" h="51829" fill="none" extrusionOk="0">
                  <a:moveTo>
                    <a:pt x="2721" y="1"/>
                  </a:moveTo>
                  <a:lnTo>
                    <a:pt x="2561" y="367"/>
                  </a:lnTo>
                  <a:lnTo>
                    <a:pt x="1601" y="2996"/>
                  </a:lnTo>
                  <a:lnTo>
                    <a:pt x="892" y="5602"/>
                  </a:lnTo>
                  <a:lnTo>
                    <a:pt x="298" y="8757"/>
                  </a:lnTo>
                  <a:lnTo>
                    <a:pt x="46" y="11432"/>
                  </a:lnTo>
                  <a:lnTo>
                    <a:pt x="1" y="13306"/>
                  </a:lnTo>
                  <a:lnTo>
                    <a:pt x="69" y="15250"/>
                  </a:lnTo>
                  <a:lnTo>
                    <a:pt x="298" y="17216"/>
                  </a:lnTo>
                  <a:lnTo>
                    <a:pt x="687" y="19205"/>
                  </a:lnTo>
                  <a:lnTo>
                    <a:pt x="1281" y="21216"/>
                  </a:lnTo>
                  <a:lnTo>
                    <a:pt x="1670" y="22200"/>
                  </a:lnTo>
                  <a:lnTo>
                    <a:pt x="2698" y="24760"/>
                  </a:lnTo>
                  <a:lnTo>
                    <a:pt x="4344" y="29561"/>
                  </a:lnTo>
                  <a:lnTo>
                    <a:pt x="5488" y="33950"/>
                  </a:lnTo>
                  <a:lnTo>
                    <a:pt x="6013" y="36991"/>
                  </a:lnTo>
                  <a:lnTo>
                    <a:pt x="6219" y="38911"/>
                  </a:lnTo>
                  <a:lnTo>
                    <a:pt x="6311" y="40740"/>
                  </a:lnTo>
                  <a:lnTo>
                    <a:pt x="6265" y="42478"/>
                  </a:lnTo>
                  <a:lnTo>
                    <a:pt x="6105" y="44147"/>
                  </a:lnTo>
                  <a:lnTo>
                    <a:pt x="5831" y="45701"/>
                  </a:lnTo>
                  <a:lnTo>
                    <a:pt x="5442" y="47210"/>
                  </a:lnTo>
                  <a:lnTo>
                    <a:pt x="4916" y="48628"/>
                  </a:lnTo>
                  <a:lnTo>
                    <a:pt x="4276" y="49954"/>
                  </a:lnTo>
                  <a:lnTo>
                    <a:pt x="3521" y="51234"/>
                  </a:lnTo>
                  <a:lnTo>
                    <a:pt x="3087" y="51828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6066511" y="-2374200"/>
              <a:ext cx="992559" cy="979894"/>
            </a:xfrm>
            <a:custGeom>
              <a:avLst/>
              <a:gdLst/>
              <a:ahLst/>
              <a:cxnLst/>
              <a:rect l="l" t="t" r="r" b="b"/>
              <a:pathLst>
                <a:path w="35894" h="35436" extrusionOk="0">
                  <a:moveTo>
                    <a:pt x="19067" y="0"/>
                  </a:moveTo>
                  <a:lnTo>
                    <a:pt x="17330" y="229"/>
                  </a:lnTo>
                  <a:lnTo>
                    <a:pt x="16187" y="595"/>
                  </a:lnTo>
                  <a:lnTo>
                    <a:pt x="15547" y="915"/>
                  </a:lnTo>
                  <a:lnTo>
                    <a:pt x="15272" y="1121"/>
                  </a:lnTo>
                  <a:lnTo>
                    <a:pt x="14998" y="1349"/>
                  </a:lnTo>
                  <a:lnTo>
                    <a:pt x="14632" y="1944"/>
                  </a:lnTo>
                  <a:lnTo>
                    <a:pt x="14381" y="2698"/>
                  </a:lnTo>
                  <a:lnTo>
                    <a:pt x="14266" y="3567"/>
                  </a:lnTo>
                  <a:lnTo>
                    <a:pt x="14266" y="5076"/>
                  </a:lnTo>
                  <a:lnTo>
                    <a:pt x="14586" y="7270"/>
                  </a:lnTo>
                  <a:lnTo>
                    <a:pt x="15387" y="10562"/>
                  </a:lnTo>
                  <a:lnTo>
                    <a:pt x="16415" y="13694"/>
                  </a:lnTo>
                  <a:lnTo>
                    <a:pt x="16552" y="14015"/>
                  </a:lnTo>
                  <a:lnTo>
                    <a:pt x="15318" y="13054"/>
                  </a:lnTo>
                  <a:lnTo>
                    <a:pt x="10105" y="9465"/>
                  </a:lnTo>
                  <a:lnTo>
                    <a:pt x="7865" y="8162"/>
                  </a:lnTo>
                  <a:lnTo>
                    <a:pt x="5785" y="7133"/>
                  </a:lnTo>
                  <a:lnTo>
                    <a:pt x="4436" y="6699"/>
                  </a:lnTo>
                  <a:lnTo>
                    <a:pt x="3681" y="6584"/>
                  </a:lnTo>
                  <a:lnTo>
                    <a:pt x="3361" y="6607"/>
                  </a:lnTo>
                  <a:lnTo>
                    <a:pt x="3064" y="6653"/>
                  </a:lnTo>
                  <a:lnTo>
                    <a:pt x="2492" y="6882"/>
                  </a:lnTo>
                  <a:lnTo>
                    <a:pt x="1989" y="7247"/>
                  </a:lnTo>
                  <a:lnTo>
                    <a:pt x="1555" y="7750"/>
                  </a:lnTo>
                  <a:lnTo>
                    <a:pt x="984" y="8711"/>
                  </a:lnTo>
                  <a:lnTo>
                    <a:pt x="435" y="10288"/>
                  </a:lnTo>
                  <a:lnTo>
                    <a:pt x="115" y="12094"/>
                  </a:lnTo>
                  <a:lnTo>
                    <a:pt x="0" y="13946"/>
                  </a:lnTo>
                  <a:lnTo>
                    <a:pt x="92" y="15775"/>
                  </a:lnTo>
                  <a:lnTo>
                    <a:pt x="389" y="17375"/>
                  </a:lnTo>
                  <a:lnTo>
                    <a:pt x="618" y="18038"/>
                  </a:lnTo>
                  <a:lnTo>
                    <a:pt x="778" y="18358"/>
                  </a:lnTo>
                  <a:lnTo>
                    <a:pt x="1235" y="18861"/>
                  </a:lnTo>
                  <a:lnTo>
                    <a:pt x="1898" y="19250"/>
                  </a:lnTo>
                  <a:lnTo>
                    <a:pt x="2744" y="19547"/>
                  </a:lnTo>
                  <a:lnTo>
                    <a:pt x="4184" y="19821"/>
                  </a:lnTo>
                  <a:lnTo>
                    <a:pt x="6425" y="19890"/>
                  </a:lnTo>
                  <a:lnTo>
                    <a:pt x="9831" y="19684"/>
                  </a:lnTo>
                  <a:lnTo>
                    <a:pt x="13146" y="19181"/>
                  </a:lnTo>
                  <a:lnTo>
                    <a:pt x="13512" y="19113"/>
                  </a:lnTo>
                  <a:lnTo>
                    <a:pt x="12369" y="19639"/>
                  </a:lnTo>
                  <a:lnTo>
                    <a:pt x="7979" y="22130"/>
                  </a:lnTo>
                  <a:lnTo>
                    <a:pt x="6265" y="23274"/>
                  </a:lnTo>
                  <a:lnTo>
                    <a:pt x="4847" y="24462"/>
                  </a:lnTo>
                  <a:lnTo>
                    <a:pt x="4093" y="25331"/>
                  </a:lnTo>
                  <a:lnTo>
                    <a:pt x="3796" y="25880"/>
                  </a:lnTo>
                  <a:lnTo>
                    <a:pt x="3704" y="26131"/>
                  </a:lnTo>
                  <a:lnTo>
                    <a:pt x="3658" y="26406"/>
                  </a:lnTo>
                  <a:lnTo>
                    <a:pt x="3681" y="26954"/>
                  </a:lnTo>
                  <a:lnTo>
                    <a:pt x="3956" y="27800"/>
                  </a:lnTo>
                  <a:lnTo>
                    <a:pt x="4756" y="28989"/>
                  </a:lnTo>
                  <a:lnTo>
                    <a:pt x="5899" y="30132"/>
                  </a:lnTo>
                  <a:lnTo>
                    <a:pt x="7293" y="31184"/>
                  </a:lnTo>
                  <a:lnTo>
                    <a:pt x="8779" y="32052"/>
                  </a:lnTo>
                  <a:lnTo>
                    <a:pt x="10265" y="32670"/>
                  </a:lnTo>
                  <a:lnTo>
                    <a:pt x="11637" y="32967"/>
                  </a:lnTo>
                  <a:lnTo>
                    <a:pt x="12209" y="32967"/>
                  </a:lnTo>
                  <a:lnTo>
                    <a:pt x="12506" y="32921"/>
                  </a:lnTo>
                  <a:lnTo>
                    <a:pt x="13077" y="32647"/>
                  </a:lnTo>
                  <a:lnTo>
                    <a:pt x="13946" y="31938"/>
                  </a:lnTo>
                  <a:lnTo>
                    <a:pt x="15089" y="30452"/>
                  </a:lnTo>
                  <a:lnTo>
                    <a:pt x="16187" y="28669"/>
                  </a:lnTo>
                  <a:lnTo>
                    <a:pt x="17604" y="25811"/>
                  </a:lnTo>
                  <a:lnTo>
                    <a:pt x="18793" y="22976"/>
                  </a:lnTo>
                  <a:lnTo>
                    <a:pt x="18907" y="22656"/>
                  </a:lnTo>
                  <a:lnTo>
                    <a:pt x="18953" y="23891"/>
                  </a:lnTo>
                  <a:lnTo>
                    <a:pt x="19410" y="28829"/>
                  </a:lnTo>
                  <a:lnTo>
                    <a:pt x="19730" y="30818"/>
                  </a:lnTo>
                  <a:lnTo>
                    <a:pt x="20187" y="32601"/>
                  </a:lnTo>
                  <a:lnTo>
                    <a:pt x="20599" y="33607"/>
                  </a:lnTo>
                  <a:lnTo>
                    <a:pt x="20919" y="34133"/>
                  </a:lnTo>
                  <a:lnTo>
                    <a:pt x="21079" y="34316"/>
                  </a:lnTo>
                  <a:lnTo>
                    <a:pt x="21491" y="34636"/>
                  </a:lnTo>
                  <a:lnTo>
                    <a:pt x="22611" y="35116"/>
                  </a:lnTo>
                  <a:lnTo>
                    <a:pt x="24074" y="35413"/>
                  </a:lnTo>
                  <a:lnTo>
                    <a:pt x="25766" y="35436"/>
                  </a:lnTo>
                  <a:lnTo>
                    <a:pt x="27572" y="35207"/>
                  </a:lnTo>
                  <a:lnTo>
                    <a:pt x="29378" y="34682"/>
                  </a:lnTo>
                  <a:lnTo>
                    <a:pt x="31093" y="33813"/>
                  </a:lnTo>
                  <a:lnTo>
                    <a:pt x="32259" y="32921"/>
                  </a:lnTo>
                  <a:lnTo>
                    <a:pt x="32944" y="32212"/>
                  </a:lnTo>
                  <a:lnTo>
                    <a:pt x="33264" y="31824"/>
                  </a:lnTo>
                  <a:lnTo>
                    <a:pt x="33539" y="31412"/>
                  </a:lnTo>
                  <a:lnTo>
                    <a:pt x="33813" y="30544"/>
                  </a:lnTo>
                  <a:lnTo>
                    <a:pt x="33790" y="29583"/>
                  </a:lnTo>
                  <a:lnTo>
                    <a:pt x="33493" y="28600"/>
                  </a:lnTo>
                  <a:lnTo>
                    <a:pt x="32990" y="27594"/>
                  </a:lnTo>
                  <a:lnTo>
                    <a:pt x="32281" y="26588"/>
                  </a:lnTo>
                  <a:lnTo>
                    <a:pt x="31001" y="25080"/>
                  </a:lnTo>
                  <a:lnTo>
                    <a:pt x="29035" y="23205"/>
                  </a:lnTo>
                  <a:lnTo>
                    <a:pt x="27069" y="21582"/>
                  </a:lnTo>
                  <a:lnTo>
                    <a:pt x="24737" y="19890"/>
                  </a:lnTo>
                  <a:lnTo>
                    <a:pt x="24348" y="19639"/>
                  </a:lnTo>
                  <a:lnTo>
                    <a:pt x="25377" y="19890"/>
                  </a:lnTo>
                  <a:lnTo>
                    <a:pt x="29607" y="20576"/>
                  </a:lnTo>
                  <a:lnTo>
                    <a:pt x="31344" y="20690"/>
                  </a:lnTo>
                  <a:lnTo>
                    <a:pt x="32944" y="20622"/>
                  </a:lnTo>
                  <a:lnTo>
                    <a:pt x="33905" y="20416"/>
                  </a:lnTo>
                  <a:lnTo>
                    <a:pt x="34430" y="20187"/>
                  </a:lnTo>
                  <a:lnTo>
                    <a:pt x="34636" y="20027"/>
                  </a:lnTo>
                  <a:lnTo>
                    <a:pt x="34819" y="19867"/>
                  </a:lnTo>
                  <a:lnTo>
                    <a:pt x="35139" y="19387"/>
                  </a:lnTo>
                  <a:lnTo>
                    <a:pt x="35528" y="18450"/>
                  </a:lnTo>
                  <a:lnTo>
                    <a:pt x="35825" y="16804"/>
                  </a:lnTo>
                  <a:lnTo>
                    <a:pt x="35894" y="14906"/>
                  </a:lnTo>
                  <a:lnTo>
                    <a:pt x="35711" y="12940"/>
                  </a:lnTo>
                  <a:lnTo>
                    <a:pt x="35299" y="11043"/>
                  </a:lnTo>
                  <a:lnTo>
                    <a:pt x="34636" y="9396"/>
                  </a:lnTo>
                  <a:lnTo>
                    <a:pt x="33973" y="8459"/>
                  </a:lnTo>
                  <a:lnTo>
                    <a:pt x="33447" y="8002"/>
                  </a:lnTo>
                  <a:lnTo>
                    <a:pt x="33173" y="7819"/>
                  </a:lnTo>
                  <a:lnTo>
                    <a:pt x="32876" y="7682"/>
                  </a:lnTo>
                  <a:lnTo>
                    <a:pt x="32190" y="7590"/>
                  </a:lnTo>
                  <a:lnTo>
                    <a:pt x="31436" y="7659"/>
                  </a:lnTo>
                  <a:lnTo>
                    <a:pt x="30635" y="7910"/>
                  </a:lnTo>
                  <a:lnTo>
                    <a:pt x="29332" y="8482"/>
                  </a:lnTo>
                  <a:lnTo>
                    <a:pt x="27572" y="9602"/>
                  </a:lnTo>
                  <a:lnTo>
                    <a:pt x="25057" y="11568"/>
                  </a:lnTo>
                  <a:lnTo>
                    <a:pt x="22794" y="13672"/>
                  </a:lnTo>
                  <a:lnTo>
                    <a:pt x="22565" y="13923"/>
                  </a:lnTo>
                  <a:lnTo>
                    <a:pt x="23182" y="12940"/>
                  </a:lnTo>
                  <a:lnTo>
                    <a:pt x="25354" y="8756"/>
                  </a:lnTo>
                  <a:lnTo>
                    <a:pt x="26109" y="6950"/>
                  </a:lnTo>
                  <a:lnTo>
                    <a:pt x="26635" y="5213"/>
                  </a:lnTo>
                  <a:lnTo>
                    <a:pt x="26817" y="4093"/>
                  </a:lnTo>
                  <a:lnTo>
                    <a:pt x="26795" y="3430"/>
                  </a:lnTo>
                  <a:lnTo>
                    <a:pt x="26749" y="3132"/>
                  </a:lnTo>
                  <a:lnTo>
                    <a:pt x="26657" y="2858"/>
                  </a:lnTo>
                  <a:lnTo>
                    <a:pt x="26383" y="2355"/>
                  </a:lnTo>
                  <a:lnTo>
                    <a:pt x="25949" y="1875"/>
                  </a:lnTo>
                  <a:lnTo>
                    <a:pt x="25377" y="1463"/>
                  </a:lnTo>
                  <a:lnTo>
                    <a:pt x="24371" y="915"/>
                  </a:lnTo>
                  <a:lnTo>
                    <a:pt x="22725" y="366"/>
                  </a:lnTo>
                  <a:lnTo>
                    <a:pt x="20896" y="69"/>
                  </a:lnTo>
                  <a:lnTo>
                    <a:pt x="19067" y="0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6452162" y="-2001215"/>
              <a:ext cx="275032" cy="251638"/>
            </a:xfrm>
            <a:custGeom>
              <a:avLst/>
              <a:gdLst/>
              <a:ahLst/>
              <a:cxnLst/>
              <a:rect l="l" t="t" r="r" b="b"/>
              <a:pathLst>
                <a:path w="9946" h="9100" extrusionOk="0">
                  <a:moveTo>
                    <a:pt x="4504" y="1"/>
                  </a:moveTo>
                  <a:lnTo>
                    <a:pt x="3407" y="115"/>
                  </a:lnTo>
                  <a:lnTo>
                    <a:pt x="2721" y="321"/>
                  </a:lnTo>
                  <a:lnTo>
                    <a:pt x="2081" y="618"/>
                  </a:lnTo>
                  <a:lnTo>
                    <a:pt x="1509" y="1029"/>
                  </a:lnTo>
                  <a:lnTo>
                    <a:pt x="1006" y="1532"/>
                  </a:lnTo>
                  <a:lnTo>
                    <a:pt x="595" y="2150"/>
                  </a:lnTo>
                  <a:lnTo>
                    <a:pt x="275" y="2858"/>
                  </a:lnTo>
                  <a:lnTo>
                    <a:pt x="92" y="3681"/>
                  </a:lnTo>
                  <a:lnTo>
                    <a:pt x="46" y="4139"/>
                  </a:lnTo>
                  <a:lnTo>
                    <a:pt x="0" y="5030"/>
                  </a:lnTo>
                  <a:lnTo>
                    <a:pt x="252" y="6471"/>
                  </a:lnTo>
                  <a:lnTo>
                    <a:pt x="778" y="7499"/>
                  </a:lnTo>
                  <a:lnTo>
                    <a:pt x="1486" y="8208"/>
                  </a:lnTo>
                  <a:lnTo>
                    <a:pt x="2241" y="8665"/>
                  </a:lnTo>
                  <a:lnTo>
                    <a:pt x="2995" y="8917"/>
                  </a:lnTo>
                  <a:lnTo>
                    <a:pt x="3841" y="9031"/>
                  </a:lnTo>
                  <a:lnTo>
                    <a:pt x="3978" y="9031"/>
                  </a:lnTo>
                  <a:lnTo>
                    <a:pt x="4504" y="9100"/>
                  </a:lnTo>
                  <a:lnTo>
                    <a:pt x="5693" y="8963"/>
                  </a:lnTo>
                  <a:lnTo>
                    <a:pt x="6927" y="8528"/>
                  </a:lnTo>
                  <a:lnTo>
                    <a:pt x="8093" y="7842"/>
                  </a:lnTo>
                  <a:lnTo>
                    <a:pt x="9076" y="6928"/>
                  </a:lnTo>
                  <a:lnTo>
                    <a:pt x="9579" y="6128"/>
                  </a:lnTo>
                  <a:lnTo>
                    <a:pt x="9831" y="5533"/>
                  </a:lnTo>
                  <a:lnTo>
                    <a:pt x="9945" y="4916"/>
                  </a:lnTo>
                  <a:lnTo>
                    <a:pt x="9922" y="4276"/>
                  </a:lnTo>
                  <a:lnTo>
                    <a:pt x="9762" y="3613"/>
                  </a:lnTo>
                  <a:lnTo>
                    <a:pt x="9442" y="2904"/>
                  </a:lnTo>
                  <a:lnTo>
                    <a:pt x="9214" y="2561"/>
                  </a:lnTo>
                  <a:lnTo>
                    <a:pt x="8962" y="2218"/>
                  </a:lnTo>
                  <a:lnTo>
                    <a:pt x="8390" y="1601"/>
                  </a:lnTo>
                  <a:lnTo>
                    <a:pt x="7407" y="847"/>
                  </a:lnTo>
                  <a:lnTo>
                    <a:pt x="5990" y="229"/>
                  </a:lnTo>
                  <a:lnTo>
                    <a:pt x="45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01" name="Google Shape;601;p44"/>
            <p:cNvGrpSpPr/>
            <p:nvPr/>
          </p:nvGrpSpPr>
          <p:grpSpPr>
            <a:xfrm>
              <a:off x="6318763" y="-2192768"/>
              <a:ext cx="569624" cy="582288"/>
              <a:chOff x="6318763" y="-2192768"/>
              <a:chExt cx="569624" cy="582288"/>
            </a:xfrm>
          </p:grpSpPr>
          <p:sp>
            <p:nvSpPr>
              <p:cNvPr id="602" name="Google Shape;602;p44"/>
              <p:cNvSpPr/>
              <p:nvPr/>
            </p:nvSpPr>
            <p:spPr>
              <a:xfrm>
                <a:off x="6574168" y="-1985397"/>
                <a:ext cx="19633" cy="58181"/>
              </a:xfrm>
              <a:custGeom>
                <a:avLst/>
                <a:gdLst/>
                <a:ahLst/>
                <a:cxnLst/>
                <a:rect l="l" t="t" r="r" b="b"/>
                <a:pathLst>
                  <a:path w="710" h="2104" extrusionOk="0">
                    <a:moveTo>
                      <a:pt x="458" y="0"/>
                    </a:moveTo>
                    <a:lnTo>
                      <a:pt x="321" y="115"/>
                    </a:lnTo>
                    <a:lnTo>
                      <a:pt x="138" y="549"/>
                    </a:lnTo>
                    <a:lnTo>
                      <a:pt x="1" y="1349"/>
                    </a:lnTo>
                    <a:lnTo>
                      <a:pt x="23" y="1875"/>
                    </a:lnTo>
                    <a:lnTo>
                      <a:pt x="115" y="2058"/>
                    </a:lnTo>
                    <a:lnTo>
                      <a:pt x="183" y="2104"/>
                    </a:lnTo>
                    <a:lnTo>
                      <a:pt x="275" y="2081"/>
                    </a:lnTo>
                    <a:lnTo>
                      <a:pt x="412" y="1943"/>
                    </a:lnTo>
                    <a:lnTo>
                      <a:pt x="595" y="1532"/>
                    </a:lnTo>
                    <a:lnTo>
                      <a:pt x="709" y="800"/>
                    </a:lnTo>
                    <a:lnTo>
                      <a:pt x="641" y="183"/>
                    </a:lnTo>
                    <a:lnTo>
                      <a:pt x="526" y="23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44"/>
              <p:cNvSpPr/>
              <p:nvPr/>
            </p:nvSpPr>
            <p:spPr>
              <a:xfrm>
                <a:off x="6610200" y="-1957578"/>
                <a:ext cx="24058" cy="3415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235" extrusionOk="0">
                    <a:moveTo>
                      <a:pt x="755" y="0"/>
                    </a:moveTo>
                    <a:lnTo>
                      <a:pt x="618" y="23"/>
                    </a:lnTo>
                    <a:lnTo>
                      <a:pt x="412" y="252"/>
                    </a:lnTo>
                    <a:lnTo>
                      <a:pt x="69" y="983"/>
                    </a:lnTo>
                    <a:lnTo>
                      <a:pt x="1" y="1166"/>
                    </a:lnTo>
                    <a:lnTo>
                      <a:pt x="1" y="1235"/>
                    </a:lnTo>
                    <a:lnTo>
                      <a:pt x="92" y="1235"/>
                    </a:lnTo>
                    <a:lnTo>
                      <a:pt x="344" y="1075"/>
                    </a:lnTo>
                    <a:lnTo>
                      <a:pt x="687" y="663"/>
                    </a:lnTo>
                    <a:lnTo>
                      <a:pt x="869" y="229"/>
                    </a:lnTo>
                    <a:lnTo>
                      <a:pt x="801" y="69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44"/>
              <p:cNvSpPr/>
              <p:nvPr/>
            </p:nvSpPr>
            <p:spPr>
              <a:xfrm>
                <a:off x="6653200" y="-1905756"/>
                <a:ext cx="39211" cy="18997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687" extrusionOk="0">
                    <a:moveTo>
                      <a:pt x="1052" y="1"/>
                    </a:moveTo>
                    <a:lnTo>
                      <a:pt x="206" y="321"/>
                    </a:lnTo>
                    <a:lnTo>
                      <a:pt x="0" y="435"/>
                    </a:lnTo>
                    <a:lnTo>
                      <a:pt x="0" y="481"/>
                    </a:lnTo>
                    <a:lnTo>
                      <a:pt x="320" y="618"/>
                    </a:lnTo>
                    <a:lnTo>
                      <a:pt x="846" y="687"/>
                    </a:lnTo>
                    <a:lnTo>
                      <a:pt x="1189" y="595"/>
                    </a:lnTo>
                    <a:lnTo>
                      <a:pt x="1372" y="412"/>
                    </a:lnTo>
                    <a:lnTo>
                      <a:pt x="1418" y="298"/>
                    </a:lnTo>
                    <a:lnTo>
                      <a:pt x="1418" y="161"/>
                    </a:lnTo>
                    <a:lnTo>
                      <a:pt x="1349" y="24"/>
                    </a:lnTo>
                    <a:lnTo>
                      <a:pt x="1052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44"/>
              <p:cNvSpPr/>
              <p:nvPr/>
            </p:nvSpPr>
            <p:spPr>
              <a:xfrm>
                <a:off x="6492619" y="-1941788"/>
                <a:ext cx="46816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419" extrusionOk="0">
                    <a:moveTo>
                      <a:pt x="138" y="1"/>
                    </a:moveTo>
                    <a:lnTo>
                      <a:pt x="0" y="92"/>
                    </a:lnTo>
                    <a:lnTo>
                      <a:pt x="0" y="206"/>
                    </a:lnTo>
                    <a:lnTo>
                      <a:pt x="69" y="481"/>
                    </a:lnTo>
                    <a:lnTo>
                      <a:pt x="549" y="1007"/>
                    </a:lnTo>
                    <a:lnTo>
                      <a:pt x="1166" y="1350"/>
                    </a:lnTo>
                    <a:lnTo>
                      <a:pt x="1532" y="1418"/>
                    </a:lnTo>
                    <a:lnTo>
                      <a:pt x="1669" y="1327"/>
                    </a:lnTo>
                    <a:lnTo>
                      <a:pt x="1692" y="1235"/>
                    </a:lnTo>
                    <a:lnTo>
                      <a:pt x="1669" y="984"/>
                    </a:lnTo>
                    <a:lnTo>
                      <a:pt x="1166" y="458"/>
                    </a:lnTo>
                    <a:lnTo>
                      <a:pt x="526" y="69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44"/>
              <p:cNvSpPr/>
              <p:nvPr/>
            </p:nvSpPr>
            <p:spPr>
              <a:xfrm>
                <a:off x="6636138" y="-1867816"/>
                <a:ext cx="44908" cy="32270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167" extrusionOk="0">
                    <a:moveTo>
                      <a:pt x="137" y="1"/>
                    </a:moveTo>
                    <a:lnTo>
                      <a:pt x="23" y="92"/>
                    </a:lnTo>
                    <a:lnTo>
                      <a:pt x="0" y="229"/>
                    </a:lnTo>
                    <a:lnTo>
                      <a:pt x="251" y="641"/>
                    </a:lnTo>
                    <a:lnTo>
                      <a:pt x="709" y="1006"/>
                    </a:lnTo>
                    <a:lnTo>
                      <a:pt x="1257" y="1166"/>
                    </a:lnTo>
                    <a:lnTo>
                      <a:pt x="1509" y="1075"/>
                    </a:lnTo>
                    <a:lnTo>
                      <a:pt x="1600" y="1006"/>
                    </a:lnTo>
                    <a:lnTo>
                      <a:pt x="1623" y="824"/>
                    </a:lnTo>
                    <a:lnTo>
                      <a:pt x="1372" y="526"/>
                    </a:lnTo>
                    <a:lnTo>
                      <a:pt x="709" y="161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44"/>
              <p:cNvSpPr/>
              <p:nvPr/>
            </p:nvSpPr>
            <p:spPr>
              <a:xfrm>
                <a:off x="6538136" y="-1838089"/>
                <a:ext cx="24694" cy="49332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784" extrusionOk="0">
                    <a:moveTo>
                      <a:pt x="755" y="0"/>
                    </a:moveTo>
                    <a:lnTo>
                      <a:pt x="618" y="23"/>
                    </a:lnTo>
                    <a:lnTo>
                      <a:pt x="366" y="366"/>
                    </a:lnTo>
                    <a:lnTo>
                      <a:pt x="69" y="1075"/>
                    </a:lnTo>
                    <a:lnTo>
                      <a:pt x="0" y="1555"/>
                    </a:lnTo>
                    <a:lnTo>
                      <a:pt x="69" y="1760"/>
                    </a:lnTo>
                    <a:lnTo>
                      <a:pt x="138" y="1783"/>
                    </a:lnTo>
                    <a:lnTo>
                      <a:pt x="320" y="1783"/>
                    </a:lnTo>
                    <a:lnTo>
                      <a:pt x="641" y="1417"/>
                    </a:lnTo>
                    <a:lnTo>
                      <a:pt x="846" y="846"/>
                    </a:lnTo>
                    <a:lnTo>
                      <a:pt x="892" y="252"/>
                    </a:lnTo>
                    <a:lnTo>
                      <a:pt x="823" y="69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44"/>
              <p:cNvSpPr/>
              <p:nvPr/>
            </p:nvSpPr>
            <p:spPr>
              <a:xfrm>
                <a:off x="6601987" y="-1830512"/>
                <a:ext cx="28482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1510" extrusionOk="0">
                    <a:moveTo>
                      <a:pt x="115" y="0"/>
                    </a:moveTo>
                    <a:lnTo>
                      <a:pt x="0" y="115"/>
                    </a:lnTo>
                    <a:lnTo>
                      <a:pt x="23" y="480"/>
                    </a:lnTo>
                    <a:lnTo>
                      <a:pt x="343" y="1121"/>
                    </a:lnTo>
                    <a:lnTo>
                      <a:pt x="641" y="1441"/>
                    </a:lnTo>
                    <a:lnTo>
                      <a:pt x="823" y="1509"/>
                    </a:lnTo>
                    <a:lnTo>
                      <a:pt x="892" y="1464"/>
                    </a:lnTo>
                    <a:lnTo>
                      <a:pt x="984" y="1303"/>
                    </a:lnTo>
                    <a:lnTo>
                      <a:pt x="1029" y="892"/>
                    </a:lnTo>
                    <a:lnTo>
                      <a:pt x="892" y="458"/>
                    </a:lnTo>
                    <a:lnTo>
                      <a:pt x="526" y="115"/>
                    </a:lnTo>
                    <a:lnTo>
                      <a:pt x="252" y="23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44"/>
              <p:cNvSpPr/>
              <p:nvPr/>
            </p:nvSpPr>
            <p:spPr>
              <a:xfrm>
                <a:off x="6485042" y="-1865300"/>
                <a:ext cx="38575" cy="3417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236" extrusionOk="0">
                    <a:moveTo>
                      <a:pt x="1166" y="1"/>
                    </a:moveTo>
                    <a:lnTo>
                      <a:pt x="777" y="161"/>
                    </a:lnTo>
                    <a:lnTo>
                      <a:pt x="229" y="573"/>
                    </a:lnTo>
                    <a:lnTo>
                      <a:pt x="0" y="915"/>
                    </a:lnTo>
                    <a:lnTo>
                      <a:pt x="0" y="1075"/>
                    </a:lnTo>
                    <a:lnTo>
                      <a:pt x="69" y="1144"/>
                    </a:lnTo>
                    <a:lnTo>
                      <a:pt x="274" y="1236"/>
                    </a:lnTo>
                    <a:lnTo>
                      <a:pt x="732" y="1053"/>
                    </a:lnTo>
                    <a:lnTo>
                      <a:pt x="1166" y="664"/>
                    </a:lnTo>
                    <a:lnTo>
                      <a:pt x="1395" y="230"/>
                    </a:lnTo>
                    <a:lnTo>
                      <a:pt x="1372" y="70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44"/>
              <p:cNvSpPr/>
              <p:nvPr/>
            </p:nvSpPr>
            <p:spPr>
              <a:xfrm>
                <a:off x="6507800" y="-2192768"/>
                <a:ext cx="51848" cy="176423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6380" extrusionOk="0">
                    <a:moveTo>
                      <a:pt x="252" y="1"/>
                    </a:moveTo>
                    <a:lnTo>
                      <a:pt x="114" y="115"/>
                    </a:lnTo>
                    <a:lnTo>
                      <a:pt x="0" y="526"/>
                    </a:lnTo>
                    <a:lnTo>
                      <a:pt x="46" y="1967"/>
                    </a:lnTo>
                    <a:lnTo>
                      <a:pt x="549" y="4482"/>
                    </a:lnTo>
                    <a:lnTo>
                      <a:pt x="1097" y="5899"/>
                    </a:lnTo>
                    <a:lnTo>
                      <a:pt x="1372" y="6288"/>
                    </a:lnTo>
                    <a:lnTo>
                      <a:pt x="1555" y="6379"/>
                    </a:lnTo>
                    <a:lnTo>
                      <a:pt x="1623" y="6356"/>
                    </a:lnTo>
                    <a:lnTo>
                      <a:pt x="1783" y="6265"/>
                    </a:lnTo>
                    <a:lnTo>
                      <a:pt x="1875" y="5670"/>
                    </a:lnTo>
                    <a:lnTo>
                      <a:pt x="1738" y="4230"/>
                    </a:lnTo>
                    <a:lnTo>
                      <a:pt x="1143" y="1944"/>
                    </a:lnTo>
                    <a:lnTo>
                      <a:pt x="526" y="229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44"/>
              <p:cNvSpPr/>
              <p:nvPr/>
            </p:nvSpPr>
            <p:spPr>
              <a:xfrm>
                <a:off x="6648776" y="-2143462"/>
                <a:ext cx="55028" cy="142272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5145" extrusionOk="0">
                    <a:moveTo>
                      <a:pt x="1829" y="1"/>
                    </a:moveTo>
                    <a:lnTo>
                      <a:pt x="1623" y="229"/>
                    </a:lnTo>
                    <a:lnTo>
                      <a:pt x="1075" y="1281"/>
                    </a:lnTo>
                    <a:lnTo>
                      <a:pt x="297" y="3316"/>
                    </a:lnTo>
                    <a:lnTo>
                      <a:pt x="0" y="4596"/>
                    </a:lnTo>
                    <a:lnTo>
                      <a:pt x="0" y="5076"/>
                    </a:lnTo>
                    <a:lnTo>
                      <a:pt x="92" y="5145"/>
                    </a:lnTo>
                    <a:lnTo>
                      <a:pt x="206" y="5145"/>
                    </a:lnTo>
                    <a:lnTo>
                      <a:pt x="503" y="4802"/>
                    </a:lnTo>
                    <a:lnTo>
                      <a:pt x="1029" y="3819"/>
                    </a:lnTo>
                    <a:lnTo>
                      <a:pt x="1669" y="2013"/>
                    </a:lnTo>
                    <a:lnTo>
                      <a:pt x="1943" y="801"/>
                    </a:lnTo>
                    <a:lnTo>
                      <a:pt x="1989" y="229"/>
                    </a:lnTo>
                    <a:lnTo>
                      <a:pt x="1943" y="69"/>
                    </a:lnTo>
                    <a:lnTo>
                      <a:pt x="1921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44"/>
              <p:cNvSpPr/>
              <p:nvPr/>
            </p:nvSpPr>
            <p:spPr>
              <a:xfrm>
                <a:off x="6589349" y="-2106158"/>
                <a:ext cx="30362" cy="98664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3568" extrusionOk="0">
                    <a:moveTo>
                      <a:pt x="480" y="1"/>
                    </a:moveTo>
                    <a:lnTo>
                      <a:pt x="275" y="252"/>
                    </a:lnTo>
                    <a:lnTo>
                      <a:pt x="46" y="1029"/>
                    </a:lnTo>
                    <a:lnTo>
                      <a:pt x="0" y="2424"/>
                    </a:lnTo>
                    <a:lnTo>
                      <a:pt x="137" y="3247"/>
                    </a:lnTo>
                    <a:lnTo>
                      <a:pt x="320" y="3544"/>
                    </a:lnTo>
                    <a:lnTo>
                      <a:pt x="435" y="3567"/>
                    </a:lnTo>
                    <a:lnTo>
                      <a:pt x="549" y="3521"/>
                    </a:lnTo>
                    <a:lnTo>
                      <a:pt x="755" y="3247"/>
                    </a:lnTo>
                    <a:lnTo>
                      <a:pt x="983" y="2470"/>
                    </a:lnTo>
                    <a:lnTo>
                      <a:pt x="1098" y="1189"/>
                    </a:lnTo>
                    <a:lnTo>
                      <a:pt x="960" y="389"/>
                    </a:lnTo>
                    <a:lnTo>
                      <a:pt x="778" y="69"/>
                    </a:lnTo>
                    <a:lnTo>
                      <a:pt x="640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44"/>
              <p:cNvSpPr/>
              <p:nvPr/>
            </p:nvSpPr>
            <p:spPr>
              <a:xfrm>
                <a:off x="6708838" y="-2080247"/>
                <a:ext cx="134668" cy="12333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4460" extrusionOk="0">
                    <a:moveTo>
                      <a:pt x="4550" y="1"/>
                    </a:moveTo>
                    <a:lnTo>
                      <a:pt x="4115" y="138"/>
                    </a:lnTo>
                    <a:lnTo>
                      <a:pt x="2904" y="961"/>
                    </a:lnTo>
                    <a:lnTo>
                      <a:pt x="1120" y="2676"/>
                    </a:lnTo>
                    <a:lnTo>
                      <a:pt x="206" y="3819"/>
                    </a:lnTo>
                    <a:lnTo>
                      <a:pt x="0" y="4208"/>
                    </a:lnTo>
                    <a:lnTo>
                      <a:pt x="0" y="4390"/>
                    </a:lnTo>
                    <a:lnTo>
                      <a:pt x="46" y="4413"/>
                    </a:lnTo>
                    <a:lnTo>
                      <a:pt x="183" y="4459"/>
                    </a:lnTo>
                    <a:lnTo>
                      <a:pt x="755" y="4253"/>
                    </a:lnTo>
                    <a:lnTo>
                      <a:pt x="1966" y="3476"/>
                    </a:lnTo>
                    <a:lnTo>
                      <a:pt x="3749" y="1944"/>
                    </a:lnTo>
                    <a:lnTo>
                      <a:pt x="4664" y="847"/>
                    </a:lnTo>
                    <a:lnTo>
                      <a:pt x="4847" y="413"/>
                    </a:lnTo>
                    <a:lnTo>
                      <a:pt x="4870" y="184"/>
                    </a:lnTo>
                    <a:lnTo>
                      <a:pt x="4824" y="115"/>
                    </a:lnTo>
                    <a:lnTo>
                      <a:pt x="4755" y="47"/>
                    </a:lnTo>
                    <a:lnTo>
                      <a:pt x="4550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44"/>
              <p:cNvSpPr/>
              <p:nvPr/>
            </p:nvSpPr>
            <p:spPr>
              <a:xfrm>
                <a:off x="6738538" y="-1989186"/>
                <a:ext cx="113182" cy="55028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1990" extrusionOk="0">
                    <a:moveTo>
                      <a:pt x="3727" y="0"/>
                    </a:moveTo>
                    <a:lnTo>
                      <a:pt x="2721" y="229"/>
                    </a:lnTo>
                    <a:lnTo>
                      <a:pt x="1052" y="983"/>
                    </a:lnTo>
                    <a:lnTo>
                      <a:pt x="184" y="1555"/>
                    </a:lnTo>
                    <a:lnTo>
                      <a:pt x="1" y="1760"/>
                    </a:lnTo>
                    <a:lnTo>
                      <a:pt x="1" y="1875"/>
                    </a:lnTo>
                    <a:lnTo>
                      <a:pt x="46" y="1920"/>
                    </a:lnTo>
                    <a:lnTo>
                      <a:pt x="184" y="1966"/>
                    </a:lnTo>
                    <a:lnTo>
                      <a:pt x="641" y="1989"/>
                    </a:lnTo>
                    <a:lnTo>
                      <a:pt x="1555" y="1806"/>
                    </a:lnTo>
                    <a:lnTo>
                      <a:pt x="2927" y="1326"/>
                    </a:lnTo>
                    <a:lnTo>
                      <a:pt x="3727" y="800"/>
                    </a:lnTo>
                    <a:lnTo>
                      <a:pt x="4024" y="457"/>
                    </a:lnTo>
                    <a:lnTo>
                      <a:pt x="4093" y="252"/>
                    </a:lnTo>
                    <a:lnTo>
                      <a:pt x="4093" y="183"/>
                    </a:lnTo>
                    <a:lnTo>
                      <a:pt x="4001" y="69"/>
                    </a:lnTo>
                    <a:lnTo>
                      <a:pt x="3727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44"/>
              <p:cNvSpPr/>
              <p:nvPr/>
            </p:nvSpPr>
            <p:spPr>
              <a:xfrm>
                <a:off x="6748023" y="-1908909"/>
                <a:ext cx="140364" cy="28482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1030" extrusionOk="0">
                    <a:moveTo>
                      <a:pt x="1647" y="1"/>
                    </a:moveTo>
                    <a:lnTo>
                      <a:pt x="458" y="69"/>
                    </a:lnTo>
                    <a:lnTo>
                      <a:pt x="46" y="206"/>
                    </a:lnTo>
                    <a:lnTo>
                      <a:pt x="1" y="298"/>
                    </a:lnTo>
                    <a:lnTo>
                      <a:pt x="46" y="389"/>
                    </a:lnTo>
                    <a:lnTo>
                      <a:pt x="458" y="572"/>
                    </a:lnTo>
                    <a:lnTo>
                      <a:pt x="1509" y="846"/>
                    </a:lnTo>
                    <a:lnTo>
                      <a:pt x="3338" y="1029"/>
                    </a:lnTo>
                    <a:lnTo>
                      <a:pt x="4481" y="984"/>
                    </a:lnTo>
                    <a:lnTo>
                      <a:pt x="4962" y="824"/>
                    </a:lnTo>
                    <a:lnTo>
                      <a:pt x="5053" y="686"/>
                    </a:lnTo>
                    <a:lnTo>
                      <a:pt x="5076" y="618"/>
                    </a:lnTo>
                    <a:lnTo>
                      <a:pt x="5030" y="503"/>
                    </a:lnTo>
                    <a:lnTo>
                      <a:pt x="4733" y="321"/>
                    </a:lnTo>
                    <a:lnTo>
                      <a:pt x="3636" y="92"/>
                    </a:lnTo>
                    <a:lnTo>
                      <a:pt x="1647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4"/>
              <p:cNvSpPr/>
              <p:nvPr/>
            </p:nvSpPr>
            <p:spPr>
              <a:xfrm>
                <a:off x="6337097" y="-1813450"/>
                <a:ext cx="106849" cy="94240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408" extrusionOk="0">
                    <a:moveTo>
                      <a:pt x="3773" y="1"/>
                    </a:moveTo>
                    <a:lnTo>
                      <a:pt x="3361" y="92"/>
                    </a:lnTo>
                    <a:lnTo>
                      <a:pt x="2401" y="686"/>
                    </a:lnTo>
                    <a:lnTo>
                      <a:pt x="915" y="1921"/>
                    </a:lnTo>
                    <a:lnTo>
                      <a:pt x="183" y="2813"/>
                    </a:lnTo>
                    <a:lnTo>
                      <a:pt x="0" y="3224"/>
                    </a:lnTo>
                    <a:lnTo>
                      <a:pt x="69" y="3338"/>
                    </a:lnTo>
                    <a:lnTo>
                      <a:pt x="206" y="3407"/>
                    </a:lnTo>
                    <a:lnTo>
                      <a:pt x="640" y="3293"/>
                    </a:lnTo>
                    <a:lnTo>
                      <a:pt x="1578" y="2744"/>
                    </a:lnTo>
                    <a:lnTo>
                      <a:pt x="2950" y="1555"/>
                    </a:lnTo>
                    <a:lnTo>
                      <a:pt x="3658" y="686"/>
                    </a:lnTo>
                    <a:lnTo>
                      <a:pt x="3864" y="229"/>
                    </a:lnTo>
                    <a:lnTo>
                      <a:pt x="3841" y="92"/>
                    </a:lnTo>
                    <a:lnTo>
                      <a:pt x="3773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44"/>
              <p:cNvSpPr/>
              <p:nvPr/>
            </p:nvSpPr>
            <p:spPr>
              <a:xfrm>
                <a:off x="6464800" y="-1731265"/>
                <a:ext cx="48696" cy="119514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4322" extrusionOk="0">
                    <a:moveTo>
                      <a:pt x="1441" y="1"/>
                    </a:moveTo>
                    <a:lnTo>
                      <a:pt x="1121" y="206"/>
                    </a:lnTo>
                    <a:lnTo>
                      <a:pt x="641" y="1029"/>
                    </a:lnTo>
                    <a:lnTo>
                      <a:pt x="115" y="2630"/>
                    </a:lnTo>
                    <a:lnTo>
                      <a:pt x="0" y="3704"/>
                    </a:lnTo>
                    <a:lnTo>
                      <a:pt x="92" y="4162"/>
                    </a:lnTo>
                    <a:lnTo>
                      <a:pt x="206" y="4276"/>
                    </a:lnTo>
                    <a:lnTo>
                      <a:pt x="343" y="4322"/>
                    </a:lnTo>
                    <a:lnTo>
                      <a:pt x="663" y="4093"/>
                    </a:lnTo>
                    <a:lnTo>
                      <a:pt x="1144" y="3270"/>
                    </a:lnTo>
                    <a:lnTo>
                      <a:pt x="1646" y="1715"/>
                    </a:lnTo>
                    <a:lnTo>
                      <a:pt x="1761" y="664"/>
                    </a:lnTo>
                    <a:lnTo>
                      <a:pt x="1669" y="184"/>
                    </a:lnTo>
                    <a:lnTo>
                      <a:pt x="1555" y="46"/>
                    </a:lnTo>
                    <a:lnTo>
                      <a:pt x="1441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44"/>
              <p:cNvSpPr/>
              <p:nvPr/>
            </p:nvSpPr>
            <p:spPr>
              <a:xfrm>
                <a:off x="6393980" y="-1756540"/>
                <a:ext cx="71482" cy="9294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361" extrusionOk="0">
                    <a:moveTo>
                      <a:pt x="2401" y="0"/>
                    </a:moveTo>
                    <a:lnTo>
                      <a:pt x="2058" y="69"/>
                    </a:lnTo>
                    <a:lnTo>
                      <a:pt x="1395" y="617"/>
                    </a:lnTo>
                    <a:lnTo>
                      <a:pt x="458" y="1829"/>
                    </a:lnTo>
                    <a:lnTo>
                      <a:pt x="47" y="2721"/>
                    </a:lnTo>
                    <a:lnTo>
                      <a:pt x="1" y="3132"/>
                    </a:lnTo>
                    <a:lnTo>
                      <a:pt x="70" y="3269"/>
                    </a:lnTo>
                    <a:lnTo>
                      <a:pt x="184" y="3361"/>
                    </a:lnTo>
                    <a:lnTo>
                      <a:pt x="550" y="3269"/>
                    </a:lnTo>
                    <a:lnTo>
                      <a:pt x="1213" y="2721"/>
                    </a:lnTo>
                    <a:lnTo>
                      <a:pt x="2127" y="1532"/>
                    </a:lnTo>
                    <a:lnTo>
                      <a:pt x="2539" y="663"/>
                    </a:lnTo>
                    <a:lnTo>
                      <a:pt x="2584" y="229"/>
                    </a:lnTo>
                    <a:lnTo>
                      <a:pt x="2516" y="92"/>
                    </a:lnTo>
                    <a:lnTo>
                      <a:pt x="2401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44"/>
              <p:cNvSpPr/>
              <p:nvPr/>
            </p:nvSpPr>
            <p:spPr>
              <a:xfrm>
                <a:off x="6620321" y="-1738206"/>
                <a:ext cx="26574" cy="1093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3956" extrusionOk="0">
                    <a:moveTo>
                      <a:pt x="275" y="0"/>
                    </a:moveTo>
                    <a:lnTo>
                      <a:pt x="138" y="206"/>
                    </a:lnTo>
                    <a:lnTo>
                      <a:pt x="0" y="1006"/>
                    </a:lnTo>
                    <a:lnTo>
                      <a:pt x="23" y="2538"/>
                    </a:lnTo>
                    <a:lnTo>
                      <a:pt x="206" y="3521"/>
                    </a:lnTo>
                    <a:lnTo>
                      <a:pt x="412" y="3887"/>
                    </a:lnTo>
                    <a:lnTo>
                      <a:pt x="549" y="3955"/>
                    </a:lnTo>
                    <a:lnTo>
                      <a:pt x="663" y="3932"/>
                    </a:lnTo>
                    <a:lnTo>
                      <a:pt x="846" y="3681"/>
                    </a:lnTo>
                    <a:lnTo>
                      <a:pt x="961" y="2926"/>
                    </a:lnTo>
                    <a:lnTo>
                      <a:pt x="869" y="1555"/>
                    </a:lnTo>
                    <a:lnTo>
                      <a:pt x="595" y="366"/>
                    </a:lnTo>
                    <a:lnTo>
                      <a:pt x="389" y="6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4"/>
              <p:cNvSpPr/>
              <p:nvPr/>
            </p:nvSpPr>
            <p:spPr>
              <a:xfrm>
                <a:off x="6674051" y="-1759084"/>
                <a:ext cx="69574" cy="14860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5374" extrusionOk="0">
                    <a:moveTo>
                      <a:pt x="115" y="1"/>
                    </a:moveTo>
                    <a:lnTo>
                      <a:pt x="24" y="92"/>
                    </a:lnTo>
                    <a:lnTo>
                      <a:pt x="1" y="412"/>
                    </a:lnTo>
                    <a:lnTo>
                      <a:pt x="229" y="1578"/>
                    </a:lnTo>
                    <a:lnTo>
                      <a:pt x="961" y="3613"/>
                    </a:lnTo>
                    <a:lnTo>
                      <a:pt x="1647" y="4847"/>
                    </a:lnTo>
                    <a:lnTo>
                      <a:pt x="2081" y="5305"/>
                    </a:lnTo>
                    <a:lnTo>
                      <a:pt x="2264" y="5373"/>
                    </a:lnTo>
                    <a:lnTo>
                      <a:pt x="2355" y="5373"/>
                    </a:lnTo>
                    <a:lnTo>
                      <a:pt x="2470" y="5259"/>
                    </a:lnTo>
                    <a:lnTo>
                      <a:pt x="2516" y="4939"/>
                    </a:lnTo>
                    <a:lnTo>
                      <a:pt x="2264" y="3796"/>
                    </a:lnTo>
                    <a:lnTo>
                      <a:pt x="1441" y="1807"/>
                    </a:lnTo>
                    <a:lnTo>
                      <a:pt x="732" y="595"/>
                    </a:lnTo>
                    <a:lnTo>
                      <a:pt x="344" y="92"/>
                    </a:lnTo>
                    <a:lnTo>
                      <a:pt x="184" y="24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4"/>
              <p:cNvSpPr/>
              <p:nvPr/>
            </p:nvSpPr>
            <p:spPr>
              <a:xfrm>
                <a:off x="6711991" y="-1792572"/>
                <a:ext cx="103697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636" extrusionOk="0">
                    <a:moveTo>
                      <a:pt x="183" y="0"/>
                    </a:moveTo>
                    <a:lnTo>
                      <a:pt x="92" y="23"/>
                    </a:lnTo>
                    <a:lnTo>
                      <a:pt x="0" y="114"/>
                    </a:lnTo>
                    <a:lnTo>
                      <a:pt x="46" y="412"/>
                    </a:lnTo>
                    <a:lnTo>
                      <a:pt x="595" y="1303"/>
                    </a:lnTo>
                    <a:lnTo>
                      <a:pt x="1921" y="2698"/>
                    </a:lnTo>
                    <a:lnTo>
                      <a:pt x="2950" y="3429"/>
                    </a:lnTo>
                    <a:lnTo>
                      <a:pt x="3453" y="3635"/>
                    </a:lnTo>
                    <a:lnTo>
                      <a:pt x="3635" y="3567"/>
                    </a:lnTo>
                    <a:lnTo>
                      <a:pt x="3750" y="3475"/>
                    </a:lnTo>
                    <a:lnTo>
                      <a:pt x="3704" y="3064"/>
                    </a:lnTo>
                    <a:lnTo>
                      <a:pt x="3178" y="2218"/>
                    </a:lnTo>
                    <a:lnTo>
                      <a:pt x="1921" y="937"/>
                    </a:lnTo>
                    <a:lnTo>
                      <a:pt x="938" y="252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44"/>
              <p:cNvSpPr/>
              <p:nvPr/>
            </p:nvSpPr>
            <p:spPr>
              <a:xfrm>
                <a:off x="6321280" y="-1894363"/>
                <a:ext cx="123302" cy="30362"/>
              </a:xfrm>
              <a:custGeom>
                <a:avLst/>
                <a:gdLst/>
                <a:ahLst/>
                <a:cxnLst/>
                <a:rect l="l" t="t" r="r" b="b"/>
                <a:pathLst>
                  <a:path w="4459" h="1098" extrusionOk="0">
                    <a:moveTo>
                      <a:pt x="2904" y="0"/>
                    </a:moveTo>
                    <a:lnTo>
                      <a:pt x="1167" y="206"/>
                    </a:lnTo>
                    <a:lnTo>
                      <a:pt x="229" y="480"/>
                    </a:lnTo>
                    <a:lnTo>
                      <a:pt x="24" y="640"/>
                    </a:lnTo>
                    <a:lnTo>
                      <a:pt x="1" y="755"/>
                    </a:lnTo>
                    <a:lnTo>
                      <a:pt x="47" y="823"/>
                    </a:lnTo>
                    <a:lnTo>
                      <a:pt x="161" y="938"/>
                    </a:lnTo>
                    <a:lnTo>
                      <a:pt x="641" y="1075"/>
                    </a:lnTo>
                    <a:lnTo>
                      <a:pt x="1670" y="1098"/>
                    </a:lnTo>
                    <a:lnTo>
                      <a:pt x="3247" y="846"/>
                    </a:lnTo>
                    <a:lnTo>
                      <a:pt x="4139" y="572"/>
                    </a:lnTo>
                    <a:lnTo>
                      <a:pt x="4436" y="366"/>
                    </a:lnTo>
                    <a:lnTo>
                      <a:pt x="4459" y="252"/>
                    </a:lnTo>
                    <a:lnTo>
                      <a:pt x="4413" y="160"/>
                    </a:lnTo>
                    <a:lnTo>
                      <a:pt x="3979" y="46"/>
                    </a:lnTo>
                    <a:lnTo>
                      <a:pt x="2904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44"/>
              <p:cNvSpPr/>
              <p:nvPr/>
            </p:nvSpPr>
            <p:spPr>
              <a:xfrm>
                <a:off x="6325068" y="-2034703"/>
                <a:ext cx="135331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3110" extrusionOk="0">
                    <a:moveTo>
                      <a:pt x="367" y="0"/>
                    </a:moveTo>
                    <a:lnTo>
                      <a:pt x="138" y="46"/>
                    </a:lnTo>
                    <a:lnTo>
                      <a:pt x="47" y="69"/>
                    </a:lnTo>
                    <a:lnTo>
                      <a:pt x="1" y="183"/>
                    </a:lnTo>
                    <a:lnTo>
                      <a:pt x="138" y="457"/>
                    </a:lnTo>
                    <a:lnTo>
                      <a:pt x="1007" y="1257"/>
                    </a:lnTo>
                    <a:lnTo>
                      <a:pt x="2836" y="2423"/>
                    </a:lnTo>
                    <a:lnTo>
                      <a:pt x="4093" y="2995"/>
                    </a:lnTo>
                    <a:lnTo>
                      <a:pt x="4688" y="3109"/>
                    </a:lnTo>
                    <a:lnTo>
                      <a:pt x="4825" y="3041"/>
                    </a:lnTo>
                    <a:lnTo>
                      <a:pt x="4893" y="2926"/>
                    </a:lnTo>
                    <a:lnTo>
                      <a:pt x="4711" y="2538"/>
                    </a:lnTo>
                    <a:lnTo>
                      <a:pt x="3910" y="1783"/>
                    </a:lnTo>
                    <a:lnTo>
                      <a:pt x="2264" y="686"/>
                    </a:lnTo>
                    <a:lnTo>
                      <a:pt x="1030" y="13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44"/>
              <p:cNvSpPr/>
              <p:nvPr/>
            </p:nvSpPr>
            <p:spPr>
              <a:xfrm>
                <a:off x="6318763" y="-1955698"/>
                <a:ext cx="128999" cy="37967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373" extrusionOk="0">
                    <a:moveTo>
                      <a:pt x="435" y="1"/>
                    </a:moveTo>
                    <a:lnTo>
                      <a:pt x="46" y="138"/>
                    </a:lnTo>
                    <a:lnTo>
                      <a:pt x="0" y="275"/>
                    </a:lnTo>
                    <a:lnTo>
                      <a:pt x="23" y="412"/>
                    </a:lnTo>
                    <a:lnTo>
                      <a:pt x="389" y="687"/>
                    </a:lnTo>
                    <a:lnTo>
                      <a:pt x="1464" y="1052"/>
                    </a:lnTo>
                    <a:lnTo>
                      <a:pt x="3270" y="1350"/>
                    </a:lnTo>
                    <a:lnTo>
                      <a:pt x="4298" y="1372"/>
                    </a:lnTo>
                    <a:lnTo>
                      <a:pt x="4641" y="1281"/>
                    </a:lnTo>
                    <a:lnTo>
                      <a:pt x="4664" y="1190"/>
                    </a:lnTo>
                    <a:lnTo>
                      <a:pt x="4596" y="1075"/>
                    </a:lnTo>
                    <a:lnTo>
                      <a:pt x="4184" y="824"/>
                    </a:lnTo>
                    <a:lnTo>
                      <a:pt x="3132" y="435"/>
                    </a:lnTo>
                    <a:lnTo>
                      <a:pt x="1441" y="46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rgbClr val="BEE2E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25" name="Google Shape;625;p44"/>
            <p:cNvSpPr/>
            <p:nvPr/>
          </p:nvSpPr>
          <p:spPr>
            <a:xfrm>
              <a:off x="6773326" y="-1313371"/>
              <a:ext cx="138456" cy="303459"/>
            </a:xfrm>
            <a:custGeom>
              <a:avLst/>
              <a:gdLst/>
              <a:ahLst/>
              <a:cxnLst/>
              <a:rect l="l" t="t" r="r" b="b"/>
              <a:pathLst>
                <a:path w="5007" h="10974" extrusionOk="0">
                  <a:moveTo>
                    <a:pt x="1943" y="0"/>
                  </a:moveTo>
                  <a:lnTo>
                    <a:pt x="1646" y="46"/>
                  </a:lnTo>
                  <a:lnTo>
                    <a:pt x="1166" y="366"/>
                  </a:lnTo>
                  <a:lnTo>
                    <a:pt x="754" y="869"/>
                  </a:lnTo>
                  <a:lnTo>
                    <a:pt x="434" y="1578"/>
                  </a:lnTo>
                  <a:lnTo>
                    <a:pt x="114" y="2858"/>
                  </a:lnTo>
                  <a:lnTo>
                    <a:pt x="0" y="4916"/>
                  </a:lnTo>
                  <a:lnTo>
                    <a:pt x="229" y="7042"/>
                  </a:lnTo>
                  <a:lnTo>
                    <a:pt x="663" y="8505"/>
                  </a:lnTo>
                  <a:lnTo>
                    <a:pt x="1052" y="9351"/>
                  </a:lnTo>
                  <a:lnTo>
                    <a:pt x="1509" y="10059"/>
                  </a:lnTo>
                  <a:lnTo>
                    <a:pt x="2080" y="10585"/>
                  </a:lnTo>
                  <a:lnTo>
                    <a:pt x="2743" y="10905"/>
                  </a:lnTo>
                  <a:lnTo>
                    <a:pt x="3498" y="10974"/>
                  </a:lnTo>
                  <a:lnTo>
                    <a:pt x="3909" y="10905"/>
                  </a:lnTo>
                  <a:lnTo>
                    <a:pt x="4092" y="10837"/>
                  </a:lnTo>
                  <a:lnTo>
                    <a:pt x="4412" y="10517"/>
                  </a:lnTo>
                  <a:lnTo>
                    <a:pt x="4778" y="9694"/>
                  </a:lnTo>
                  <a:lnTo>
                    <a:pt x="5007" y="8093"/>
                  </a:lnTo>
                  <a:lnTo>
                    <a:pt x="4984" y="6173"/>
                  </a:lnTo>
                  <a:lnTo>
                    <a:pt x="4710" y="4138"/>
                  </a:lnTo>
                  <a:lnTo>
                    <a:pt x="4184" y="2286"/>
                  </a:lnTo>
                  <a:lnTo>
                    <a:pt x="3635" y="1166"/>
                  </a:lnTo>
                  <a:lnTo>
                    <a:pt x="3224" y="595"/>
                  </a:lnTo>
                  <a:lnTo>
                    <a:pt x="2743" y="18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7016701" y="-1222973"/>
              <a:ext cx="170091" cy="239001"/>
            </a:xfrm>
            <a:custGeom>
              <a:avLst/>
              <a:gdLst/>
              <a:ahLst/>
              <a:cxnLst/>
              <a:rect l="l" t="t" r="r" b="b"/>
              <a:pathLst>
                <a:path w="6151" h="8643" extrusionOk="0">
                  <a:moveTo>
                    <a:pt x="4070" y="1"/>
                  </a:moveTo>
                  <a:lnTo>
                    <a:pt x="3430" y="183"/>
                  </a:lnTo>
                  <a:lnTo>
                    <a:pt x="2813" y="549"/>
                  </a:lnTo>
                  <a:lnTo>
                    <a:pt x="2241" y="1052"/>
                  </a:lnTo>
                  <a:lnTo>
                    <a:pt x="1738" y="1692"/>
                  </a:lnTo>
                  <a:lnTo>
                    <a:pt x="1052" y="2813"/>
                  </a:lnTo>
                  <a:lnTo>
                    <a:pt x="389" y="4481"/>
                  </a:lnTo>
                  <a:lnTo>
                    <a:pt x="47" y="6127"/>
                  </a:lnTo>
                  <a:lnTo>
                    <a:pt x="1" y="7202"/>
                  </a:lnTo>
                  <a:lnTo>
                    <a:pt x="115" y="7796"/>
                  </a:lnTo>
                  <a:lnTo>
                    <a:pt x="298" y="8254"/>
                  </a:lnTo>
                  <a:lnTo>
                    <a:pt x="618" y="8528"/>
                  </a:lnTo>
                  <a:lnTo>
                    <a:pt x="801" y="8597"/>
                  </a:lnTo>
                  <a:lnTo>
                    <a:pt x="1030" y="8642"/>
                  </a:lnTo>
                  <a:lnTo>
                    <a:pt x="1533" y="8551"/>
                  </a:lnTo>
                  <a:lnTo>
                    <a:pt x="2356" y="8139"/>
                  </a:lnTo>
                  <a:lnTo>
                    <a:pt x="3499" y="7133"/>
                  </a:lnTo>
                  <a:lnTo>
                    <a:pt x="4573" y="5785"/>
                  </a:lnTo>
                  <a:lnTo>
                    <a:pt x="5465" y="4276"/>
                  </a:lnTo>
                  <a:lnTo>
                    <a:pt x="6036" y="2767"/>
                  </a:lnTo>
                  <a:lnTo>
                    <a:pt x="6151" y="1738"/>
                  </a:lnTo>
                  <a:lnTo>
                    <a:pt x="6059" y="1144"/>
                  </a:lnTo>
                  <a:lnTo>
                    <a:pt x="5808" y="663"/>
                  </a:lnTo>
                  <a:lnTo>
                    <a:pt x="5396" y="275"/>
                  </a:lnTo>
                  <a:lnTo>
                    <a:pt x="5122" y="161"/>
                  </a:lnTo>
                  <a:lnTo>
                    <a:pt x="4756" y="4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6905452" y="-1396828"/>
              <a:ext cx="128971" cy="292093"/>
            </a:xfrm>
            <a:custGeom>
              <a:avLst/>
              <a:gdLst/>
              <a:ahLst/>
              <a:cxnLst/>
              <a:rect l="l" t="t" r="r" b="b"/>
              <a:pathLst>
                <a:path w="4664" h="10563" extrusionOk="0">
                  <a:moveTo>
                    <a:pt x="2446" y="1"/>
                  </a:moveTo>
                  <a:lnTo>
                    <a:pt x="2035" y="23"/>
                  </a:lnTo>
                  <a:lnTo>
                    <a:pt x="1349" y="252"/>
                  </a:lnTo>
                  <a:lnTo>
                    <a:pt x="800" y="686"/>
                  </a:lnTo>
                  <a:lnTo>
                    <a:pt x="412" y="1304"/>
                  </a:lnTo>
                  <a:lnTo>
                    <a:pt x="160" y="2058"/>
                  </a:lnTo>
                  <a:lnTo>
                    <a:pt x="23" y="2927"/>
                  </a:lnTo>
                  <a:lnTo>
                    <a:pt x="0" y="4367"/>
                  </a:lnTo>
                  <a:lnTo>
                    <a:pt x="320" y="6379"/>
                  </a:lnTo>
                  <a:lnTo>
                    <a:pt x="892" y="8254"/>
                  </a:lnTo>
                  <a:lnTo>
                    <a:pt x="1623" y="9717"/>
                  </a:lnTo>
                  <a:lnTo>
                    <a:pt x="2241" y="10380"/>
                  </a:lnTo>
                  <a:lnTo>
                    <a:pt x="2629" y="10563"/>
                  </a:lnTo>
                  <a:lnTo>
                    <a:pt x="2835" y="10563"/>
                  </a:lnTo>
                  <a:lnTo>
                    <a:pt x="3018" y="10517"/>
                  </a:lnTo>
                  <a:lnTo>
                    <a:pt x="3384" y="10243"/>
                  </a:lnTo>
                  <a:lnTo>
                    <a:pt x="3841" y="9511"/>
                  </a:lnTo>
                  <a:lnTo>
                    <a:pt x="4344" y="8002"/>
                  </a:lnTo>
                  <a:lnTo>
                    <a:pt x="4618" y="6150"/>
                  </a:lnTo>
                  <a:lnTo>
                    <a:pt x="4664" y="4207"/>
                  </a:lnTo>
                  <a:lnTo>
                    <a:pt x="4435" y="2378"/>
                  </a:lnTo>
                  <a:lnTo>
                    <a:pt x="4070" y="1258"/>
                  </a:lnTo>
                  <a:lnTo>
                    <a:pt x="3727" y="686"/>
                  </a:lnTo>
                  <a:lnTo>
                    <a:pt x="3292" y="252"/>
                  </a:lnTo>
                  <a:lnTo>
                    <a:pt x="2766" y="23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5891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6755600" y="-1262157"/>
              <a:ext cx="223819" cy="515885"/>
            </a:xfrm>
            <a:custGeom>
              <a:avLst/>
              <a:gdLst/>
              <a:ahLst/>
              <a:cxnLst/>
              <a:rect l="l" t="t" r="r" b="b"/>
              <a:pathLst>
                <a:path w="8094" h="18656" fill="none" extrusionOk="0">
                  <a:moveTo>
                    <a:pt x="1" y="18655"/>
                  </a:moveTo>
                  <a:lnTo>
                    <a:pt x="321" y="18518"/>
                  </a:lnTo>
                  <a:lnTo>
                    <a:pt x="2218" y="17238"/>
                  </a:lnTo>
                  <a:lnTo>
                    <a:pt x="3842" y="15729"/>
                  </a:lnTo>
                  <a:lnTo>
                    <a:pt x="5099" y="14151"/>
                  </a:lnTo>
                  <a:lnTo>
                    <a:pt x="5876" y="12917"/>
                  </a:lnTo>
                  <a:lnTo>
                    <a:pt x="6608" y="11477"/>
                  </a:lnTo>
                  <a:lnTo>
                    <a:pt x="7202" y="9853"/>
                  </a:lnTo>
                  <a:lnTo>
                    <a:pt x="7682" y="8047"/>
                  </a:lnTo>
                  <a:lnTo>
                    <a:pt x="8003" y="6013"/>
                  </a:lnTo>
                  <a:lnTo>
                    <a:pt x="8094" y="3772"/>
                  </a:lnTo>
                  <a:lnTo>
                    <a:pt x="7980" y="1326"/>
                  </a:lnTo>
                  <a:lnTo>
                    <a:pt x="7797" y="0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44"/>
            <p:cNvSpPr/>
            <p:nvPr/>
          </p:nvSpPr>
          <p:spPr>
            <a:xfrm>
              <a:off x="6858027" y="-1212216"/>
              <a:ext cx="229516" cy="284489"/>
            </a:xfrm>
            <a:custGeom>
              <a:avLst/>
              <a:gdLst/>
              <a:ahLst/>
              <a:cxnLst/>
              <a:rect l="l" t="t" r="r" b="b"/>
              <a:pathLst>
                <a:path w="8300" h="10288" fill="none" extrusionOk="0">
                  <a:moveTo>
                    <a:pt x="92" y="0"/>
                  </a:moveTo>
                  <a:lnTo>
                    <a:pt x="69" y="252"/>
                  </a:lnTo>
                  <a:lnTo>
                    <a:pt x="1" y="2675"/>
                  </a:lnTo>
                  <a:lnTo>
                    <a:pt x="183" y="5258"/>
                  </a:lnTo>
                  <a:lnTo>
                    <a:pt x="526" y="6996"/>
                  </a:lnTo>
                  <a:lnTo>
                    <a:pt x="1075" y="8596"/>
                  </a:lnTo>
                  <a:lnTo>
                    <a:pt x="1692" y="9556"/>
                  </a:lnTo>
                  <a:lnTo>
                    <a:pt x="2195" y="10082"/>
                  </a:lnTo>
                  <a:lnTo>
                    <a:pt x="2470" y="10288"/>
                  </a:lnTo>
                  <a:lnTo>
                    <a:pt x="2607" y="10265"/>
                  </a:lnTo>
                  <a:lnTo>
                    <a:pt x="3818" y="9831"/>
                  </a:lnTo>
                  <a:lnTo>
                    <a:pt x="5190" y="9031"/>
                  </a:lnTo>
                  <a:lnTo>
                    <a:pt x="6150" y="8230"/>
                  </a:lnTo>
                  <a:lnTo>
                    <a:pt x="7111" y="7156"/>
                  </a:lnTo>
                  <a:lnTo>
                    <a:pt x="7956" y="5784"/>
                  </a:lnTo>
                  <a:lnTo>
                    <a:pt x="8299" y="4961"/>
                  </a:lnTo>
                </a:path>
              </a:pathLst>
            </a:custGeom>
            <a:noFill/>
            <a:ln w="25150" cap="flat" cmpd="sng">
              <a:solidFill>
                <a:srgbClr val="2A6842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44"/>
            <p:cNvSpPr/>
            <p:nvPr/>
          </p:nvSpPr>
          <p:spPr>
            <a:xfrm rot="7716648">
              <a:off x="6421082" y="-1201667"/>
              <a:ext cx="306959" cy="587540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44"/>
            <p:cNvSpPr/>
            <p:nvPr/>
          </p:nvSpPr>
          <p:spPr>
            <a:xfrm rot="-8896034">
              <a:off x="6759088" y="-883594"/>
              <a:ext cx="241068" cy="432687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44"/>
          <p:cNvGrpSpPr/>
          <p:nvPr/>
        </p:nvGrpSpPr>
        <p:grpSpPr>
          <a:xfrm>
            <a:off x="3781953" y="5650488"/>
            <a:ext cx="3226189" cy="3767353"/>
            <a:chOff x="3228975" y="3818254"/>
            <a:chExt cx="2607373" cy="3044736"/>
          </a:xfrm>
        </p:grpSpPr>
        <p:sp>
          <p:nvSpPr>
            <p:cNvPr id="633" name="Google Shape;633;p44"/>
            <p:cNvSpPr/>
            <p:nvPr/>
          </p:nvSpPr>
          <p:spPr>
            <a:xfrm>
              <a:off x="4043820" y="4249103"/>
              <a:ext cx="514260" cy="2613887"/>
            </a:xfrm>
            <a:custGeom>
              <a:avLst/>
              <a:gdLst/>
              <a:ahLst/>
              <a:cxnLst/>
              <a:rect l="l" t="t" r="r" b="b"/>
              <a:pathLst>
                <a:path w="9032" h="45908" fill="none" extrusionOk="0">
                  <a:moveTo>
                    <a:pt x="1" y="1"/>
                  </a:moveTo>
                  <a:lnTo>
                    <a:pt x="344" y="732"/>
                  </a:lnTo>
                  <a:lnTo>
                    <a:pt x="2538" y="6059"/>
                  </a:lnTo>
                  <a:lnTo>
                    <a:pt x="4390" y="11363"/>
                  </a:lnTo>
                  <a:lnTo>
                    <a:pt x="5785" y="16187"/>
                  </a:lnTo>
                  <a:lnTo>
                    <a:pt x="6676" y="19662"/>
                  </a:lnTo>
                  <a:lnTo>
                    <a:pt x="7477" y="23388"/>
                  </a:lnTo>
                  <a:lnTo>
                    <a:pt x="8140" y="27252"/>
                  </a:lnTo>
                  <a:lnTo>
                    <a:pt x="8643" y="31276"/>
                  </a:lnTo>
                  <a:lnTo>
                    <a:pt x="8963" y="35391"/>
                  </a:lnTo>
                  <a:lnTo>
                    <a:pt x="9031" y="39574"/>
                  </a:lnTo>
                  <a:lnTo>
                    <a:pt x="8825" y="43804"/>
                  </a:lnTo>
                  <a:lnTo>
                    <a:pt x="8574" y="45907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4551482" y="4461310"/>
              <a:ext cx="734209" cy="1895279"/>
            </a:xfrm>
            <a:custGeom>
              <a:avLst/>
              <a:gdLst/>
              <a:ahLst/>
              <a:cxnLst/>
              <a:rect l="l" t="t" r="r" b="b"/>
              <a:pathLst>
                <a:path w="12895" h="33287" fill="none" extrusionOk="0">
                  <a:moveTo>
                    <a:pt x="1" y="33287"/>
                  </a:moveTo>
                  <a:lnTo>
                    <a:pt x="184" y="32555"/>
                  </a:lnTo>
                  <a:lnTo>
                    <a:pt x="1533" y="27572"/>
                  </a:lnTo>
                  <a:lnTo>
                    <a:pt x="2927" y="22931"/>
                  </a:lnTo>
                  <a:lnTo>
                    <a:pt x="4665" y="17604"/>
                  </a:lnTo>
                  <a:lnTo>
                    <a:pt x="6722" y="12026"/>
                  </a:lnTo>
                  <a:lnTo>
                    <a:pt x="8437" y="7979"/>
                  </a:lnTo>
                  <a:lnTo>
                    <a:pt x="9649" y="5418"/>
                  </a:lnTo>
                  <a:lnTo>
                    <a:pt x="10929" y="3064"/>
                  </a:lnTo>
                  <a:lnTo>
                    <a:pt x="12209" y="938"/>
                  </a:lnTo>
                  <a:lnTo>
                    <a:pt x="12895" y="0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4706412" y="5066560"/>
              <a:ext cx="873478" cy="739447"/>
            </a:xfrm>
            <a:custGeom>
              <a:avLst/>
              <a:gdLst/>
              <a:ahLst/>
              <a:cxnLst/>
              <a:rect l="l" t="t" r="r" b="b"/>
              <a:pathLst>
                <a:path w="15341" h="12987" fill="none" extrusionOk="0">
                  <a:moveTo>
                    <a:pt x="0" y="12986"/>
                  </a:moveTo>
                  <a:lnTo>
                    <a:pt x="321" y="12872"/>
                  </a:lnTo>
                  <a:lnTo>
                    <a:pt x="2470" y="11843"/>
                  </a:lnTo>
                  <a:lnTo>
                    <a:pt x="4504" y="10700"/>
                  </a:lnTo>
                  <a:lnTo>
                    <a:pt x="6859" y="9123"/>
                  </a:lnTo>
                  <a:lnTo>
                    <a:pt x="9397" y="7111"/>
                  </a:lnTo>
                  <a:lnTo>
                    <a:pt x="11317" y="5282"/>
                  </a:lnTo>
                  <a:lnTo>
                    <a:pt x="12552" y="3933"/>
                  </a:lnTo>
                  <a:lnTo>
                    <a:pt x="13718" y="2447"/>
                  </a:lnTo>
                  <a:lnTo>
                    <a:pt x="14815" y="847"/>
                  </a:lnTo>
                  <a:lnTo>
                    <a:pt x="15341" y="1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3484116" y="4836189"/>
              <a:ext cx="1016676" cy="912537"/>
            </a:xfrm>
            <a:custGeom>
              <a:avLst/>
              <a:gdLst/>
              <a:ahLst/>
              <a:cxnLst/>
              <a:rect l="l" t="t" r="r" b="b"/>
              <a:pathLst>
                <a:path w="17856" h="16027" fill="none" extrusionOk="0">
                  <a:moveTo>
                    <a:pt x="0" y="0"/>
                  </a:moveTo>
                  <a:lnTo>
                    <a:pt x="297" y="481"/>
                  </a:lnTo>
                  <a:lnTo>
                    <a:pt x="2378" y="3498"/>
                  </a:lnTo>
                  <a:lnTo>
                    <a:pt x="4435" y="6219"/>
                  </a:lnTo>
                  <a:lnTo>
                    <a:pt x="6973" y="9122"/>
                  </a:lnTo>
                  <a:lnTo>
                    <a:pt x="9122" y="11248"/>
                  </a:lnTo>
                  <a:lnTo>
                    <a:pt x="10631" y="12529"/>
                  </a:lnTo>
                  <a:lnTo>
                    <a:pt x="12208" y="13695"/>
                  </a:lnTo>
                  <a:lnTo>
                    <a:pt x="13786" y="14678"/>
                  </a:lnTo>
                  <a:lnTo>
                    <a:pt x="15409" y="15432"/>
                  </a:lnTo>
                  <a:lnTo>
                    <a:pt x="17055" y="15912"/>
                  </a:lnTo>
                  <a:lnTo>
                    <a:pt x="17855" y="16027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4456452" y="4444400"/>
              <a:ext cx="128963" cy="1055678"/>
            </a:xfrm>
            <a:custGeom>
              <a:avLst/>
              <a:gdLst/>
              <a:ahLst/>
              <a:cxnLst/>
              <a:rect l="l" t="t" r="r" b="b"/>
              <a:pathLst>
                <a:path w="2265" h="18541" fill="none" extrusionOk="0">
                  <a:moveTo>
                    <a:pt x="2241" y="0"/>
                  </a:moveTo>
                  <a:lnTo>
                    <a:pt x="2264" y="594"/>
                  </a:lnTo>
                  <a:lnTo>
                    <a:pt x="2013" y="5304"/>
                  </a:lnTo>
                  <a:lnTo>
                    <a:pt x="1441" y="11774"/>
                  </a:lnTo>
                  <a:lnTo>
                    <a:pt x="801" y="16026"/>
                  </a:lnTo>
                  <a:lnTo>
                    <a:pt x="435" y="17558"/>
                  </a:lnTo>
                  <a:lnTo>
                    <a:pt x="161" y="18312"/>
                  </a:lnTo>
                  <a:lnTo>
                    <a:pt x="1" y="18541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3976120" y="4151511"/>
              <a:ext cx="140693" cy="153617"/>
            </a:xfrm>
            <a:custGeom>
              <a:avLst/>
              <a:gdLst/>
              <a:ahLst/>
              <a:cxnLst/>
              <a:rect l="l" t="t" r="r" b="b"/>
              <a:pathLst>
                <a:path w="2471" h="2698" extrusionOk="0">
                  <a:moveTo>
                    <a:pt x="2013" y="0"/>
                  </a:moveTo>
                  <a:lnTo>
                    <a:pt x="1" y="595"/>
                  </a:lnTo>
                  <a:lnTo>
                    <a:pt x="24" y="869"/>
                  </a:lnTo>
                  <a:lnTo>
                    <a:pt x="458" y="2081"/>
                  </a:lnTo>
                  <a:lnTo>
                    <a:pt x="893" y="2538"/>
                  </a:lnTo>
                  <a:lnTo>
                    <a:pt x="1304" y="2698"/>
                  </a:lnTo>
                  <a:lnTo>
                    <a:pt x="1533" y="2698"/>
                  </a:lnTo>
                  <a:lnTo>
                    <a:pt x="1761" y="2652"/>
                  </a:lnTo>
                  <a:lnTo>
                    <a:pt x="2127" y="2492"/>
                  </a:lnTo>
                  <a:lnTo>
                    <a:pt x="2356" y="2241"/>
                  </a:lnTo>
                  <a:lnTo>
                    <a:pt x="2470" y="1921"/>
                  </a:lnTo>
                  <a:lnTo>
                    <a:pt x="2470" y="1326"/>
                  </a:lnTo>
                  <a:lnTo>
                    <a:pt x="2219" y="435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3803028" y="3818254"/>
              <a:ext cx="348913" cy="390591"/>
            </a:xfrm>
            <a:custGeom>
              <a:avLst/>
              <a:gdLst/>
              <a:ahLst/>
              <a:cxnLst/>
              <a:rect l="l" t="t" r="r" b="b"/>
              <a:pathLst>
                <a:path w="6128" h="6860" extrusionOk="0">
                  <a:moveTo>
                    <a:pt x="3018" y="1"/>
                  </a:moveTo>
                  <a:lnTo>
                    <a:pt x="2195" y="138"/>
                  </a:lnTo>
                  <a:lnTo>
                    <a:pt x="1738" y="298"/>
                  </a:lnTo>
                  <a:lnTo>
                    <a:pt x="1395" y="435"/>
                  </a:lnTo>
                  <a:lnTo>
                    <a:pt x="846" y="801"/>
                  </a:lnTo>
                  <a:lnTo>
                    <a:pt x="458" y="1235"/>
                  </a:lnTo>
                  <a:lnTo>
                    <a:pt x="183" y="1761"/>
                  </a:lnTo>
                  <a:lnTo>
                    <a:pt x="23" y="2310"/>
                  </a:lnTo>
                  <a:lnTo>
                    <a:pt x="0" y="2904"/>
                  </a:lnTo>
                  <a:lnTo>
                    <a:pt x="138" y="3818"/>
                  </a:lnTo>
                  <a:lnTo>
                    <a:pt x="640" y="4984"/>
                  </a:lnTo>
                  <a:lnTo>
                    <a:pt x="1441" y="5967"/>
                  </a:lnTo>
                  <a:lnTo>
                    <a:pt x="2172" y="6516"/>
                  </a:lnTo>
                  <a:lnTo>
                    <a:pt x="2721" y="6745"/>
                  </a:lnTo>
                  <a:lnTo>
                    <a:pt x="3292" y="6859"/>
                  </a:lnTo>
                  <a:lnTo>
                    <a:pt x="3887" y="6836"/>
                  </a:lnTo>
                  <a:lnTo>
                    <a:pt x="4184" y="6745"/>
                  </a:lnTo>
                  <a:lnTo>
                    <a:pt x="4481" y="6653"/>
                  </a:lnTo>
                  <a:lnTo>
                    <a:pt x="4984" y="6333"/>
                  </a:lnTo>
                  <a:lnTo>
                    <a:pt x="5396" y="5899"/>
                  </a:lnTo>
                  <a:lnTo>
                    <a:pt x="5716" y="5373"/>
                  </a:lnTo>
                  <a:lnTo>
                    <a:pt x="6036" y="4481"/>
                  </a:lnTo>
                  <a:lnTo>
                    <a:pt x="6127" y="3133"/>
                  </a:lnTo>
                  <a:lnTo>
                    <a:pt x="5922" y="2172"/>
                  </a:lnTo>
                  <a:lnTo>
                    <a:pt x="5670" y="1555"/>
                  </a:lnTo>
                  <a:lnTo>
                    <a:pt x="5350" y="1029"/>
                  </a:lnTo>
                  <a:lnTo>
                    <a:pt x="4916" y="572"/>
                  </a:lnTo>
                  <a:lnTo>
                    <a:pt x="4367" y="252"/>
                  </a:lnTo>
                  <a:lnTo>
                    <a:pt x="3750" y="46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3905858" y="3869042"/>
              <a:ext cx="115925" cy="72937"/>
            </a:xfrm>
            <a:custGeom>
              <a:avLst/>
              <a:gdLst/>
              <a:ahLst/>
              <a:cxnLst/>
              <a:rect l="l" t="t" r="r" b="b"/>
              <a:pathLst>
                <a:path w="2036" h="1281" extrusionOk="0">
                  <a:moveTo>
                    <a:pt x="1052" y="0"/>
                  </a:moveTo>
                  <a:lnTo>
                    <a:pt x="549" y="137"/>
                  </a:lnTo>
                  <a:lnTo>
                    <a:pt x="298" y="229"/>
                  </a:lnTo>
                  <a:lnTo>
                    <a:pt x="46" y="457"/>
                  </a:lnTo>
                  <a:lnTo>
                    <a:pt x="0" y="709"/>
                  </a:lnTo>
                  <a:lnTo>
                    <a:pt x="138" y="960"/>
                  </a:lnTo>
                  <a:lnTo>
                    <a:pt x="572" y="1235"/>
                  </a:lnTo>
                  <a:lnTo>
                    <a:pt x="1144" y="1280"/>
                  </a:lnTo>
                  <a:lnTo>
                    <a:pt x="1509" y="1166"/>
                  </a:lnTo>
                  <a:lnTo>
                    <a:pt x="1646" y="1052"/>
                  </a:lnTo>
                  <a:lnTo>
                    <a:pt x="1921" y="777"/>
                  </a:lnTo>
                  <a:lnTo>
                    <a:pt x="2035" y="412"/>
                  </a:lnTo>
                  <a:lnTo>
                    <a:pt x="1989" y="206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5182815" y="4419632"/>
              <a:ext cx="152365" cy="162784"/>
            </a:xfrm>
            <a:custGeom>
              <a:avLst/>
              <a:gdLst/>
              <a:ahLst/>
              <a:cxnLst/>
              <a:rect l="l" t="t" r="r" b="b"/>
              <a:pathLst>
                <a:path w="2676" h="2859" extrusionOk="0">
                  <a:moveTo>
                    <a:pt x="938" y="1"/>
                  </a:moveTo>
                  <a:lnTo>
                    <a:pt x="755" y="206"/>
                  </a:lnTo>
                  <a:lnTo>
                    <a:pt x="69" y="1327"/>
                  </a:lnTo>
                  <a:lnTo>
                    <a:pt x="1" y="1944"/>
                  </a:lnTo>
                  <a:lnTo>
                    <a:pt x="161" y="2355"/>
                  </a:lnTo>
                  <a:lnTo>
                    <a:pt x="298" y="2538"/>
                  </a:lnTo>
                  <a:lnTo>
                    <a:pt x="481" y="2675"/>
                  </a:lnTo>
                  <a:lnTo>
                    <a:pt x="824" y="2858"/>
                  </a:lnTo>
                  <a:lnTo>
                    <a:pt x="1167" y="2858"/>
                  </a:lnTo>
                  <a:lnTo>
                    <a:pt x="1487" y="2744"/>
                  </a:lnTo>
                  <a:lnTo>
                    <a:pt x="1944" y="2378"/>
                  </a:lnTo>
                  <a:lnTo>
                    <a:pt x="2470" y="1601"/>
                  </a:lnTo>
                  <a:lnTo>
                    <a:pt x="2676" y="116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5198473" y="4116324"/>
              <a:ext cx="361895" cy="386663"/>
            </a:xfrm>
            <a:custGeom>
              <a:avLst/>
              <a:gdLst/>
              <a:ahLst/>
              <a:cxnLst/>
              <a:rect l="l" t="t" r="r" b="b"/>
              <a:pathLst>
                <a:path w="6356" h="6791" extrusionOk="0">
                  <a:moveTo>
                    <a:pt x="2995" y="1"/>
                  </a:moveTo>
                  <a:lnTo>
                    <a:pt x="2424" y="115"/>
                  </a:lnTo>
                  <a:lnTo>
                    <a:pt x="1898" y="367"/>
                  </a:lnTo>
                  <a:lnTo>
                    <a:pt x="1418" y="732"/>
                  </a:lnTo>
                  <a:lnTo>
                    <a:pt x="823" y="1418"/>
                  </a:lnTo>
                  <a:lnTo>
                    <a:pt x="252" y="2561"/>
                  </a:lnTo>
                  <a:lnTo>
                    <a:pt x="0" y="3796"/>
                  </a:lnTo>
                  <a:lnTo>
                    <a:pt x="69" y="4710"/>
                  </a:lnTo>
                  <a:lnTo>
                    <a:pt x="229" y="5282"/>
                  </a:lnTo>
                  <a:lnTo>
                    <a:pt x="503" y="5785"/>
                  </a:lnTo>
                  <a:lnTo>
                    <a:pt x="892" y="6219"/>
                  </a:lnTo>
                  <a:lnTo>
                    <a:pt x="1143" y="6402"/>
                  </a:lnTo>
                  <a:lnTo>
                    <a:pt x="1418" y="6562"/>
                  </a:lnTo>
                  <a:lnTo>
                    <a:pt x="1989" y="6745"/>
                  </a:lnTo>
                  <a:lnTo>
                    <a:pt x="2584" y="6791"/>
                  </a:lnTo>
                  <a:lnTo>
                    <a:pt x="3201" y="6699"/>
                  </a:lnTo>
                  <a:lnTo>
                    <a:pt x="4092" y="6356"/>
                  </a:lnTo>
                  <a:lnTo>
                    <a:pt x="5167" y="5579"/>
                  </a:lnTo>
                  <a:lnTo>
                    <a:pt x="5784" y="4802"/>
                  </a:lnTo>
                  <a:lnTo>
                    <a:pt x="6104" y="4230"/>
                  </a:lnTo>
                  <a:lnTo>
                    <a:pt x="6287" y="3613"/>
                  </a:lnTo>
                  <a:lnTo>
                    <a:pt x="6356" y="2996"/>
                  </a:lnTo>
                  <a:lnTo>
                    <a:pt x="6264" y="2379"/>
                  </a:lnTo>
                  <a:lnTo>
                    <a:pt x="6013" y="1761"/>
                  </a:lnTo>
                  <a:lnTo>
                    <a:pt x="5579" y="1190"/>
                  </a:lnTo>
                  <a:lnTo>
                    <a:pt x="4961" y="641"/>
                  </a:lnTo>
                  <a:lnTo>
                    <a:pt x="4550" y="390"/>
                  </a:lnTo>
                  <a:lnTo>
                    <a:pt x="4230" y="230"/>
                  </a:lnTo>
                  <a:lnTo>
                    <a:pt x="3590" y="24"/>
                  </a:lnTo>
                  <a:lnTo>
                    <a:pt x="29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5397643" y="4181404"/>
              <a:ext cx="100267" cy="93833"/>
            </a:xfrm>
            <a:custGeom>
              <a:avLst/>
              <a:gdLst/>
              <a:ahLst/>
              <a:cxnLst/>
              <a:rect l="l" t="t" r="r" b="b"/>
              <a:pathLst>
                <a:path w="1761" h="1648" extrusionOk="0">
                  <a:moveTo>
                    <a:pt x="297" y="1"/>
                  </a:moveTo>
                  <a:lnTo>
                    <a:pt x="92" y="138"/>
                  </a:lnTo>
                  <a:lnTo>
                    <a:pt x="0" y="412"/>
                  </a:lnTo>
                  <a:lnTo>
                    <a:pt x="46" y="915"/>
                  </a:lnTo>
                  <a:lnTo>
                    <a:pt x="366" y="1373"/>
                  </a:lnTo>
                  <a:lnTo>
                    <a:pt x="686" y="1578"/>
                  </a:lnTo>
                  <a:lnTo>
                    <a:pt x="892" y="1624"/>
                  </a:lnTo>
                  <a:lnTo>
                    <a:pt x="1257" y="1647"/>
                  </a:lnTo>
                  <a:lnTo>
                    <a:pt x="1623" y="1510"/>
                  </a:lnTo>
                  <a:lnTo>
                    <a:pt x="1760" y="1350"/>
                  </a:lnTo>
                  <a:lnTo>
                    <a:pt x="1760" y="1030"/>
                  </a:lnTo>
                  <a:lnTo>
                    <a:pt x="1303" y="481"/>
                  </a:lnTo>
                  <a:lnTo>
                    <a:pt x="869" y="184"/>
                  </a:lnTo>
                  <a:lnTo>
                    <a:pt x="640" y="7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3419035" y="4782838"/>
              <a:ext cx="145817" cy="156236"/>
            </a:xfrm>
            <a:custGeom>
              <a:avLst/>
              <a:gdLst/>
              <a:ahLst/>
              <a:cxnLst/>
              <a:rect l="l" t="t" r="r" b="b"/>
              <a:pathLst>
                <a:path w="2561" h="2744" extrusionOk="0">
                  <a:moveTo>
                    <a:pt x="1966" y="0"/>
                  </a:moveTo>
                  <a:lnTo>
                    <a:pt x="0" y="732"/>
                  </a:lnTo>
                  <a:lnTo>
                    <a:pt x="46" y="1006"/>
                  </a:lnTo>
                  <a:lnTo>
                    <a:pt x="572" y="2195"/>
                  </a:lnTo>
                  <a:lnTo>
                    <a:pt x="1052" y="2629"/>
                  </a:lnTo>
                  <a:lnTo>
                    <a:pt x="1463" y="2744"/>
                  </a:lnTo>
                  <a:lnTo>
                    <a:pt x="1692" y="2721"/>
                  </a:lnTo>
                  <a:lnTo>
                    <a:pt x="1943" y="2652"/>
                  </a:lnTo>
                  <a:lnTo>
                    <a:pt x="2263" y="2469"/>
                  </a:lnTo>
                  <a:lnTo>
                    <a:pt x="2469" y="2195"/>
                  </a:lnTo>
                  <a:lnTo>
                    <a:pt x="2561" y="1852"/>
                  </a:lnTo>
                  <a:lnTo>
                    <a:pt x="2515" y="1280"/>
                  </a:lnTo>
                  <a:lnTo>
                    <a:pt x="2195" y="412"/>
                  </a:lnTo>
                  <a:lnTo>
                    <a:pt x="19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3228975" y="4458691"/>
              <a:ext cx="350223" cy="389282"/>
            </a:xfrm>
            <a:custGeom>
              <a:avLst/>
              <a:gdLst/>
              <a:ahLst/>
              <a:cxnLst/>
              <a:rect l="l" t="t" r="r" b="b"/>
              <a:pathLst>
                <a:path w="6151" h="6837" extrusionOk="0">
                  <a:moveTo>
                    <a:pt x="3498" y="1"/>
                  </a:moveTo>
                  <a:lnTo>
                    <a:pt x="2789" y="23"/>
                  </a:lnTo>
                  <a:lnTo>
                    <a:pt x="1966" y="229"/>
                  </a:lnTo>
                  <a:lnTo>
                    <a:pt x="1532" y="412"/>
                  </a:lnTo>
                  <a:lnTo>
                    <a:pt x="1212" y="595"/>
                  </a:lnTo>
                  <a:lnTo>
                    <a:pt x="686" y="984"/>
                  </a:lnTo>
                  <a:lnTo>
                    <a:pt x="320" y="1464"/>
                  </a:lnTo>
                  <a:lnTo>
                    <a:pt x="92" y="2012"/>
                  </a:lnTo>
                  <a:lnTo>
                    <a:pt x="0" y="2561"/>
                  </a:lnTo>
                  <a:lnTo>
                    <a:pt x="0" y="3155"/>
                  </a:lnTo>
                  <a:lnTo>
                    <a:pt x="229" y="4047"/>
                  </a:lnTo>
                  <a:lnTo>
                    <a:pt x="823" y="5190"/>
                  </a:lnTo>
                  <a:lnTo>
                    <a:pt x="1692" y="6105"/>
                  </a:lnTo>
                  <a:lnTo>
                    <a:pt x="2492" y="6562"/>
                  </a:lnTo>
                  <a:lnTo>
                    <a:pt x="3041" y="6768"/>
                  </a:lnTo>
                  <a:lnTo>
                    <a:pt x="3612" y="6836"/>
                  </a:lnTo>
                  <a:lnTo>
                    <a:pt x="4207" y="6745"/>
                  </a:lnTo>
                  <a:lnTo>
                    <a:pt x="4504" y="6653"/>
                  </a:lnTo>
                  <a:lnTo>
                    <a:pt x="4778" y="6539"/>
                  </a:lnTo>
                  <a:lnTo>
                    <a:pt x="5259" y="6173"/>
                  </a:lnTo>
                  <a:lnTo>
                    <a:pt x="5624" y="5716"/>
                  </a:lnTo>
                  <a:lnTo>
                    <a:pt x="5921" y="5144"/>
                  </a:lnTo>
                  <a:lnTo>
                    <a:pt x="6150" y="4230"/>
                  </a:lnTo>
                  <a:lnTo>
                    <a:pt x="6127" y="2881"/>
                  </a:lnTo>
                  <a:lnTo>
                    <a:pt x="5853" y="1944"/>
                  </a:lnTo>
                  <a:lnTo>
                    <a:pt x="5556" y="1349"/>
                  </a:lnTo>
                  <a:lnTo>
                    <a:pt x="5167" y="846"/>
                  </a:lnTo>
                  <a:lnTo>
                    <a:pt x="4710" y="435"/>
                  </a:lnTo>
                  <a:lnTo>
                    <a:pt x="4161" y="161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3326568" y="4508170"/>
              <a:ext cx="113306" cy="75556"/>
            </a:xfrm>
            <a:custGeom>
              <a:avLst/>
              <a:gdLst/>
              <a:ahLst/>
              <a:cxnLst/>
              <a:rect l="l" t="t" r="r" b="b"/>
              <a:pathLst>
                <a:path w="1990" h="1327" extrusionOk="0">
                  <a:moveTo>
                    <a:pt x="1670" y="0"/>
                  </a:moveTo>
                  <a:lnTo>
                    <a:pt x="984" y="46"/>
                  </a:lnTo>
                  <a:lnTo>
                    <a:pt x="481" y="229"/>
                  </a:lnTo>
                  <a:lnTo>
                    <a:pt x="252" y="343"/>
                  </a:lnTo>
                  <a:lnTo>
                    <a:pt x="1" y="595"/>
                  </a:lnTo>
                  <a:lnTo>
                    <a:pt x="1" y="846"/>
                  </a:lnTo>
                  <a:lnTo>
                    <a:pt x="161" y="1075"/>
                  </a:lnTo>
                  <a:lnTo>
                    <a:pt x="618" y="1326"/>
                  </a:lnTo>
                  <a:lnTo>
                    <a:pt x="1167" y="1326"/>
                  </a:lnTo>
                  <a:lnTo>
                    <a:pt x="1533" y="1189"/>
                  </a:lnTo>
                  <a:lnTo>
                    <a:pt x="1670" y="1052"/>
                  </a:lnTo>
                  <a:lnTo>
                    <a:pt x="1898" y="755"/>
                  </a:lnTo>
                  <a:lnTo>
                    <a:pt x="1990" y="366"/>
                  </a:lnTo>
                  <a:lnTo>
                    <a:pt x="1944" y="183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5504346" y="5043158"/>
              <a:ext cx="144564" cy="160165"/>
            </a:xfrm>
            <a:custGeom>
              <a:avLst/>
              <a:gdLst/>
              <a:ahLst/>
              <a:cxnLst/>
              <a:rect l="l" t="t" r="r" b="b"/>
              <a:pathLst>
                <a:path w="2539" h="2813" extrusionOk="0">
                  <a:moveTo>
                    <a:pt x="618" y="0"/>
                  </a:moveTo>
                  <a:lnTo>
                    <a:pt x="458" y="229"/>
                  </a:lnTo>
                  <a:lnTo>
                    <a:pt x="1" y="1441"/>
                  </a:lnTo>
                  <a:lnTo>
                    <a:pt x="46" y="2081"/>
                  </a:lnTo>
                  <a:lnTo>
                    <a:pt x="252" y="2447"/>
                  </a:lnTo>
                  <a:lnTo>
                    <a:pt x="458" y="2607"/>
                  </a:lnTo>
                  <a:lnTo>
                    <a:pt x="641" y="2721"/>
                  </a:lnTo>
                  <a:lnTo>
                    <a:pt x="1030" y="2812"/>
                  </a:lnTo>
                  <a:lnTo>
                    <a:pt x="1350" y="2767"/>
                  </a:lnTo>
                  <a:lnTo>
                    <a:pt x="1647" y="2584"/>
                  </a:lnTo>
                  <a:lnTo>
                    <a:pt x="2035" y="2149"/>
                  </a:lnTo>
                  <a:lnTo>
                    <a:pt x="2401" y="1304"/>
                  </a:lnTo>
                  <a:lnTo>
                    <a:pt x="2538" y="823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5484816" y="4716449"/>
              <a:ext cx="351532" cy="391844"/>
            </a:xfrm>
            <a:custGeom>
              <a:avLst/>
              <a:gdLst/>
              <a:ahLst/>
              <a:cxnLst/>
              <a:rect l="l" t="t" r="r" b="b"/>
              <a:pathLst>
                <a:path w="6174" h="6882" extrusionOk="0">
                  <a:moveTo>
                    <a:pt x="2859" y="0"/>
                  </a:moveTo>
                  <a:lnTo>
                    <a:pt x="2264" y="69"/>
                  </a:lnTo>
                  <a:lnTo>
                    <a:pt x="1715" y="297"/>
                  </a:lnTo>
                  <a:lnTo>
                    <a:pt x="1258" y="640"/>
                  </a:lnTo>
                  <a:lnTo>
                    <a:pt x="847" y="1075"/>
                  </a:lnTo>
                  <a:lnTo>
                    <a:pt x="389" y="1852"/>
                  </a:lnTo>
                  <a:lnTo>
                    <a:pt x="24" y="3086"/>
                  </a:lnTo>
                  <a:lnTo>
                    <a:pt x="1" y="4367"/>
                  </a:lnTo>
                  <a:lnTo>
                    <a:pt x="252" y="5235"/>
                  </a:lnTo>
                  <a:lnTo>
                    <a:pt x="504" y="5761"/>
                  </a:lnTo>
                  <a:lnTo>
                    <a:pt x="870" y="6219"/>
                  </a:lnTo>
                  <a:lnTo>
                    <a:pt x="1350" y="6584"/>
                  </a:lnTo>
                  <a:lnTo>
                    <a:pt x="1624" y="6699"/>
                  </a:lnTo>
                  <a:lnTo>
                    <a:pt x="1921" y="6813"/>
                  </a:lnTo>
                  <a:lnTo>
                    <a:pt x="2516" y="6882"/>
                  </a:lnTo>
                  <a:lnTo>
                    <a:pt x="3110" y="6813"/>
                  </a:lnTo>
                  <a:lnTo>
                    <a:pt x="3682" y="6630"/>
                  </a:lnTo>
                  <a:lnTo>
                    <a:pt x="4505" y="6127"/>
                  </a:lnTo>
                  <a:lnTo>
                    <a:pt x="5419" y="5144"/>
                  </a:lnTo>
                  <a:lnTo>
                    <a:pt x="5899" y="4275"/>
                  </a:lnTo>
                  <a:lnTo>
                    <a:pt x="6082" y="3658"/>
                  </a:lnTo>
                  <a:lnTo>
                    <a:pt x="6174" y="3018"/>
                  </a:lnTo>
                  <a:lnTo>
                    <a:pt x="6128" y="2401"/>
                  </a:lnTo>
                  <a:lnTo>
                    <a:pt x="5922" y="1806"/>
                  </a:lnTo>
                  <a:lnTo>
                    <a:pt x="5556" y="1258"/>
                  </a:lnTo>
                  <a:lnTo>
                    <a:pt x="5030" y="755"/>
                  </a:lnTo>
                  <a:lnTo>
                    <a:pt x="4299" y="343"/>
                  </a:lnTo>
                  <a:lnTo>
                    <a:pt x="3864" y="183"/>
                  </a:lnTo>
                  <a:lnTo>
                    <a:pt x="3522" y="69"/>
                  </a:lnTo>
                  <a:lnTo>
                    <a:pt x="2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5657966" y="4776290"/>
              <a:ext cx="108067" cy="84666"/>
            </a:xfrm>
            <a:custGeom>
              <a:avLst/>
              <a:gdLst/>
              <a:ahLst/>
              <a:cxnLst/>
              <a:rect l="l" t="t" r="r" b="b"/>
              <a:pathLst>
                <a:path w="1898" h="1487" extrusionOk="0">
                  <a:moveTo>
                    <a:pt x="229" y="1"/>
                  </a:moveTo>
                  <a:lnTo>
                    <a:pt x="46" y="184"/>
                  </a:lnTo>
                  <a:lnTo>
                    <a:pt x="0" y="458"/>
                  </a:lnTo>
                  <a:lnTo>
                    <a:pt x="160" y="938"/>
                  </a:lnTo>
                  <a:lnTo>
                    <a:pt x="549" y="1350"/>
                  </a:lnTo>
                  <a:lnTo>
                    <a:pt x="892" y="1487"/>
                  </a:lnTo>
                  <a:lnTo>
                    <a:pt x="1098" y="1487"/>
                  </a:lnTo>
                  <a:lnTo>
                    <a:pt x="1464" y="1441"/>
                  </a:lnTo>
                  <a:lnTo>
                    <a:pt x="1807" y="1235"/>
                  </a:lnTo>
                  <a:lnTo>
                    <a:pt x="1898" y="1052"/>
                  </a:lnTo>
                  <a:lnTo>
                    <a:pt x="1829" y="732"/>
                  </a:lnTo>
                  <a:lnTo>
                    <a:pt x="1304" y="275"/>
                  </a:lnTo>
                  <a:lnTo>
                    <a:pt x="823" y="6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4543682" y="4341513"/>
              <a:ext cx="119853" cy="157603"/>
            </a:xfrm>
            <a:custGeom>
              <a:avLst/>
              <a:gdLst/>
              <a:ahLst/>
              <a:cxnLst/>
              <a:rect l="l" t="t" r="r" b="b"/>
              <a:pathLst>
                <a:path w="2105" h="2768" extrusionOk="0">
                  <a:moveTo>
                    <a:pt x="69" y="1"/>
                  </a:moveTo>
                  <a:lnTo>
                    <a:pt x="1" y="321"/>
                  </a:lnTo>
                  <a:lnTo>
                    <a:pt x="24" y="1876"/>
                  </a:lnTo>
                  <a:lnTo>
                    <a:pt x="275" y="2516"/>
                  </a:lnTo>
                  <a:lnTo>
                    <a:pt x="572" y="2744"/>
                  </a:lnTo>
                  <a:lnTo>
                    <a:pt x="778" y="2767"/>
                  </a:lnTo>
                  <a:lnTo>
                    <a:pt x="1007" y="2767"/>
                  </a:lnTo>
                  <a:lnTo>
                    <a:pt x="1350" y="2584"/>
                  </a:lnTo>
                  <a:lnTo>
                    <a:pt x="1738" y="2104"/>
                  </a:lnTo>
                  <a:lnTo>
                    <a:pt x="2081" y="870"/>
                  </a:lnTo>
                  <a:lnTo>
                    <a:pt x="2104" y="595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4508551" y="4077321"/>
              <a:ext cx="276033" cy="334565"/>
            </a:xfrm>
            <a:custGeom>
              <a:avLst/>
              <a:gdLst/>
              <a:ahLst/>
              <a:cxnLst/>
              <a:rect l="l" t="t" r="r" b="b"/>
              <a:pathLst>
                <a:path w="4848" h="5876" extrusionOk="0">
                  <a:moveTo>
                    <a:pt x="2470" y="0"/>
                  </a:moveTo>
                  <a:lnTo>
                    <a:pt x="2149" y="23"/>
                  </a:lnTo>
                  <a:lnTo>
                    <a:pt x="1578" y="160"/>
                  </a:lnTo>
                  <a:lnTo>
                    <a:pt x="1098" y="434"/>
                  </a:lnTo>
                  <a:lnTo>
                    <a:pt x="709" y="800"/>
                  </a:lnTo>
                  <a:lnTo>
                    <a:pt x="275" y="1486"/>
                  </a:lnTo>
                  <a:lnTo>
                    <a:pt x="0" y="2561"/>
                  </a:lnTo>
                  <a:lnTo>
                    <a:pt x="46" y="3704"/>
                  </a:lnTo>
                  <a:lnTo>
                    <a:pt x="389" y="4755"/>
                  </a:lnTo>
                  <a:lnTo>
                    <a:pt x="823" y="5350"/>
                  </a:lnTo>
                  <a:lnTo>
                    <a:pt x="1189" y="5647"/>
                  </a:lnTo>
                  <a:lnTo>
                    <a:pt x="1624" y="5830"/>
                  </a:lnTo>
                  <a:lnTo>
                    <a:pt x="2104" y="5876"/>
                  </a:lnTo>
                  <a:lnTo>
                    <a:pt x="2355" y="5830"/>
                  </a:lnTo>
                  <a:lnTo>
                    <a:pt x="2630" y="5784"/>
                  </a:lnTo>
                  <a:lnTo>
                    <a:pt x="3133" y="5578"/>
                  </a:lnTo>
                  <a:lnTo>
                    <a:pt x="3750" y="5098"/>
                  </a:lnTo>
                  <a:lnTo>
                    <a:pt x="4390" y="4229"/>
                  </a:lnTo>
                  <a:lnTo>
                    <a:pt x="4756" y="3224"/>
                  </a:lnTo>
                  <a:lnTo>
                    <a:pt x="4847" y="2172"/>
                  </a:lnTo>
                  <a:lnTo>
                    <a:pt x="4619" y="1212"/>
                  </a:lnTo>
                  <a:lnTo>
                    <a:pt x="4207" y="617"/>
                  </a:lnTo>
                  <a:lnTo>
                    <a:pt x="3841" y="320"/>
                  </a:lnTo>
                  <a:lnTo>
                    <a:pt x="3361" y="114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4643950" y="4113761"/>
              <a:ext cx="69008" cy="75556"/>
            </a:xfrm>
            <a:custGeom>
              <a:avLst/>
              <a:gdLst/>
              <a:ahLst/>
              <a:cxnLst/>
              <a:rect l="l" t="t" r="r" b="b"/>
              <a:pathLst>
                <a:path w="1212" h="1327" extrusionOk="0">
                  <a:moveTo>
                    <a:pt x="503" y="0"/>
                  </a:moveTo>
                  <a:lnTo>
                    <a:pt x="229" y="114"/>
                  </a:lnTo>
                  <a:lnTo>
                    <a:pt x="114" y="206"/>
                  </a:lnTo>
                  <a:lnTo>
                    <a:pt x="0" y="412"/>
                  </a:lnTo>
                  <a:lnTo>
                    <a:pt x="69" y="777"/>
                  </a:lnTo>
                  <a:lnTo>
                    <a:pt x="434" y="1212"/>
                  </a:lnTo>
                  <a:lnTo>
                    <a:pt x="800" y="1326"/>
                  </a:lnTo>
                  <a:lnTo>
                    <a:pt x="1006" y="1258"/>
                  </a:lnTo>
                  <a:lnTo>
                    <a:pt x="1097" y="1143"/>
                  </a:lnTo>
                  <a:lnTo>
                    <a:pt x="1212" y="915"/>
                  </a:lnTo>
                  <a:lnTo>
                    <a:pt x="1189" y="457"/>
                  </a:lnTo>
                  <a:lnTo>
                    <a:pt x="937" y="92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3795227" y="4633092"/>
              <a:ext cx="544152" cy="450489"/>
            </a:xfrm>
            <a:custGeom>
              <a:avLst/>
              <a:gdLst/>
              <a:ahLst/>
              <a:cxnLst/>
              <a:rect l="l" t="t" r="r" b="b"/>
              <a:pathLst>
                <a:path w="9557" h="7912" fill="none" extrusionOk="0">
                  <a:moveTo>
                    <a:pt x="0" y="1"/>
                  </a:moveTo>
                  <a:lnTo>
                    <a:pt x="92" y="230"/>
                  </a:lnTo>
                  <a:lnTo>
                    <a:pt x="938" y="1693"/>
                  </a:lnTo>
                  <a:lnTo>
                    <a:pt x="1852" y="2996"/>
                  </a:lnTo>
                  <a:lnTo>
                    <a:pt x="3064" y="4413"/>
                  </a:lnTo>
                  <a:lnTo>
                    <a:pt x="4573" y="5785"/>
                  </a:lnTo>
                  <a:lnTo>
                    <a:pt x="5899" y="6677"/>
                  </a:lnTo>
                  <a:lnTo>
                    <a:pt x="6859" y="7180"/>
                  </a:lnTo>
                  <a:lnTo>
                    <a:pt x="7888" y="7568"/>
                  </a:lnTo>
                  <a:lnTo>
                    <a:pt x="8985" y="7843"/>
                  </a:lnTo>
                  <a:lnTo>
                    <a:pt x="9556" y="7911"/>
                  </a:ln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22861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3707998" y="4538119"/>
              <a:ext cx="156236" cy="161418"/>
            </a:xfrm>
            <a:custGeom>
              <a:avLst/>
              <a:gdLst/>
              <a:ahLst/>
              <a:cxnLst/>
              <a:rect l="l" t="t" r="r" b="b"/>
              <a:pathLst>
                <a:path w="2744" h="2835" extrusionOk="0">
                  <a:moveTo>
                    <a:pt x="2241" y="0"/>
                  </a:moveTo>
                  <a:lnTo>
                    <a:pt x="0" y="572"/>
                  </a:lnTo>
                  <a:lnTo>
                    <a:pt x="138" y="915"/>
                  </a:lnTo>
                  <a:lnTo>
                    <a:pt x="1029" y="2355"/>
                  </a:lnTo>
                  <a:lnTo>
                    <a:pt x="1601" y="2789"/>
                  </a:lnTo>
                  <a:lnTo>
                    <a:pt x="2012" y="2835"/>
                  </a:lnTo>
                  <a:lnTo>
                    <a:pt x="2241" y="2743"/>
                  </a:lnTo>
                  <a:lnTo>
                    <a:pt x="2424" y="2629"/>
                  </a:lnTo>
                  <a:lnTo>
                    <a:pt x="2652" y="2263"/>
                  </a:lnTo>
                  <a:lnTo>
                    <a:pt x="2744" y="1600"/>
                  </a:lnTo>
                  <a:lnTo>
                    <a:pt x="2378" y="252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3585637" y="4241302"/>
              <a:ext cx="305925" cy="367133"/>
            </a:xfrm>
            <a:custGeom>
              <a:avLst/>
              <a:gdLst/>
              <a:ahLst/>
              <a:cxnLst/>
              <a:rect l="l" t="t" r="r" b="b"/>
              <a:pathLst>
                <a:path w="5373" h="6448" extrusionOk="0">
                  <a:moveTo>
                    <a:pt x="2652" y="1"/>
                  </a:moveTo>
                  <a:lnTo>
                    <a:pt x="2081" y="69"/>
                  </a:lnTo>
                  <a:lnTo>
                    <a:pt x="1509" y="298"/>
                  </a:lnTo>
                  <a:lnTo>
                    <a:pt x="1189" y="458"/>
                  </a:lnTo>
                  <a:lnTo>
                    <a:pt x="892" y="664"/>
                  </a:lnTo>
                  <a:lnTo>
                    <a:pt x="458" y="1121"/>
                  </a:lnTo>
                  <a:lnTo>
                    <a:pt x="160" y="1647"/>
                  </a:lnTo>
                  <a:lnTo>
                    <a:pt x="0" y="2218"/>
                  </a:lnTo>
                  <a:lnTo>
                    <a:pt x="0" y="3087"/>
                  </a:lnTo>
                  <a:lnTo>
                    <a:pt x="366" y="4253"/>
                  </a:lnTo>
                  <a:lnTo>
                    <a:pt x="1052" y="5282"/>
                  </a:lnTo>
                  <a:lnTo>
                    <a:pt x="1944" y="6059"/>
                  </a:lnTo>
                  <a:lnTo>
                    <a:pt x="2675" y="6379"/>
                  </a:lnTo>
                  <a:lnTo>
                    <a:pt x="3201" y="6448"/>
                  </a:lnTo>
                  <a:lnTo>
                    <a:pt x="3681" y="6379"/>
                  </a:lnTo>
                  <a:lnTo>
                    <a:pt x="4161" y="6150"/>
                  </a:lnTo>
                  <a:lnTo>
                    <a:pt x="4390" y="5968"/>
                  </a:lnTo>
                  <a:lnTo>
                    <a:pt x="4619" y="5762"/>
                  </a:lnTo>
                  <a:lnTo>
                    <a:pt x="4939" y="5282"/>
                  </a:lnTo>
                  <a:lnTo>
                    <a:pt x="5282" y="4482"/>
                  </a:lnTo>
                  <a:lnTo>
                    <a:pt x="5373" y="3338"/>
                  </a:lnTo>
                  <a:lnTo>
                    <a:pt x="5144" y="2172"/>
                  </a:lnTo>
                  <a:lnTo>
                    <a:pt x="4641" y="1144"/>
                  </a:lnTo>
                  <a:lnTo>
                    <a:pt x="4070" y="549"/>
                  </a:lnTo>
                  <a:lnTo>
                    <a:pt x="3635" y="252"/>
                  </a:lnTo>
                  <a:lnTo>
                    <a:pt x="3155" y="69"/>
                  </a:lnTo>
                  <a:lnTo>
                    <a:pt x="26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3681977" y="4280362"/>
              <a:ext cx="82047" cy="74246"/>
            </a:xfrm>
            <a:custGeom>
              <a:avLst/>
              <a:gdLst/>
              <a:ahLst/>
              <a:cxnLst/>
              <a:rect l="l" t="t" r="r" b="b"/>
              <a:pathLst>
                <a:path w="1441" h="1304" extrusionOk="0">
                  <a:moveTo>
                    <a:pt x="709" y="0"/>
                  </a:moveTo>
                  <a:lnTo>
                    <a:pt x="252" y="160"/>
                  </a:lnTo>
                  <a:lnTo>
                    <a:pt x="69" y="412"/>
                  </a:lnTo>
                  <a:lnTo>
                    <a:pt x="0" y="549"/>
                  </a:lnTo>
                  <a:lnTo>
                    <a:pt x="23" y="823"/>
                  </a:lnTo>
                  <a:lnTo>
                    <a:pt x="275" y="1121"/>
                  </a:lnTo>
                  <a:lnTo>
                    <a:pt x="869" y="1304"/>
                  </a:lnTo>
                  <a:lnTo>
                    <a:pt x="1258" y="1212"/>
                  </a:lnTo>
                  <a:lnTo>
                    <a:pt x="1418" y="1029"/>
                  </a:lnTo>
                  <a:lnTo>
                    <a:pt x="1440" y="892"/>
                  </a:lnTo>
                  <a:lnTo>
                    <a:pt x="1440" y="595"/>
                  </a:lnTo>
                  <a:lnTo>
                    <a:pt x="1143" y="18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44"/>
          <p:cNvGrpSpPr/>
          <p:nvPr/>
        </p:nvGrpSpPr>
        <p:grpSpPr>
          <a:xfrm rot="-754990">
            <a:off x="209105" y="2496615"/>
            <a:ext cx="2888217" cy="4547467"/>
            <a:chOff x="133424" y="1677300"/>
            <a:chExt cx="2283082" cy="3594687"/>
          </a:xfrm>
        </p:grpSpPr>
        <p:sp>
          <p:nvSpPr>
            <p:cNvPr id="658" name="Google Shape;658;p44"/>
            <p:cNvSpPr/>
            <p:nvPr/>
          </p:nvSpPr>
          <p:spPr>
            <a:xfrm>
              <a:off x="1284046" y="4190575"/>
              <a:ext cx="1132459" cy="827456"/>
            </a:xfrm>
            <a:custGeom>
              <a:avLst/>
              <a:gdLst/>
              <a:ahLst/>
              <a:cxnLst/>
              <a:rect l="l" t="t" r="r" b="b"/>
              <a:pathLst>
                <a:path w="18587" h="13581" extrusionOk="0">
                  <a:moveTo>
                    <a:pt x="15935" y="1"/>
                  </a:moveTo>
                  <a:lnTo>
                    <a:pt x="14129" y="23"/>
                  </a:lnTo>
                  <a:lnTo>
                    <a:pt x="12323" y="252"/>
                  </a:lnTo>
                  <a:lnTo>
                    <a:pt x="10562" y="732"/>
                  </a:lnTo>
                  <a:lnTo>
                    <a:pt x="8825" y="1349"/>
                  </a:lnTo>
                  <a:lnTo>
                    <a:pt x="7156" y="2150"/>
                  </a:lnTo>
                  <a:lnTo>
                    <a:pt x="5601" y="3064"/>
                  </a:lnTo>
                  <a:lnTo>
                    <a:pt x="4161" y="4047"/>
                  </a:lnTo>
                  <a:lnTo>
                    <a:pt x="3498" y="4573"/>
                  </a:lnTo>
                  <a:lnTo>
                    <a:pt x="2812" y="5190"/>
                  </a:lnTo>
                  <a:lnTo>
                    <a:pt x="1738" y="6585"/>
                  </a:lnTo>
                  <a:lnTo>
                    <a:pt x="960" y="8048"/>
                  </a:lnTo>
                  <a:lnTo>
                    <a:pt x="480" y="9534"/>
                  </a:lnTo>
                  <a:lnTo>
                    <a:pt x="69" y="11591"/>
                  </a:lnTo>
                  <a:lnTo>
                    <a:pt x="0" y="13352"/>
                  </a:lnTo>
                  <a:lnTo>
                    <a:pt x="23" y="13535"/>
                  </a:lnTo>
                  <a:lnTo>
                    <a:pt x="686" y="13580"/>
                  </a:lnTo>
                  <a:lnTo>
                    <a:pt x="2218" y="13420"/>
                  </a:lnTo>
                  <a:lnTo>
                    <a:pt x="3887" y="13009"/>
                  </a:lnTo>
                  <a:lnTo>
                    <a:pt x="5670" y="12346"/>
                  </a:lnTo>
                  <a:lnTo>
                    <a:pt x="7522" y="11477"/>
                  </a:lnTo>
                  <a:lnTo>
                    <a:pt x="9396" y="10471"/>
                  </a:lnTo>
                  <a:lnTo>
                    <a:pt x="11202" y="9351"/>
                  </a:lnTo>
                  <a:lnTo>
                    <a:pt x="12940" y="8139"/>
                  </a:lnTo>
                  <a:lnTo>
                    <a:pt x="14540" y="6882"/>
                  </a:lnTo>
                  <a:lnTo>
                    <a:pt x="15935" y="5647"/>
                  </a:lnTo>
                  <a:lnTo>
                    <a:pt x="17078" y="4436"/>
                  </a:lnTo>
                  <a:lnTo>
                    <a:pt x="17947" y="3293"/>
                  </a:lnTo>
                  <a:lnTo>
                    <a:pt x="18450" y="2264"/>
                  </a:lnTo>
                  <a:lnTo>
                    <a:pt x="18587" y="1578"/>
                  </a:lnTo>
                  <a:lnTo>
                    <a:pt x="18541" y="1189"/>
                  </a:lnTo>
                  <a:lnTo>
                    <a:pt x="18381" y="846"/>
                  </a:lnTo>
                  <a:lnTo>
                    <a:pt x="18084" y="549"/>
                  </a:lnTo>
                  <a:lnTo>
                    <a:pt x="17444" y="229"/>
                  </a:lnTo>
                  <a:lnTo>
                    <a:pt x="16826" y="115"/>
                  </a:lnTo>
                  <a:lnTo>
                    <a:pt x="159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235650" y="3315446"/>
              <a:ext cx="1004390" cy="1388781"/>
            </a:xfrm>
            <a:custGeom>
              <a:avLst/>
              <a:gdLst/>
              <a:ahLst/>
              <a:cxnLst/>
              <a:rect l="l" t="t" r="r" b="b"/>
              <a:pathLst>
                <a:path w="16485" h="22794" extrusionOk="0">
                  <a:moveTo>
                    <a:pt x="1075" y="0"/>
                  </a:moveTo>
                  <a:lnTo>
                    <a:pt x="595" y="275"/>
                  </a:lnTo>
                  <a:lnTo>
                    <a:pt x="252" y="846"/>
                  </a:lnTo>
                  <a:lnTo>
                    <a:pt x="70" y="1669"/>
                  </a:lnTo>
                  <a:lnTo>
                    <a:pt x="1" y="2744"/>
                  </a:lnTo>
                  <a:lnTo>
                    <a:pt x="70" y="3978"/>
                  </a:lnTo>
                  <a:lnTo>
                    <a:pt x="390" y="6127"/>
                  </a:lnTo>
                  <a:lnTo>
                    <a:pt x="1235" y="9305"/>
                  </a:lnTo>
                  <a:lnTo>
                    <a:pt x="2470" y="12551"/>
                  </a:lnTo>
                  <a:lnTo>
                    <a:pt x="3636" y="14838"/>
                  </a:lnTo>
                  <a:lnTo>
                    <a:pt x="4505" y="16232"/>
                  </a:lnTo>
                  <a:lnTo>
                    <a:pt x="5419" y="17490"/>
                  </a:lnTo>
                  <a:lnTo>
                    <a:pt x="6425" y="18518"/>
                  </a:lnTo>
                  <a:lnTo>
                    <a:pt x="6928" y="18953"/>
                  </a:lnTo>
                  <a:lnTo>
                    <a:pt x="7957" y="19730"/>
                  </a:lnTo>
                  <a:lnTo>
                    <a:pt x="9832" y="20942"/>
                  </a:lnTo>
                  <a:lnTo>
                    <a:pt x="11478" y="21811"/>
                  </a:lnTo>
                  <a:lnTo>
                    <a:pt x="12895" y="22382"/>
                  </a:lnTo>
                  <a:lnTo>
                    <a:pt x="14084" y="22679"/>
                  </a:lnTo>
                  <a:lnTo>
                    <a:pt x="14998" y="22794"/>
                  </a:lnTo>
                  <a:lnTo>
                    <a:pt x="15616" y="22771"/>
                  </a:lnTo>
                  <a:lnTo>
                    <a:pt x="15981" y="22656"/>
                  </a:lnTo>
                  <a:lnTo>
                    <a:pt x="16027" y="22588"/>
                  </a:lnTo>
                  <a:lnTo>
                    <a:pt x="16279" y="21628"/>
                  </a:lnTo>
                  <a:lnTo>
                    <a:pt x="16484" y="19707"/>
                  </a:lnTo>
                  <a:lnTo>
                    <a:pt x="16324" y="17741"/>
                  </a:lnTo>
                  <a:lnTo>
                    <a:pt x="15890" y="15798"/>
                  </a:lnTo>
                  <a:lnTo>
                    <a:pt x="15158" y="13877"/>
                  </a:lnTo>
                  <a:lnTo>
                    <a:pt x="14221" y="12026"/>
                  </a:lnTo>
                  <a:lnTo>
                    <a:pt x="13101" y="10197"/>
                  </a:lnTo>
                  <a:lnTo>
                    <a:pt x="11843" y="8482"/>
                  </a:lnTo>
                  <a:lnTo>
                    <a:pt x="10495" y="6859"/>
                  </a:lnTo>
                  <a:lnTo>
                    <a:pt x="9077" y="5373"/>
                  </a:lnTo>
                  <a:lnTo>
                    <a:pt x="6928" y="3384"/>
                  </a:lnTo>
                  <a:lnTo>
                    <a:pt x="4253" y="1349"/>
                  </a:lnTo>
                  <a:lnTo>
                    <a:pt x="2607" y="435"/>
                  </a:lnTo>
                  <a:lnTo>
                    <a:pt x="1738" y="92"/>
                  </a:lnTo>
                  <a:lnTo>
                    <a:pt x="1396" y="23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56364" y="1677300"/>
              <a:ext cx="937491" cy="1170113"/>
            </a:xfrm>
            <a:custGeom>
              <a:avLst/>
              <a:gdLst/>
              <a:ahLst/>
              <a:cxnLst/>
              <a:rect l="l" t="t" r="r" b="b"/>
              <a:pathLst>
                <a:path w="15387" h="19205" extrusionOk="0">
                  <a:moveTo>
                    <a:pt x="6744" y="1"/>
                  </a:moveTo>
                  <a:lnTo>
                    <a:pt x="5899" y="184"/>
                  </a:lnTo>
                  <a:lnTo>
                    <a:pt x="5350" y="321"/>
                  </a:lnTo>
                  <a:lnTo>
                    <a:pt x="4367" y="664"/>
                  </a:lnTo>
                  <a:lnTo>
                    <a:pt x="3475" y="1121"/>
                  </a:lnTo>
                  <a:lnTo>
                    <a:pt x="2698" y="1647"/>
                  </a:lnTo>
                  <a:lnTo>
                    <a:pt x="2035" y="2264"/>
                  </a:lnTo>
                  <a:lnTo>
                    <a:pt x="1463" y="2950"/>
                  </a:lnTo>
                  <a:lnTo>
                    <a:pt x="778" y="4070"/>
                  </a:lnTo>
                  <a:lnTo>
                    <a:pt x="206" y="5739"/>
                  </a:lnTo>
                  <a:lnTo>
                    <a:pt x="0" y="7523"/>
                  </a:lnTo>
                  <a:lnTo>
                    <a:pt x="92" y="9397"/>
                  </a:lnTo>
                  <a:lnTo>
                    <a:pt x="457" y="11272"/>
                  </a:lnTo>
                  <a:lnTo>
                    <a:pt x="1075" y="13078"/>
                  </a:lnTo>
                  <a:lnTo>
                    <a:pt x="1943" y="14770"/>
                  </a:lnTo>
                  <a:lnTo>
                    <a:pt x="2972" y="16279"/>
                  </a:lnTo>
                  <a:lnTo>
                    <a:pt x="4184" y="17536"/>
                  </a:lnTo>
                  <a:lnTo>
                    <a:pt x="5533" y="18473"/>
                  </a:lnTo>
                  <a:lnTo>
                    <a:pt x="6607" y="18931"/>
                  </a:lnTo>
                  <a:lnTo>
                    <a:pt x="7362" y="19136"/>
                  </a:lnTo>
                  <a:lnTo>
                    <a:pt x="8116" y="19205"/>
                  </a:lnTo>
                  <a:lnTo>
                    <a:pt x="8893" y="19159"/>
                  </a:lnTo>
                  <a:lnTo>
                    <a:pt x="9671" y="18976"/>
                  </a:lnTo>
                  <a:lnTo>
                    <a:pt x="10471" y="18656"/>
                  </a:lnTo>
                  <a:lnTo>
                    <a:pt x="10860" y="18450"/>
                  </a:lnTo>
                  <a:lnTo>
                    <a:pt x="11637" y="17970"/>
                  </a:lnTo>
                  <a:lnTo>
                    <a:pt x="12917" y="16827"/>
                  </a:lnTo>
                  <a:lnTo>
                    <a:pt x="13946" y="15501"/>
                  </a:lnTo>
                  <a:lnTo>
                    <a:pt x="14678" y="14038"/>
                  </a:lnTo>
                  <a:lnTo>
                    <a:pt x="15158" y="12438"/>
                  </a:lnTo>
                  <a:lnTo>
                    <a:pt x="15386" y="10815"/>
                  </a:lnTo>
                  <a:lnTo>
                    <a:pt x="15386" y="9146"/>
                  </a:lnTo>
                  <a:lnTo>
                    <a:pt x="15180" y="7500"/>
                  </a:lnTo>
                  <a:lnTo>
                    <a:pt x="14723" y="5899"/>
                  </a:lnTo>
                  <a:lnTo>
                    <a:pt x="14106" y="4436"/>
                  </a:lnTo>
                  <a:lnTo>
                    <a:pt x="13283" y="3087"/>
                  </a:lnTo>
                  <a:lnTo>
                    <a:pt x="12277" y="1944"/>
                  </a:lnTo>
                  <a:lnTo>
                    <a:pt x="11111" y="1007"/>
                  </a:lnTo>
                  <a:lnTo>
                    <a:pt x="9785" y="344"/>
                  </a:lnTo>
                  <a:lnTo>
                    <a:pt x="83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278849" y="1953127"/>
              <a:ext cx="1696648" cy="1202161"/>
            </a:xfrm>
            <a:custGeom>
              <a:avLst/>
              <a:gdLst/>
              <a:ahLst/>
              <a:cxnLst/>
              <a:rect l="l" t="t" r="r" b="b"/>
              <a:pathLst>
                <a:path w="27847" h="19731" extrusionOk="0">
                  <a:moveTo>
                    <a:pt x="21537" y="1"/>
                  </a:moveTo>
                  <a:lnTo>
                    <a:pt x="20462" y="298"/>
                  </a:lnTo>
                  <a:lnTo>
                    <a:pt x="19479" y="824"/>
                  </a:lnTo>
                  <a:lnTo>
                    <a:pt x="18587" y="1555"/>
                  </a:lnTo>
                  <a:lnTo>
                    <a:pt x="17787" y="2470"/>
                  </a:lnTo>
                  <a:lnTo>
                    <a:pt x="17101" y="3476"/>
                  </a:lnTo>
                  <a:lnTo>
                    <a:pt x="16210" y="5122"/>
                  </a:lnTo>
                  <a:lnTo>
                    <a:pt x="15318" y="7316"/>
                  </a:lnTo>
                  <a:lnTo>
                    <a:pt x="14541" y="9900"/>
                  </a:lnTo>
                  <a:lnTo>
                    <a:pt x="14449" y="10334"/>
                  </a:lnTo>
                  <a:lnTo>
                    <a:pt x="14381" y="10037"/>
                  </a:lnTo>
                  <a:lnTo>
                    <a:pt x="14061" y="9282"/>
                  </a:lnTo>
                  <a:lnTo>
                    <a:pt x="13283" y="7957"/>
                  </a:lnTo>
                  <a:lnTo>
                    <a:pt x="11706" y="5968"/>
                  </a:lnTo>
                  <a:lnTo>
                    <a:pt x="10243" y="4527"/>
                  </a:lnTo>
                  <a:lnTo>
                    <a:pt x="9168" y="3659"/>
                  </a:lnTo>
                  <a:lnTo>
                    <a:pt x="8048" y="2904"/>
                  </a:lnTo>
                  <a:lnTo>
                    <a:pt x="6928" y="2355"/>
                  </a:lnTo>
                  <a:lnTo>
                    <a:pt x="5785" y="2012"/>
                  </a:lnTo>
                  <a:lnTo>
                    <a:pt x="4664" y="1921"/>
                  </a:lnTo>
                  <a:lnTo>
                    <a:pt x="3590" y="2127"/>
                  </a:lnTo>
                  <a:lnTo>
                    <a:pt x="2584" y="2698"/>
                  </a:lnTo>
                  <a:lnTo>
                    <a:pt x="1647" y="3659"/>
                  </a:lnTo>
                  <a:lnTo>
                    <a:pt x="847" y="5030"/>
                  </a:lnTo>
                  <a:lnTo>
                    <a:pt x="481" y="5922"/>
                  </a:lnTo>
                  <a:lnTo>
                    <a:pt x="321" y="6379"/>
                  </a:lnTo>
                  <a:lnTo>
                    <a:pt x="115" y="7271"/>
                  </a:lnTo>
                  <a:lnTo>
                    <a:pt x="1" y="8551"/>
                  </a:lnTo>
                  <a:lnTo>
                    <a:pt x="229" y="10128"/>
                  </a:lnTo>
                  <a:lnTo>
                    <a:pt x="801" y="11569"/>
                  </a:lnTo>
                  <a:lnTo>
                    <a:pt x="1715" y="12872"/>
                  </a:lnTo>
                  <a:lnTo>
                    <a:pt x="2836" y="14061"/>
                  </a:lnTo>
                  <a:lnTo>
                    <a:pt x="4184" y="15135"/>
                  </a:lnTo>
                  <a:lnTo>
                    <a:pt x="5625" y="16095"/>
                  </a:lnTo>
                  <a:lnTo>
                    <a:pt x="7934" y="17307"/>
                  </a:lnTo>
                  <a:lnTo>
                    <a:pt x="10929" y="18519"/>
                  </a:lnTo>
                  <a:lnTo>
                    <a:pt x="14426" y="19616"/>
                  </a:lnTo>
                  <a:lnTo>
                    <a:pt x="14998" y="19730"/>
                  </a:lnTo>
                  <a:lnTo>
                    <a:pt x="15935" y="19616"/>
                  </a:lnTo>
                  <a:lnTo>
                    <a:pt x="17764" y="19113"/>
                  </a:lnTo>
                  <a:lnTo>
                    <a:pt x="19502" y="18381"/>
                  </a:lnTo>
                  <a:lnTo>
                    <a:pt x="21125" y="17421"/>
                  </a:lnTo>
                  <a:lnTo>
                    <a:pt x="22588" y="16301"/>
                  </a:lnTo>
                  <a:lnTo>
                    <a:pt x="23937" y="14998"/>
                  </a:lnTo>
                  <a:lnTo>
                    <a:pt x="25103" y="13603"/>
                  </a:lnTo>
                  <a:lnTo>
                    <a:pt x="26086" y="12117"/>
                  </a:lnTo>
                  <a:lnTo>
                    <a:pt x="26863" y="10563"/>
                  </a:lnTo>
                  <a:lnTo>
                    <a:pt x="27435" y="9008"/>
                  </a:lnTo>
                  <a:lnTo>
                    <a:pt x="27778" y="7476"/>
                  </a:lnTo>
                  <a:lnTo>
                    <a:pt x="27846" y="5968"/>
                  </a:lnTo>
                  <a:lnTo>
                    <a:pt x="27686" y="4550"/>
                  </a:lnTo>
                  <a:lnTo>
                    <a:pt x="27229" y="3270"/>
                  </a:lnTo>
                  <a:lnTo>
                    <a:pt x="26475" y="2104"/>
                  </a:lnTo>
                  <a:lnTo>
                    <a:pt x="25400" y="1144"/>
                  </a:lnTo>
                  <a:lnTo>
                    <a:pt x="24714" y="732"/>
                  </a:lnTo>
                  <a:lnTo>
                    <a:pt x="24028" y="389"/>
                  </a:lnTo>
                  <a:lnTo>
                    <a:pt x="22725" y="23"/>
                  </a:lnTo>
                  <a:lnTo>
                    <a:pt x="215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836044" y="1969822"/>
              <a:ext cx="160239" cy="183940"/>
            </a:xfrm>
            <a:custGeom>
              <a:avLst/>
              <a:gdLst/>
              <a:ahLst/>
              <a:cxnLst/>
              <a:rect l="l" t="t" r="r" b="b"/>
              <a:pathLst>
                <a:path w="2630" h="3019" extrusionOk="0">
                  <a:moveTo>
                    <a:pt x="618" y="1"/>
                  </a:moveTo>
                  <a:lnTo>
                    <a:pt x="366" y="24"/>
                  </a:lnTo>
                  <a:lnTo>
                    <a:pt x="69" y="275"/>
                  </a:lnTo>
                  <a:lnTo>
                    <a:pt x="0" y="733"/>
                  </a:lnTo>
                  <a:lnTo>
                    <a:pt x="92" y="1304"/>
                  </a:lnTo>
                  <a:lnTo>
                    <a:pt x="366" y="1898"/>
                  </a:lnTo>
                  <a:lnTo>
                    <a:pt x="732" y="2447"/>
                  </a:lnTo>
                  <a:lnTo>
                    <a:pt x="1189" y="2836"/>
                  </a:lnTo>
                  <a:lnTo>
                    <a:pt x="1715" y="3019"/>
                  </a:lnTo>
                  <a:lnTo>
                    <a:pt x="1989" y="2996"/>
                  </a:lnTo>
                  <a:lnTo>
                    <a:pt x="2241" y="2904"/>
                  </a:lnTo>
                  <a:lnTo>
                    <a:pt x="2538" y="2607"/>
                  </a:lnTo>
                  <a:lnTo>
                    <a:pt x="2630" y="2173"/>
                  </a:lnTo>
                  <a:lnTo>
                    <a:pt x="2515" y="1647"/>
                  </a:lnTo>
                  <a:lnTo>
                    <a:pt x="2241" y="1121"/>
                  </a:lnTo>
                  <a:lnTo>
                    <a:pt x="1875" y="641"/>
                  </a:lnTo>
                  <a:lnTo>
                    <a:pt x="1395" y="252"/>
                  </a:lnTo>
                  <a:lnTo>
                    <a:pt x="892" y="24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1004573" y="1877940"/>
              <a:ext cx="150491" cy="254921"/>
            </a:xfrm>
            <a:custGeom>
              <a:avLst/>
              <a:gdLst/>
              <a:ahLst/>
              <a:cxnLst/>
              <a:rect l="l" t="t" r="r" b="b"/>
              <a:pathLst>
                <a:path w="2470" h="4184" extrusionOk="0">
                  <a:moveTo>
                    <a:pt x="824" y="0"/>
                  </a:moveTo>
                  <a:lnTo>
                    <a:pt x="572" y="46"/>
                  </a:lnTo>
                  <a:lnTo>
                    <a:pt x="275" y="274"/>
                  </a:lnTo>
                  <a:lnTo>
                    <a:pt x="46" y="869"/>
                  </a:lnTo>
                  <a:lnTo>
                    <a:pt x="1" y="1646"/>
                  </a:lnTo>
                  <a:lnTo>
                    <a:pt x="138" y="2469"/>
                  </a:lnTo>
                  <a:lnTo>
                    <a:pt x="389" y="3246"/>
                  </a:lnTo>
                  <a:lnTo>
                    <a:pt x="755" y="3864"/>
                  </a:lnTo>
                  <a:lnTo>
                    <a:pt x="1235" y="4184"/>
                  </a:lnTo>
                  <a:lnTo>
                    <a:pt x="1510" y="4184"/>
                  </a:lnTo>
                  <a:lnTo>
                    <a:pt x="1784" y="4115"/>
                  </a:lnTo>
                  <a:lnTo>
                    <a:pt x="2173" y="3749"/>
                  </a:lnTo>
                  <a:lnTo>
                    <a:pt x="2401" y="3178"/>
                  </a:lnTo>
                  <a:lnTo>
                    <a:pt x="2470" y="2492"/>
                  </a:lnTo>
                  <a:lnTo>
                    <a:pt x="2378" y="1760"/>
                  </a:lnTo>
                  <a:lnTo>
                    <a:pt x="2150" y="1075"/>
                  </a:lnTo>
                  <a:lnTo>
                    <a:pt x="1784" y="503"/>
                  </a:lnTo>
                  <a:lnTo>
                    <a:pt x="1281" y="92"/>
                  </a:lnTo>
                  <a:lnTo>
                    <a:pt x="984" y="23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1202409" y="1908588"/>
              <a:ext cx="150491" cy="210383"/>
            </a:xfrm>
            <a:custGeom>
              <a:avLst/>
              <a:gdLst/>
              <a:ahLst/>
              <a:cxnLst/>
              <a:rect l="l" t="t" r="r" b="b"/>
              <a:pathLst>
                <a:path w="2470" h="3453" extrusionOk="0">
                  <a:moveTo>
                    <a:pt x="1486" y="0"/>
                  </a:moveTo>
                  <a:lnTo>
                    <a:pt x="1006" y="206"/>
                  </a:lnTo>
                  <a:lnTo>
                    <a:pt x="572" y="640"/>
                  </a:lnTo>
                  <a:lnTo>
                    <a:pt x="252" y="1235"/>
                  </a:lnTo>
                  <a:lnTo>
                    <a:pt x="46" y="1920"/>
                  </a:lnTo>
                  <a:lnTo>
                    <a:pt x="0" y="2561"/>
                  </a:lnTo>
                  <a:lnTo>
                    <a:pt x="160" y="3086"/>
                  </a:lnTo>
                  <a:lnTo>
                    <a:pt x="572" y="3406"/>
                  </a:lnTo>
                  <a:lnTo>
                    <a:pt x="869" y="3452"/>
                  </a:lnTo>
                  <a:lnTo>
                    <a:pt x="1143" y="3429"/>
                  </a:lnTo>
                  <a:lnTo>
                    <a:pt x="1623" y="3178"/>
                  </a:lnTo>
                  <a:lnTo>
                    <a:pt x="2012" y="2766"/>
                  </a:lnTo>
                  <a:lnTo>
                    <a:pt x="2309" y="2195"/>
                  </a:lnTo>
                  <a:lnTo>
                    <a:pt x="2469" y="1600"/>
                  </a:lnTo>
                  <a:lnTo>
                    <a:pt x="2469" y="1006"/>
                  </a:lnTo>
                  <a:lnTo>
                    <a:pt x="2332" y="503"/>
                  </a:lnTo>
                  <a:lnTo>
                    <a:pt x="2012" y="137"/>
                  </a:lnTo>
                  <a:lnTo>
                    <a:pt x="1760" y="4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65" name="Google Shape;665;p44"/>
            <p:cNvGrpSpPr/>
            <p:nvPr/>
          </p:nvGrpSpPr>
          <p:grpSpPr>
            <a:xfrm>
              <a:off x="1166156" y="3113465"/>
              <a:ext cx="994591" cy="2075495"/>
              <a:chOff x="1166156" y="3113465"/>
              <a:chExt cx="994591" cy="2075495"/>
            </a:xfrm>
          </p:grpSpPr>
          <p:sp>
            <p:nvSpPr>
              <p:cNvPr id="666" name="Google Shape;666;p44"/>
              <p:cNvSpPr/>
              <p:nvPr/>
            </p:nvSpPr>
            <p:spPr>
              <a:xfrm>
                <a:off x="1166156" y="3113465"/>
                <a:ext cx="172790" cy="207549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4065" fill="none" extrusionOk="0">
                    <a:moveTo>
                      <a:pt x="869" y="0"/>
                    </a:moveTo>
                    <a:lnTo>
                      <a:pt x="1029" y="572"/>
                    </a:lnTo>
                    <a:lnTo>
                      <a:pt x="1852" y="4596"/>
                    </a:lnTo>
                    <a:lnTo>
                      <a:pt x="2401" y="8574"/>
                    </a:lnTo>
                    <a:lnTo>
                      <a:pt x="2790" y="13443"/>
                    </a:lnTo>
                    <a:lnTo>
                      <a:pt x="2836" y="17535"/>
                    </a:lnTo>
                    <a:lnTo>
                      <a:pt x="2721" y="20416"/>
                    </a:lnTo>
                    <a:lnTo>
                      <a:pt x="2447" y="23388"/>
                    </a:lnTo>
                    <a:lnTo>
                      <a:pt x="2012" y="26406"/>
                    </a:lnTo>
                    <a:lnTo>
                      <a:pt x="1372" y="29469"/>
                    </a:lnTo>
                    <a:lnTo>
                      <a:pt x="526" y="32533"/>
                    </a:lnTo>
                    <a:lnTo>
                      <a:pt x="1" y="34064"/>
                    </a:lnTo>
                  </a:path>
                </a:pathLst>
              </a:custGeom>
              <a:noFill/>
              <a:ln w="251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44"/>
              <p:cNvSpPr/>
              <p:nvPr/>
            </p:nvSpPr>
            <p:spPr>
              <a:xfrm>
                <a:off x="1334686" y="3134364"/>
                <a:ext cx="625482" cy="1242555"/>
              </a:xfrm>
              <a:custGeom>
                <a:avLst/>
                <a:gdLst/>
                <a:ahLst/>
                <a:cxnLst/>
                <a:rect l="l" t="t" r="r" b="b"/>
                <a:pathLst>
                  <a:path w="10266" h="20394" fill="none" extrusionOk="0">
                    <a:moveTo>
                      <a:pt x="1" y="20393"/>
                    </a:moveTo>
                    <a:lnTo>
                      <a:pt x="298" y="20119"/>
                    </a:lnTo>
                    <a:lnTo>
                      <a:pt x="2219" y="18084"/>
                    </a:lnTo>
                    <a:lnTo>
                      <a:pt x="3956" y="15958"/>
                    </a:lnTo>
                    <a:lnTo>
                      <a:pt x="5808" y="13260"/>
                    </a:lnTo>
                    <a:lnTo>
                      <a:pt x="7157" y="10860"/>
                    </a:lnTo>
                    <a:lnTo>
                      <a:pt x="7980" y="9122"/>
                    </a:lnTo>
                    <a:lnTo>
                      <a:pt x="8734" y="7270"/>
                    </a:lnTo>
                    <a:lnTo>
                      <a:pt x="9374" y="5327"/>
                    </a:lnTo>
                    <a:lnTo>
                      <a:pt x="9854" y="3270"/>
                    </a:lnTo>
                    <a:lnTo>
                      <a:pt x="10197" y="1121"/>
                    </a:lnTo>
                    <a:lnTo>
                      <a:pt x="10266" y="0"/>
                    </a:lnTo>
                  </a:path>
                </a:pathLst>
              </a:custGeom>
              <a:noFill/>
              <a:ln w="251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44"/>
              <p:cNvSpPr/>
              <p:nvPr/>
            </p:nvSpPr>
            <p:spPr>
              <a:xfrm>
                <a:off x="1802741" y="3255552"/>
                <a:ext cx="332969" cy="246574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4047" fill="none" extrusionOk="0">
                    <a:moveTo>
                      <a:pt x="23" y="0"/>
                    </a:moveTo>
                    <a:lnTo>
                      <a:pt x="1" y="435"/>
                    </a:lnTo>
                    <a:lnTo>
                      <a:pt x="321" y="2515"/>
                    </a:lnTo>
                    <a:lnTo>
                      <a:pt x="732" y="3452"/>
                    </a:lnTo>
                    <a:lnTo>
                      <a:pt x="1121" y="3910"/>
                    </a:lnTo>
                    <a:lnTo>
                      <a:pt x="1372" y="4047"/>
                    </a:lnTo>
                    <a:lnTo>
                      <a:pt x="1784" y="3933"/>
                    </a:lnTo>
                    <a:lnTo>
                      <a:pt x="3864" y="3041"/>
                    </a:lnTo>
                    <a:lnTo>
                      <a:pt x="4824" y="2287"/>
                    </a:lnTo>
                    <a:lnTo>
                      <a:pt x="5304" y="1692"/>
                    </a:lnTo>
                    <a:lnTo>
                      <a:pt x="5464" y="1349"/>
                    </a:ln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44"/>
              <p:cNvSpPr/>
              <p:nvPr/>
            </p:nvSpPr>
            <p:spPr>
              <a:xfrm>
                <a:off x="1643961" y="3463078"/>
                <a:ext cx="516787" cy="342717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5625" fill="none" extrusionOk="0">
                    <a:moveTo>
                      <a:pt x="0" y="1"/>
                    </a:moveTo>
                    <a:lnTo>
                      <a:pt x="46" y="527"/>
                    </a:lnTo>
                    <a:lnTo>
                      <a:pt x="503" y="2767"/>
                    </a:lnTo>
                    <a:lnTo>
                      <a:pt x="846" y="3727"/>
                    </a:lnTo>
                    <a:lnTo>
                      <a:pt x="1303" y="4596"/>
                    </a:lnTo>
                    <a:lnTo>
                      <a:pt x="1898" y="5350"/>
                    </a:lnTo>
                    <a:lnTo>
                      <a:pt x="2264" y="5625"/>
                    </a:lnTo>
                    <a:lnTo>
                      <a:pt x="2927" y="5442"/>
                    </a:lnTo>
                    <a:lnTo>
                      <a:pt x="5647" y="4344"/>
                    </a:lnTo>
                    <a:lnTo>
                      <a:pt x="6699" y="3727"/>
                    </a:lnTo>
                    <a:lnTo>
                      <a:pt x="7636" y="2996"/>
                    </a:lnTo>
                    <a:lnTo>
                      <a:pt x="8299" y="2150"/>
                    </a:lnTo>
                    <a:lnTo>
                      <a:pt x="8482" y="1670"/>
                    </a:ln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22861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70" name="Google Shape;670;p44"/>
            <p:cNvSpPr/>
            <p:nvPr/>
          </p:nvSpPr>
          <p:spPr>
            <a:xfrm>
              <a:off x="1468424" y="3314045"/>
              <a:ext cx="250778" cy="246635"/>
            </a:xfrm>
            <a:custGeom>
              <a:avLst/>
              <a:gdLst/>
              <a:ahLst/>
              <a:cxnLst/>
              <a:rect l="l" t="t" r="r" b="b"/>
              <a:pathLst>
                <a:path w="4116" h="4048" extrusionOk="0">
                  <a:moveTo>
                    <a:pt x="1715" y="1"/>
                  </a:moveTo>
                  <a:lnTo>
                    <a:pt x="961" y="252"/>
                  </a:lnTo>
                  <a:lnTo>
                    <a:pt x="344" y="755"/>
                  </a:lnTo>
                  <a:lnTo>
                    <a:pt x="24" y="1418"/>
                  </a:lnTo>
                  <a:lnTo>
                    <a:pt x="1" y="1829"/>
                  </a:lnTo>
                  <a:lnTo>
                    <a:pt x="69" y="2218"/>
                  </a:lnTo>
                  <a:lnTo>
                    <a:pt x="412" y="2927"/>
                  </a:lnTo>
                  <a:lnTo>
                    <a:pt x="984" y="3476"/>
                  </a:lnTo>
                  <a:lnTo>
                    <a:pt x="1670" y="3864"/>
                  </a:lnTo>
                  <a:lnTo>
                    <a:pt x="2401" y="4047"/>
                  </a:lnTo>
                  <a:lnTo>
                    <a:pt x="3087" y="4001"/>
                  </a:lnTo>
                  <a:lnTo>
                    <a:pt x="3659" y="3681"/>
                  </a:lnTo>
                  <a:lnTo>
                    <a:pt x="4024" y="3110"/>
                  </a:lnTo>
                  <a:lnTo>
                    <a:pt x="4093" y="2675"/>
                  </a:lnTo>
                  <a:lnTo>
                    <a:pt x="4116" y="2310"/>
                  </a:lnTo>
                  <a:lnTo>
                    <a:pt x="4070" y="1692"/>
                  </a:lnTo>
                  <a:lnTo>
                    <a:pt x="3933" y="1189"/>
                  </a:lnTo>
                  <a:lnTo>
                    <a:pt x="3727" y="755"/>
                  </a:lnTo>
                  <a:lnTo>
                    <a:pt x="3293" y="298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1840334" y="2963031"/>
              <a:ext cx="246635" cy="257723"/>
            </a:xfrm>
            <a:custGeom>
              <a:avLst/>
              <a:gdLst/>
              <a:ahLst/>
              <a:cxnLst/>
              <a:rect l="l" t="t" r="r" b="b"/>
              <a:pathLst>
                <a:path w="4048" h="4230" extrusionOk="0">
                  <a:moveTo>
                    <a:pt x="2058" y="0"/>
                  </a:moveTo>
                  <a:lnTo>
                    <a:pt x="1258" y="92"/>
                  </a:lnTo>
                  <a:lnTo>
                    <a:pt x="572" y="480"/>
                  </a:lnTo>
                  <a:lnTo>
                    <a:pt x="321" y="801"/>
                  </a:lnTo>
                  <a:lnTo>
                    <a:pt x="138" y="1166"/>
                  </a:lnTo>
                  <a:lnTo>
                    <a:pt x="1" y="1921"/>
                  </a:lnTo>
                  <a:lnTo>
                    <a:pt x="138" y="2675"/>
                  </a:lnTo>
                  <a:lnTo>
                    <a:pt x="481" y="3361"/>
                  </a:lnTo>
                  <a:lnTo>
                    <a:pt x="984" y="3887"/>
                  </a:lnTo>
                  <a:lnTo>
                    <a:pt x="1578" y="4207"/>
                  </a:lnTo>
                  <a:lnTo>
                    <a:pt x="2241" y="4230"/>
                  </a:lnTo>
                  <a:lnTo>
                    <a:pt x="2904" y="3933"/>
                  </a:lnTo>
                  <a:lnTo>
                    <a:pt x="3201" y="3635"/>
                  </a:lnTo>
                  <a:lnTo>
                    <a:pt x="3659" y="3064"/>
                  </a:lnTo>
                  <a:lnTo>
                    <a:pt x="3979" y="2309"/>
                  </a:lnTo>
                  <a:lnTo>
                    <a:pt x="4047" y="1829"/>
                  </a:lnTo>
                  <a:lnTo>
                    <a:pt x="3956" y="1235"/>
                  </a:lnTo>
                  <a:lnTo>
                    <a:pt x="3521" y="595"/>
                  </a:lnTo>
                  <a:lnTo>
                    <a:pt x="2859" y="160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1648104" y="3119010"/>
              <a:ext cx="209042" cy="210444"/>
            </a:xfrm>
            <a:custGeom>
              <a:avLst/>
              <a:gdLst/>
              <a:ahLst/>
              <a:cxnLst/>
              <a:rect l="l" t="t" r="r" b="b"/>
              <a:pathLst>
                <a:path w="3431" h="3454" extrusionOk="0">
                  <a:moveTo>
                    <a:pt x="1601" y="1"/>
                  </a:moveTo>
                  <a:lnTo>
                    <a:pt x="938" y="161"/>
                  </a:lnTo>
                  <a:lnTo>
                    <a:pt x="367" y="527"/>
                  </a:lnTo>
                  <a:lnTo>
                    <a:pt x="47" y="1075"/>
                  </a:lnTo>
                  <a:lnTo>
                    <a:pt x="1" y="1418"/>
                  </a:lnTo>
                  <a:lnTo>
                    <a:pt x="1" y="1738"/>
                  </a:lnTo>
                  <a:lnTo>
                    <a:pt x="229" y="2356"/>
                  </a:lnTo>
                  <a:lnTo>
                    <a:pt x="641" y="2881"/>
                  </a:lnTo>
                  <a:lnTo>
                    <a:pt x="1190" y="3247"/>
                  </a:lnTo>
                  <a:lnTo>
                    <a:pt x="1784" y="3453"/>
                  </a:lnTo>
                  <a:lnTo>
                    <a:pt x="2378" y="3453"/>
                  </a:lnTo>
                  <a:lnTo>
                    <a:pt x="2881" y="3247"/>
                  </a:lnTo>
                  <a:lnTo>
                    <a:pt x="3247" y="2790"/>
                  </a:lnTo>
                  <a:lnTo>
                    <a:pt x="3339" y="2447"/>
                  </a:lnTo>
                  <a:lnTo>
                    <a:pt x="3430" y="1853"/>
                  </a:lnTo>
                  <a:lnTo>
                    <a:pt x="3293" y="984"/>
                  </a:lnTo>
                  <a:lnTo>
                    <a:pt x="2881" y="390"/>
                  </a:lnTo>
                  <a:lnTo>
                    <a:pt x="2264" y="69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2067416" y="3177563"/>
              <a:ext cx="214526" cy="208981"/>
            </a:xfrm>
            <a:custGeom>
              <a:avLst/>
              <a:gdLst/>
              <a:ahLst/>
              <a:cxnLst/>
              <a:rect l="l" t="t" r="r" b="b"/>
              <a:pathLst>
                <a:path w="3521" h="3430" extrusionOk="0">
                  <a:moveTo>
                    <a:pt x="1509" y="0"/>
                  </a:moveTo>
                  <a:lnTo>
                    <a:pt x="1166" y="114"/>
                  </a:lnTo>
                  <a:lnTo>
                    <a:pt x="846" y="297"/>
                  </a:lnTo>
                  <a:lnTo>
                    <a:pt x="389" y="777"/>
                  </a:lnTo>
                  <a:lnTo>
                    <a:pt x="92" y="1349"/>
                  </a:lnTo>
                  <a:lnTo>
                    <a:pt x="0" y="1966"/>
                  </a:lnTo>
                  <a:lnTo>
                    <a:pt x="92" y="2561"/>
                  </a:lnTo>
                  <a:lnTo>
                    <a:pt x="366" y="3041"/>
                  </a:lnTo>
                  <a:lnTo>
                    <a:pt x="800" y="3361"/>
                  </a:lnTo>
                  <a:lnTo>
                    <a:pt x="1418" y="3429"/>
                  </a:lnTo>
                  <a:lnTo>
                    <a:pt x="1783" y="3338"/>
                  </a:lnTo>
                  <a:lnTo>
                    <a:pt x="2378" y="3132"/>
                  </a:lnTo>
                  <a:lnTo>
                    <a:pt x="3155" y="2606"/>
                  </a:lnTo>
                  <a:lnTo>
                    <a:pt x="3521" y="1989"/>
                  </a:lnTo>
                  <a:lnTo>
                    <a:pt x="3521" y="1349"/>
                  </a:lnTo>
                  <a:lnTo>
                    <a:pt x="3269" y="755"/>
                  </a:lnTo>
                  <a:lnTo>
                    <a:pt x="2789" y="297"/>
                  </a:lnTo>
                  <a:lnTo>
                    <a:pt x="2195" y="23"/>
                  </a:lnTo>
                  <a:lnTo>
                    <a:pt x="1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44"/>
            <p:cNvSpPr/>
            <p:nvPr/>
          </p:nvSpPr>
          <p:spPr>
            <a:xfrm>
              <a:off x="2059069" y="3464479"/>
              <a:ext cx="214526" cy="210383"/>
            </a:xfrm>
            <a:custGeom>
              <a:avLst/>
              <a:gdLst/>
              <a:ahLst/>
              <a:cxnLst/>
              <a:rect l="l" t="t" r="r" b="b"/>
              <a:pathLst>
                <a:path w="3521" h="3453" extrusionOk="0">
                  <a:moveTo>
                    <a:pt x="1509" y="1"/>
                  </a:moveTo>
                  <a:lnTo>
                    <a:pt x="1166" y="138"/>
                  </a:lnTo>
                  <a:lnTo>
                    <a:pt x="846" y="298"/>
                  </a:lnTo>
                  <a:lnTo>
                    <a:pt x="389" y="778"/>
                  </a:lnTo>
                  <a:lnTo>
                    <a:pt x="92" y="1372"/>
                  </a:lnTo>
                  <a:lnTo>
                    <a:pt x="0" y="1990"/>
                  </a:lnTo>
                  <a:lnTo>
                    <a:pt x="92" y="2561"/>
                  </a:lnTo>
                  <a:lnTo>
                    <a:pt x="366" y="3064"/>
                  </a:lnTo>
                  <a:lnTo>
                    <a:pt x="800" y="3361"/>
                  </a:lnTo>
                  <a:lnTo>
                    <a:pt x="1418" y="3453"/>
                  </a:lnTo>
                  <a:lnTo>
                    <a:pt x="1783" y="3361"/>
                  </a:lnTo>
                  <a:lnTo>
                    <a:pt x="2378" y="3156"/>
                  </a:lnTo>
                  <a:lnTo>
                    <a:pt x="3155" y="2607"/>
                  </a:lnTo>
                  <a:lnTo>
                    <a:pt x="3521" y="1990"/>
                  </a:lnTo>
                  <a:lnTo>
                    <a:pt x="3521" y="1349"/>
                  </a:lnTo>
                  <a:lnTo>
                    <a:pt x="3269" y="778"/>
                  </a:lnTo>
                  <a:lnTo>
                    <a:pt x="2789" y="298"/>
                  </a:lnTo>
                  <a:lnTo>
                    <a:pt x="2195" y="23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44"/>
            <p:cNvSpPr/>
            <p:nvPr/>
          </p:nvSpPr>
          <p:spPr>
            <a:xfrm>
              <a:off x="1915581" y="2949078"/>
              <a:ext cx="121246" cy="78109"/>
            </a:xfrm>
            <a:custGeom>
              <a:avLst/>
              <a:gdLst/>
              <a:ahLst/>
              <a:cxnLst/>
              <a:rect l="l" t="t" r="r" b="b"/>
              <a:pathLst>
                <a:path w="1990" h="1282" extrusionOk="0">
                  <a:moveTo>
                    <a:pt x="1189" y="1"/>
                  </a:moveTo>
                  <a:lnTo>
                    <a:pt x="663" y="24"/>
                  </a:lnTo>
                  <a:lnTo>
                    <a:pt x="320" y="161"/>
                  </a:lnTo>
                  <a:lnTo>
                    <a:pt x="183" y="298"/>
                  </a:lnTo>
                  <a:lnTo>
                    <a:pt x="46" y="435"/>
                  </a:lnTo>
                  <a:lnTo>
                    <a:pt x="0" y="709"/>
                  </a:lnTo>
                  <a:lnTo>
                    <a:pt x="229" y="1030"/>
                  </a:lnTo>
                  <a:lnTo>
                    <a:pt x="938" y="1281"/>
                  </a:lnTo>
                  <a:lnTo>
                    <a:pt x="1486" y="1235"/>
                  </a:lnTo>
                  <a:lnTo>
                    <a:pt x="1784" y="1121"/>
                  </a:lnTo>
                  <a:lnTo>
                    <a:pt x="1898" y="1007"/>
                  </a:lnTo>
                  <a:lnTo>
                    <a:pt x="1989" y="892"/>
                  </a:lnTo>
                  <a:lnTo>
                    <a:pt x="1989" y="641"/>
                  </a:lnTo>
                  <a:lnTo>
                    <a:pt x="1784" y="298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1655111" y="3121813"/>
              <a:ext cx="96144" cy="65558"/>
            </a:xfrm>
            <a:custGeom>
              <a:avLst/>
              <a:gdLst/>
              <a:ahLst/>
              <a:cxnLst/>
              <a:rect l="l" t="t" r="r" b="b"/>
              <a:pathLst>
                <a:path w="1578" h="1076" extrusionOk="0">
                  <a:moveTo>
                    <a:pt x="640" y="1"/>
                  </a:moveTo>
                  <a:lnTo>
                    <a:pt x="274" y="206"/>
                  </a:lnTo>
                  <a:lnTo>
                    <a:pt x="92" y="435"/>
                  </a:lnTo>
                  <a:lnTo>
                    <a:pt x="23" y="572"/>
                  </a:lnTo>
                  <a:lnTo>
                    <a:pt x="0" y="732"/>
                  </a:lnTo>
                  <a:lnTo>
                    <a:pt x="69" y="938"/>
                  </a:lnTo>
                  <a:lnTo>
                    <a:pt x="389" y="1075"/>
                  </a:lnTo>
                  <a:lnTo>
                    <a:pt x="983" y="1007"/>
                  </a:lnTo>
                  <a:lnTo>
                    <a:pt x="1372" y="801"/>
                  </a:lnTo>
                  <a:lnTo>
                    <a:pt x="1532" y="595"/>
                  </a:lnTo>
                  <a:lnTo>
                    <a:pt x="1555" y="481"/>
                  </a:lnTo>
                  <a:lnTo>
                    <a:pt x="1578" y="366"/>
                  </a:lnTo>
                  <a:lnTo>
                    <a:pt x="1486" y="184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44"/>
            <p:cNvSpPr/>
            <p:nvPr/>
          </p:nvSpPr>
          <p:spPr>
            <a:xfrm>
              <a:off x="1493527" y="3308500"/>
              <a:ext cx="96144" cy="65497"/>
            </a:xfrm>
            <a:custGeom>
              <a:avLst/>
              <a:gdLst/>
              <a:ahLst/>
              <a:cxnLst/>
              <a:rect l="l" t="t" r="r" b="b"/>
              <a:pathLst>
                <a:path w="1578" h="1075" extrusionOk="0">
                  <a:moveTo>
                    <a:pt x="640" y="0"/>
                  </a:moveTo>
                  <a:lnTo>
                    <a:pt x="275" y="206"/>
                  </a:lnTo>
                  <a:lnTo>
                    <a:pt x="92" y="434"/>
                  </a:lnTo>
                  <a:lnTo>
                    <a:pt x="23" y="572"/>
                  </a:lnTo>
                  <a:lnTo>
                    <a:pt x="0" y="709"/>
                  </a:lnTo>
                  <a:lnTo>
                    <a:pt x="69" y="915"/>
                  </a:lnTo>
                  <a:lnTo>
                    <a:pt x="366" y="1075"/>
                  </a:lnTo>
                  <a:lnTo>
                    <a:pt x="983" y="1006"/>
                  </a:lnTo>
                  <a:lnTo>
                    <a:pt x="1372" y="800"/>
                  </a:lnTo>
                  <a:lnTo>
                    <a:pt x="1532" y="595"/>
                  </a:lnTo>
                  <a:lnTo>
                    <a:pt x="1555" y="480"/>
                  </a:lnTo>
                  <a:lnTo>
                    <a:pt x="1578" y="366"/>
                  </a:lnTo>
                  <a:lnTo>
                    <a:pt x="1486" y="183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2188604" y="3176162"/>
              <a:ext cx="86395" cy="76647"/>
            </a:xfrm>
            <a:custGeom>
              <a:avLst/>
              <a:gdLst/>
              <a:ahLst/>
              <a:cxnLst/>
              <a:rect l="l" t="t" r="r" b="b"/>
              <a:pathLst>
                <a:path w="1418" h="1258" extrusionOk="0">
                  <a:moveTo>
                    <a:pt x="640" y="0"/>
                  </a:moveTo>
                  <a:lnTo>
                    <a:pt x="320" y="46"/>
                  </a:lnTo>
                  <a:lnTo>
                    <a:pt x="160" y="92"/>
                  </a:lnTo>
                  <a:lnTo>
                    <a:pt x="0" y="252"/>
                  </a:lnTo>
                  <a:lnTo>
                    <a:pt x="23" y="572"/>
                  </a:lnTo>
                  <a:lnTo>
                    <a:pt x="389" y="1029"/>
                  </a:lnTo>
                  <a:lnTo>
                    <a:pt x="915" y="1258"/>
                  </a:lnTo>
                  <a:lnTo>
                    <a:pt x="1166" y="1235"/>
                  </a:lnTo>
                  <a:lnTo>
                    <a:pt x="1280" y="1166"/>
                  </a:lnTo>
                  <a:lnTo>
                    <a:pt x="1418" y="1006"/>
                  </a:lnTo>
                  <a:lnTo>
                    <a:pt x="1418" y="686"/>
                  </a:lnTo>
                  <a:lnTo>
                    <a:pt x="1143" y="25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2188604" y="3470085"/>
              <a:ext cx="86395" cy="76647"/>
            </a:xfrm>
            <a:custGeom>
              <a:avLst/>
              <a:gdLst/>
              <a:ahLst/>
              <a:cxnLst/>
              <a:rect l="l" t="t" r="r" b="b"/>
              <a:pathLst>
                <a:path w="1418" h="1258" extrusionOk="0">
                  <a:moveTo>
                    <a:pt x="640" y="0"/>
                  </a:moveTo>
                  <a:lnTo>
                    <a:pt x="320" y="23"/>
                  </a:lnTo>
                  <a:lnTo>
                    <a:pt x="160" y="92"/>
                  </a:lnTo>
                  <a:lnTo>
                    <a:pt x="0" y="252"/>
                  </a:lnTo>
                  <a:lnTo>
                    <a:pt x="23" y="572"/>
                  </a:lnTo>
                  <a:lnTo>
                    <a:pt x="389" y="1006"/>
                  </a:lnTo>
                  <a:lnTo>
                    <a:pt x="915" y="1257"/>
                  </a:lnTo>
                  <a:lnTo>
                    <a:pt x="1166" y="1212"/>
                  </a:lnTo>
                  <a:lnTo>
                    <a:pt x="1280" y="1166"/>
                  </a:lnTo>
                  <a:lnTo>
                    <a:pt x="1418" y="1006"/>
                  </a:lnTo>
                  <a:lnTo>
                    <a:pt x="1418" y="686"/>
                  </a:lnTo>
                  <a:lnTo>
                    <a:pt x="1143" y="25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680;p44"/>
            <p:cNvSpPr/>
            <p:nvPr/>
          </p:nvSpPr>
          <p:spPr>
            <a:xfrm rot="-3459810">
              <a:off x="578179" y="3528754"/>
              <a:ext cx="566737" cy="1353139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4"/>
            <p:cNvSpPr/>
            <p:nvPr/>
          </p:nvSpPr>
          <p:spPr>
            <a:xfrm rot="1071240">
              <a:off x="1318805" y="4218494"/>
              <a:ext cx="689304" cy="969172"/>
            </a:xfrm>
            <a:custGeom>
              <a:avLst/>
              <a:gdLst/>
              <a:ahLst/>
              <a:cxnLst/>
              <a:rect l="l" t="t" r="r" b="b"/>
              <a:pathLst>
                <a:path w="3910" h="4573" extrusionOk="0">
                  <a:moveTo>
                    <a:pt x="3910" y="0"/>
                  </a:moveTo>
                  <a:lnTo>
                    <a:pt x="3590" y="69"/>
                  </a:lnTo>
                  <a:lnTo>
                    <a:pt x="2904" y="503"/>
                  </a:lnTo>
                  <a:lnTo>
                    <a:pt x="1921" y="1532"/>
                  </a:lnTo>
                  <a:lnTo>
                    <a:pt x="275" y="4024"/>
                  </a:lnTo>
                  <a:lnTo>
                    <a:pt x="0" y="4572"/>
                  </a:lnTo>
                  <a:lnTo>
                    <a:pt x="412" y="3887"/>
                  </a:lnTo>
                  <a:lnTo>
                    <a:pt x="1624" y="2378"/>
                  </a:lnTo>
                  <a:lnTo>
                    <a:pt x="3521" y="366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2A6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82" name="Google Shape;682;p44"/>
          <p:cNvSpPr/>
          <p:nvPr/>
        </p:nvSpPr>
        <p:spPr>
          <a:xfrm>
            <a:off x="-935768" y="-778835"/>
            <a:ext cx="1632331" cy="849959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3" name="Google Shape;683;p44"/>
          <p:cNvSpPr/>
          <p:nvPr/>
        </p:nvSpPr>
        <p:spPr>
          <a:xfrm>
            <a:off x="5163888" y="-855290"/>
            <a:ext cx="1214391" cy="63235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4" name="Google Shape;684;p44"/>
          <p:cNvSpPr/>
          <p:nvPr/>
        </p:nvSpPr>
        <p:spPr>
          <a:xfrm>
            <a:off x="11473670" y="-72862"/>
            <a:ext cx="2383579" cy="1241175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Hình ảnh 9">
            <a:extLst>
              <a:ext uri="{FF2B5EF4-FFF2-40B4-BE49-F238E27FC236}">
                <a16:creationId xmlns:a16="http://schemas.microsoft.com/office/drawing/2014/main" id="{B77DA03D-0F48-AE1E-2222-B6D0739E2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8" y="532314"/>
            <a:ext cx="10742083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rden Week! by Slidesgo">
  <a:themeElements>
    <a:clrScheme name="Simple Light">
      <a:dk1>
        <a:srgbClr val="000000"/>
      </a:dk1>
      <a:lt1>
        <a:srgbClr val="FFFFFF"/>
      </a:lt1>
      <a:dk2>
        <a:srgbClr val="E4F7D7"/>
      </a:dk2>
      <a:lt2>
        <a:srgbClr val="AFDA90"/>
      </a:lt2>
      <a:accent1>
        <a:srgbClr val="2A6842"/>
      </a:accent1>
      <a:accent2>
        <a:srgbClr val="BEE2EC"/>
      </a:accent2>
      <a:accent3>
        <a:srgbClr val="5891BE"/>
      </a:accent3>
      <a:accent4>
        <a:srgbClr val="ED7259"/>
      </a:accent4>
      <a:accent5>
        <a:srgbClr val="FFDF49"/>
      </a:accent5>
      <a:accent6>
        <a:srgbClr val="F2B1B7"/>
      </a:accent6>
      <a:hlink>
        <a:srgbClr val="AFDA9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115</Words>
  <Application>Microsoft Office PowerPoint</Application>
  <PresentationFormat>Widescreen</PresentationFormat>
  <Paragraphs>11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Calibri Light</vt:lpstr>
      <vt:lpstr>Arial</vt:lpstr>
      <vt:lpstr>Luckiest Guy</vt:lpstr>
      <vt:lpstr>Calibri</vt:lpstr>
      <vt:lpstr>UTM Cookies</vt:lpstr>
      <vt:lpstr>Alfa Slab One</vt:lpstr>
      <vt:lpstr>Baloo 2</vt:lpstr>
      <vt:lpstr>Cambria</vt:lpstr>
      <vt:lpstr>Sue Ellen Francisco</vt:lpstr>
      <vt:lpstr>#9Slide07 HoneyCream</vt:lpstr>
      <vt:lpstr>1_Office Theme</vt:lpstr>
      <vt:lpstr>Garden Week!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MĂNG NON TEAM</cp:keywords>
  <cp:lastModifiedBy>Trang Phương</cp:lastModifiedBy>
  <cp:revision>8</cp:revision>
  <dcterms:created xsi:type="dcterms:W3CDTF">2023-04-21T01:57:51Z</dcterms:created>
  <dcterms:modified xsi:type="dcterms:W3CDTF">2025-05-13T06:45:01Z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2023-04-21T01:58:04Z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a9209f3c-351c-407a-a759-324bb0ce1023</vt:lpwstr>
  </property>
  <property fmtid="{D5CDD505-2E9C-101B-9397-08002B2CF9AE}" pid="8" name="MSIP_Label_defa4170-0d19-0005-0004-bc88714345d2_ContentBits">
    <vt:lpwstr>0</vt:lpwstr>
  </property>
</Properties>
</file>