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
  </p:notesMasterIdLst>
  <p:sldIdLst>
    <p:sldId id="313" r:id="rId2"/>
    <p:sldId id="343" r:id="rId3"/>
    <p:sldId id="348"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4B82DA-6777-4115-A74E-16D93E432947}" v="3" dt="2024-01-27T13:47:54.5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71" d="100"/>
          <a:sy n="71" d="100"/>
        </p:scale>
        <p:origin x="-480" y="2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51" Type="http://schemas.microsoft.com/office/2015/10/relationships/revisionInfo" Target="revisionInfo.xml"/><Relationship Id="rId3" Type="http://schemas.openxmlformats.org/officeDocument/2006/relationships/slide" Target="slides/slide2.xml"/><Relationship Id="rId50" Type="http://schemas.microsoft.com/office/2016/11/relationships/changesInfo" Target="changesInfos/changesInfo1.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ần hiếu" userId="b235355b-11a8-4434-93eb-90082d25528e" providerId="ADAL" clId="{D056DC71-69C3-4F6B-9F77-CC8DFC3CC1C9}"/>
    <pc:docChg chg="undo custSel modSld">
      <pc:chgData name="trần hiếu" userId="b235355b-11a8-4434-93eb-90082d25528e" providerId="ADAL" clId="{D056DC71-69C3-4F6B-9F77-CC8DFC3CC1C9}" dt="2024-01-24T08:17:53.597" v="134" actId="403"/>
      <pc:docMkLst>
        <pc:docMk/>
      </pc:docMkLst>
      <pc:sldChg chg="modSp mod">
        <pc:chgData name="trần hiếu" userId="b235355b-11a8-4434-93eb-90082d25528e" providerId="ADAL" clId="{D056DC71-69C3-4F6B-9F77-CC8DFC3CC1C9}" dt="2024-01-24T08:05:35.657" v="15" actId="207"/>
        <pc:sldMkLst>
          <pc:docMk/>
          <pc:sldMk cId="951857311" sldId="268"/>
        </pc:sldMkLst>
        <pc:spChg chg="mod">
          <ac:chgData name="trần hiếu" userId="b235355b-11a8-4434-93eb-90082d25528e" providerId="ADAL" clId="{D056DC71-69C3-4F6B-9F77-CC8DFC3CC1C9}" dt="2024-01-24T08:05:35.657" v="15" actId="207"/>
          <ac:spMkLst>
            <pc:docMk/>
            <pc:sldMk cId="951857311" sldId="268"/>
            <ac:spMk id="4" creationId="{00000000-0000-0000-0000-000000000000}"/>
          </ac:spMkLst>
        </pc:spChg>
        <pc:spChg chg="mod">
          <ac:chgData name="trần hiếu" userId="b235355b-11a8-4434-93eb-90082d25528e" providerId="ADAL" clId="{D056DC71-69C3-4F6B-9F77-CC8DFC3CC1C9}" dt="2024-01-24T08:04:54.897" v="10" actId="20577"/>
          <ac:spMkLst>
            <pc:docMk/>
            <pc:sldMk cId="951857311" sldId="268"/>
            <ac:spMk id="5" creationId="{00000000-0000-0000-0000-000000000000}"/>
          </ac:spMkLst>
        </pc:spChg>
        <pc:spChg chg="mod">
          <ac:chgData name="trần hiếu" userId="b235355b-11a8-4434-93eb-90082d25528e" providerId="ADAL" clId="{D056DC71-69C3-4F6B-9F77-CC8DFC3CC1C9}" dt="2024-01-24T08:04:48.997" v="8" actId="1076"/>
          <ac:spMkLst>
            <pc:docMk/>
            <pc:sldMk cId="951857311" sldId="268"/>
            <ac:spMk id="26" creationId="{00000000-0000-0000-0000-000000000000}"/>
          </ac:spMkLst>
        </pc:spChg>
        <pc:picChg chg="mod">
          <ac:chgData name="trần hiếu" userId="b235355b-11a8-4434-93eb-90082d25528e" providerId="ADAL" clId="{D056DC71-69C3-4F6B-9F77-CC8DFC3CC1C9}" dt="2024-01-24T08:04:49.987" v="9" actId="1076"/>
          <ac:picMkLst>
            <pc:docMk/>
            <pc:sldMk cId="951857311" sldId="268"/>
            <ac:picMk id="10" creationId="{00000000-0000-0000-0000-000000000000}"/>
          </ac:picMkLst>
        </pc:picChg>
      </pc:sldChg>
      <pc:sldChg chg="modSp mod">
        <pc:chgData name="trần hiếu" userId="b235355b-11a8-4434-93eb-90082d25528e" providerId="ADAL" clId="{D056DC71-69C3-4F6B-9F77-CC8DFC3CC1C9}" dt="2024-01-24T08:06:49.568" v="30" actId="122"/>
        <pc:sldMkLst>
          <pc:docMk/>
          <pc:sldMk cId="4282215652" sldId="269"/>
        </pc:sldMkLst>
        <pc:spChg chg="mod">
          <ac:chgData name="trần hiếu" userId="b235355b-11a8-4434-93eb-90082d25528e" providerId="ADAL" clId="{D056DC71-69C3-4F6B-9F77-CC8DFC3CC1C9}" dt="2024-01-24T08:06:49.568" v="30" actId="122"/>
          <ac:spMkLst>
            <pc:docMk/>
            <pc:sldMk cId="4282215652" sldId="269"/>
            <ac:spMk id="4" creationId="{00000000-0000-0000-0000-000000000000}"/>
          </ac:spMkLst>
        </pc:spChg>
        <pc:spChg chg="mod">
          <ac:chgData name="trần hiếu" userId="b235355b-11a8-4434-93eb-90082d25528e" providerId="ADAL" clId="{D056DC71-69C3-4F6B-9F77-CC8DFC3CC1C9}" dt="2024-01-24T08:06:25.072" v="23" actId="20577"/>
          <ac:spMkLst>
            <pc:docMk/>
            <pc:sldMk cId="4282215652" sldId="269"/>
            <ac:spMk id="5" creationId="{00000000-0000-0000-0000-000000000000}"/>
          </ac:spMkLst>
        </pc:spChg>
        <pc:picChg chg="mod">
          <ac:chgData name="trần hiếu" userId="b235355b-11a8-4434-93eb-90082d25528e" providerId="ADAL" clId="{D056DC71-69C3-4F6B-9F77-CC8DFC3CC1C9}" dt="2024-01-24T08:06:23.038" v="22" actId="1076"/>
          <ac:picMkLst>
            <pc:docMk/>
            <pc:sldMk cId="4282215652" sldId="269"/>
            <ac:picMk id="7" creationId="{00000000-0000-0000-0000-000000000000}"/>
          </ac:picMkLst>
        </pc:picChg>
      </pc:sldChg>
      <pc:sldChg chg="modSp mod">
        <pc:chgData name="trần hiếu" userId="b235355b-11a8-4434-93eb-90082d25528e" providerId="ADAL" clId="{D056DC71-69C3-4F6B-9F77-CC8DFC3CC1C9}" dt="2024-01-24T08:10:27.507" v="65" actId="403"/>
        <pc:sldMkLst>
          <pc:docMk/>
          <pc:sldMk cId="1345382186" sldId="271"/>
        </pc:sldMkLst>
        <pc:spChg chg="mod">
          <ac:chgData name="trần hiếu" userId="b235355b-11a8-4434-93eb-90082d25528e" providerId="ADAL" clId="{D056DC71-69C3-4F6B-9F77-CC8DFC3CC1C9}" dt="2024-01-24T08:10:27.507" v="65" actId="403"/>
          <ac:spMkLst>
            <pc:docMk/>
            <pc:sldMk cId="1345382186" sldId="271"/>
            <ac:spMk id="4" creationId="{00000000-0000-0000-0000-000000000000}"/>
          </ac:spMkLst>
        </pc:spChg>
        <pc:spChg chg="mod">
          <ac:chgData name="trần hiếu" userId="b235355b-11a8-4434-93eb-90082d25528e" providerId="ADAL" clId="{D056DC71-69C3-4F6B-9F77-CC8DFC3CC1C9}" dt="2024-01-24T08:09:30.280" v="60" actId="20577"/>
          <ac:spMkLst>
            <pc:docMk/>
            <pc:sldMk cId="1345382186" sldId="271"/>
            <ac:spMk id="5" creationId="{00000000-0000-0000-0000-000000000000}"/>
          </ac:spMkLst>
        </pc:spChg>
      </pc:sldChg>
      <pc:sldChg chg="modSp mod">
        <pc:chgData name="trần hiếu" userId="b235355b-11a8-4434-93eb-90082d25528e" providerId="ADAL" clId="{D056DC71-69C3-4F6B-9F77-CC8DFC3CC1C9}" dt="2024-01-24T08:13:00.287" v="97" actId="20577"/>
        <pc:sldMkLst>
          <pc:docMk/>
          <pc:sldMk cId="3751347351" sldId="272"/>
        </pc:sldMkLst>
        <pc:spChg chg="mod">
          <ac:chgData name="trần hiếu" userId="b235355b-11a8-4434-93eb-90082d25528e" providerId="ADAL" clId="{D056DC71-69C3-4F6B-9F77-CC8DFC3CC1C9}" dt="2024-01-24T08:12:48.937" v="91" actId="1076"/>
          <ac:spMkLst>
            <pc:docMk/>
            <pc:sldMk cId="3751347351" sldId="272"/>
            <ac:spMk id="2" creationId="{00000000-0000-0000-0000-000000000000}"/>
          </ac:spMkLst>
        </pc:spChg>
        <pc:spChg chg="mod">
          <ac:chgData name="trần hiếu" userId="b235355b-11a8-4434-93eb-90082d25528e" providerId="ADAL" clId="{D056DC71-69C3-4F6B-9F77-CC8DFC3CC1C9}" dt="2024-01-24T08:12:38.698" v="90" actId="403"/>
          <ac:spMkLst>
            <pc:docMk/>
            <pc:sldMk cId="3751347351" sldId="272"/>
            <ac:spMk id="4" creationId="{00000000-0000-0000-0000-000000000000}"/>
          </ac:spMkLst>
        </pc:spChg>
        <pc:spChg chg="mod">
          <ac:chgData name="trần hiếu" userId="b235355b-11a8-4434-93eb-90082d25528e" providerId="ADAL" clId="{D056DC71-69C3-4F6B-9F77-CC8DFC3CC1C9}" dt="2024-01-24T08:13:00.287" v="97" actId="20577"/>
          <ac:spMkLst>
            <pc:docMk/>
            <pc:sldMk cId="3751347351" sldId="272"/>
            <ac:spMk id="5" creationId="{00000000-0000-0000-0000-000000000000}"/>
          </ac:spMkLst>
        </pc:spChg>
        <pc:picChg chg="mod">
          <ac:chgData name="trần hiếu" userId="b235355b-11a8-4434-93eb-90082d25528e" providerId="ADAL" clId="{D056DC71-69C3-4F6B-9F77-CC8DFC3CC1C9}" dt="2024-01-24T08:11:59.777" v="83" actId="1076"/>
          <ac:picMkLst>
            <pc:docMk/>
            <pc:sldMk cId="3751347351" sldId="272"/>
            <ac:picMk id="8" creationId="{00000000-0000-0000-0000-000000000000}"/>
          </ac:picMkLst>
        </pc:picChg>
      </pc:sldChg>
      <pc:sldChg chg="modSp mod modAnim">
        <pc:chgData name="trần hiếu" userId="b235355b-11a8-4434-93eb-90082d25528e" providerId="ADAL" clId="{D056DC71-69C3-4F6B-9F77-CC8DFC3CC1C9}" dt="2024-01-24T08:15:07.738" v="114" actId="403"/>
        <pc:sldMkLst>
          <pc:docMk/>
          <pc:sldMk cId="472731347" sldId="273"/>
        </pc:sldMkLst>
        <pc:spChg chg="mod">
          <ac:chgData name="trần hiếu" userId="b235355b-11a8-4434-93eb-90082d25528e" providerId="ADAL" clId="{D056DC71-69C3-4F6B-9F77-CC8DFC3CC1C9}" dt="2024-01-24T08:15:07.738" v="114" actId="403"/>
          <ac:spMkLst>
            <pc:docMk/>
            <pc:sldMk cId="472731347" sldId="273"/>
            <ac:spMk id="4" creationId="{00000000-0000-0000-0000-000000000000}"/>
          </ac:spMkLst>
        </pc:spChg>
        <pc:spChg chg="mod">
          <ac:chgData name="trần hiếu" userId="b235355b-11a8-4434-93eb-90082d25528e" providerId="ADAL" clId="{D056DC71-69C3-4F6B-9F77-CC8DFC3CC1C9}" dt="2024-01-24T08:14:23.447" v="105" actId="20577"/>
          <ac:spMkLst>
            <pc:docMk/>
            <pc:sldMk cId="472731347" sldId="273"/>
            <ac:spMk id="5" creationId="{00000000-0000-0000-0000-000000000000}"/>
          </ac:spMkLst>
        </pc:spChg>
        <pc:picChg chg="mod">
          <ac:chgData name="trần hiếu" userId="b235355b-11a8-4434-93eb-90082d25528e" providerId="ADAL" clId="{D056DC71-69C3-4F6B-9F77-CC8DFC3CC1C9}" dt="2024-01-24T08:14:25.949" v="106" actId="1076"/>
          <ac:picMkLst>
            <pc:docMk/>
            <pc:sldMk cId="472731347" sldId="273"/>
            <ac:picMk id="27" creationId="{00000000-0000-0000-0000-000000000000}"/>
          </ac:picMkLst>
        </pc:picChg>
      </pc:sldChg>
      <pc:sldChg chg="modSp mod">
        <pc:chgData name="trần hiếu" userId="b235355b-11a8-4434-93eb-90082d25528e" providerId="ADAL" clId="{D056DC71-69C3-4F6B-9F77-CC8DFC3CC1C9}" dt="2024-01-24T08:16:39.867" v="125" actId="403"/>
        <pc:sldMkLst>
          <pc:docMk/>
          <pc:sldMk cId="3889469231" sldId="274"/>
        </pc:sldMkLst>
        <pc:spChg chg="mod">
          <ac:chgData name="trần hiếu" userId="b235355b-11a8-4434-93eb-90082d25528e" providerId="ADAL" clId="{D056DC71-69C3-4F6B-9F77-CC8DFC3CC1C9}" dt="2024-01-24T08:16:39.867" v="125" actId="403"/>
          <ac:spMkLst>
            <pc:docMk/>
            <pc:sldMk cId="3889469231" sldId="274"/>
            <ac:spMk id="4" creationId="{00000000-0000-0000-0000-000000000000}"/>
          </ac:spMkLst>
        </pc:spChg>
        <pc:spChg chg="mod">
          <ac:chgData name="trần hiếu" userId="b235355b-11a8-4434-93eb-90082d25528e" providerId="ADAL" clId="{D056DC71-69C3-4F6B-9F77-CC8DFC3CC1C9}" dt="2024-01-24T08:15:56.247" v="120" actId="1076"/>
          <ac:spMkLst>
            <pc:docMk/>
            <pc:sldMk cId="3889469231" sldId="274"/>
            <ac:spMk id="5" creationId="{00000000-0000-0000-0000-000000000000}"/>
          </ac:spMkLst>
        </pc:spChg>
      </pc:sldChg>
      <pc:sldChg chg="modSp mod">
        <pc:chgData name="trần hiếu" userId="b235355b-11a8-4434-93eb-90082d25528e" providerId="ADAL" clId="{D056DC71-69C3-4F6B-9F77-CC8DFC3CC1C9}" dt="2024-01-24T08:17:53.597" v="134" actId="403"/>
        <pc:sldMkLst>
          <pc:docMk/>
          <pc:sldMk cId="284384964" sldId="275"/>
        </pc:sldMkLst>
        <pc:spChg chg="mod">
          <ac:chgData name="trần hiếu" userId="b235355b-11a8-4434-93eb-90082d25528e" providerId="ADAL" clId="{D056DC71-69C3-4F6B-9F77-CC8DFC3CC1C9}" dt="2024-01-24T08:17:53.597" v="134" actId="403"/>
          <ac:spMkLst>
            <pc:docMk/>
            <pc:sldMk cId="284384964" sldId="275"/>
            <ac:spMk id="4" creationId="{00000000-0000-0000-0000-000000000000}"/>
          </ac:spMkLst>
        </pc:spChg>
        <pc:spChg chg="mod">
          <ac:chgData name="trần hiếu" userId="b235355b-11a8-4434-93eb-90082d25528e" providerId="ADAL" clId="{D056DC71-69C3-4F6B-9F77-CC8DFC3CC1C9}" dt="2024-01-24T08:17:30.818" v="129" actId="1076"/>
          <ac:spMkLst>
            <pc:docMk/>
            <pc:sldMk cId="284384964" sldId="275"/>
            <ac:spMk id="5" creationId="{00000000-0000-0000-0000-000000000000}"/>
          </ac:spMkLst>
        </pc:spChg>
      </pc:sldChg>
      <pc:sldChg chg="modSp">
        <pc:chgData name="trần hiếu" userId="b235355b-11a8-4434-93eb-90082d25528e" providerId="ADAL" clId="{D056DC71-69C3-4F6B-9F77-CC8DFC3CC1C9}" dt="2024-01-24T08:08:03.380" v="41" actId="207"/>
        <pc:sldMkLst>
          <pc:docMk/>
          <pc:sldMk cId="700840591" sldId="364"/>
        </pc:sldMkLst>
        <pc:spChg chg="mod">
          <ac:chgData name="trần hiếu" userId="b235355b-11a8-4434-93eb-90082d25528e" providerId="ADAL" clId="{D056DC71-69C3-4F6B-9F77-CC8DFC3CC1C9}" dt="2024-01-24T08:08:03.380" v="41" actId="207"/>
          <ac:spMkLst>
            <pc:docMk/>
            <pc:sldMk cId="700840591" sldId="364"/>
            <ac:spMk id="4" creationId="{00000000-0000-0000-0000-000000000000}"/>
          </ac:spMkLst>
        </pc:spChg>
        <pc:spChg chg="mod">
          <ac:chgData name="trần hiếu" userId="b235355b-11a8-4434-93eb-90082d25528e" providerId="ADAL" clId="{D056DC71-69C3-4F6B-9F77-CC8DFC3CC1C9}" dt="2024-01-24T08:07:39.308" v="36" actId="404"/>
          <ac:spMkLst>
            <pc:docMk/>
            <pc:sldMk cId="700840591" sldId="364"/>
            <ac:spMk id="5" creationId="{00000000-0000-0000-0000-000000000000}"/>
          </ac:spMkLst>
        </pc:spChg>
      </pc:sldChg>
    </pc:docChg>
  </pc:docChgLst>
  <pc:docChgLst>
    <pc:chgData name="trần hiếu" userId="b235355b-11a8-4434-93eb-90082d25528e" providerId="ADAL" clId="{FB4B82DA-6777-4115-A74E-16D93E432947}"/>
    <pc:docChg chg="modSld">
      <pc:chgData name="trần hiếu" userId="b235355b-11a8-4434-93eb-90082d25528e" providerId="ADAL" clId="{FB4B82DA-6777-4115-A74E-16D93E432947}" dt="2024-01-27T13:47:54.588" v="2" actId="20577"/>
      <pc:docMkLst>
        <pc:docMk/>
      </pc:docMkLst>
      <pc:sldChg chg="modSp">
        <pc:chgData name="trần hiếu" userId="b235355b-11a8-4434-93eb-90082d25528e" providerId="ADAL" clId="{FB4B82DA-6777-4115-A74E-16D93E432947}" dt="2024-01-27T13:47:54.588" v="2" actId="20577"/>
        <pc:sldMkLst>
          <pc:docMk/>
          <pc:sldMk cId="2819449307" sldId="270"/>
        </pc:sldMkLst>
        <pc:spChg chg="mod">
          <ac:chgData name="trần hiếu" userId="b235355b-11a8-4434-93eb-90082d25528e" providerId="ADAL" clId="{FB4B82DA-6777-4115-A74E-16D93E432947}" dt="2024-01-27T13:47:54.588" v="2" actId="20577"/>
          <ac:spMkLst>
            <pc:docMk/>
            <pc:sldMk cId="2819449307" sldId="270"/>
            <ac:spMk id="2" creationId="{C8AB01C4-998D-6F3C-43CF-F460641130E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04832B-EB2D-4F8A-8A07-C2BDACC24001}"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9CCEDA-E65C-456E-B001-9A7323654AD8}" type="slidenum">
              <a:rPr lang="en-US" smtClean="0"/>
              <a:t>‹#›</a:t>
            </a:fld>
            <a:endParaRPr lang="en-US"/>
          </a:p>
        </p:txBody>
      </p:sp>
    </p:spTree>
    <p:extLst>
      <p:ext uri="{BB962C8B-B14F-4D97-AF65-F5344CB8AC3E}">
        <p14:creationId xmlns:p14="http://schemas.microsoft.com/office/powerpoint/2010/main" val="784803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169CCEDA-E65C-456E-B001-9A7323654AD8}" type="slidenum">
              <a:rPr lang="en-US" smtClean="0"/>
              <a:t>1</a:t>
            </a:fld>
            <a:endParaRPr lang="en-US"/>
          </a:p>
        </p:txBody>
      </p:sp>
    </p:spTree>
    <p:extLst>
      <p:ext uri="{BB962C8B-B14F-4D97-AF65-F5344CB8AC3E}">
        <p14:creationId xmlns:p14="http://schemas.microsoft.com/office/powerpoint/2010/main" val="165341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9CCEDA-E65C-456E-B001-9A7323654AD8}" type="slidenum">
              <a:rPr lang="en-US" smtClean="0"/>
              <a:t>3</a:t>
            </a:fld>
            <a:endParaRPr lang="en-US"/>
          </a:p>
        </p:txBody>
      </p:sp>
    </p:spTree>
    <p:extLst>
      <p:ext uri="{BB962C8B-B14F-4D97-AF65-F5344CB8AC3E}">
        <p14:creationId xmlns:p14="http://schemas.microsoft.com/office/powerpoint/2010/main" val="1189587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332859896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98180169"/>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5455155"/>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48342080"/>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462345905"/>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61418995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0362295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93364922"/>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00462706"/>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96219894"/>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498959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571114202"/>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340005"/>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53617079"/>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6087569"/>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03061341"/>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99309160"/>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50908267"/>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xmlns=""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xmlns=""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xmlns=""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72833453"/>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64978144"/>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87108692"/>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667807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22627986"/>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53703095"/>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99117921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097963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240080"/>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1725529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xmlns=""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123259688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4E8FB2C8-789A-E8DB-83F3-35BF063F5746}"/>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438276" y="266700"/>
            <a:ext cx="1247775" cy="12477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xmlns="" id="{48FB1867-2EB3-6891-0820-11DB747028C9}"/>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7046506" y="10027388"/>
            <a:ext cx="1247775" cy="1247775"/>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xmlns="" id="{635929FD-1A23-8E8B-77B9-DB72A23F536C}"/>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792404" y="-4241505"/>
            <a:ext cx="1247775" cy="1247775"/>
          </a:xfrm>
          <a:prstGeom prst="rect">
            <a:avLst/>
          </a:prstGeom>
        </p:spPr>
      </p:pic>
    </p:spTree>
    <p:extLst>
      <p:ext uri="{BB962C8B-B14F-4D97-AF65-F5344CB8AC3E}">
        <p14:creationId xmlns:p14="http://schemas.microsoft.com/office/powerpoint/2010/main" val="829260692"/>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6" r:id="rId4"/>
    <p:sldLayoutId id="2147483667" r:id="rId5"/>
    <p:sldLayoutId id="2147483668" r:id="rId6"/>
    <p:sldLayoutId id="2147483669" r:id="rId7"/>
    <p:sldLayoutId id="2147483670" r:id="rId8"/>
    <p:sldLayoutId id="2147483671" r:id="rId9"/>
    <p:sldLayoutId id="2147483673" r:id="rId10"/>
    <p:sldLayoutId id="2147483674" r:id="rId11"/>
    <p:sldLayoutId id="2147483675" r:id="rId12"/>
    <p:sldLayoutId id="2147483676" r:id="rId13"/>
    <p:sldLayoutId id="2147483677" r:id="rId14"/>
    <p:sldLayoutId id="2147483678"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22.sv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9.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xmlns="" id="{94070C2B-4C45-4878-2A85-27A8AE1FF219}"/>
              </a:ext>
            </a:extLst>
          </p:cNvPr>
          <p:cNvPicPr>
            <a:picLocks noChangeAspect="1"/>
          </p:cNvPicPr>
          <p:nvPr/>
        </p:nvPicPr>
        <p:blipFill>
          <a:blip r:embed="rId3"/>
          <a:srcRect/>
          <a:stretch>
            <a:fillRect/>
          </a:stretch>
        </p:blipFill>
        <p:spPr>
          <a:xfrm>
            <a:off x="1997123" y="4164787"/>
            <a:ext cx="10068080" cy="2693213"/>
          </a:xfrm>
          <a:prstGeom prst="rect">
            <a:avLst/>
          </a:prstGeom>
        </p:spPr>
      </p:pic>
      <p:pic>
        <p:nvPicPr>
          <p:cNvPr id="7" name="Picture 21">
            <a:extLst>
              <a:ext uri="{FF2B5EF4-FFF2-40B4-BE49-F238E27FC236}">
                <a16:creationId xmlns:a16="http://schemas.microsoft.com/office/drawing/2014/main" xmlns="" id="{539D6873-80A9-1317-1593-8D7828602E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005247" y="-342899"/>
            <a:ext cx="1959169" cy="1655497"/>
          </a:xfrm>
          <a:prstGeom prst="rect">
            <a:avLst/>
          </a:prstGeom>
        </p:spPr>
      </p:pic>
      <p:pic>
        <p:nvPicPr>
          <p:cNvPr id="2" name="Picture 1">
            <a:extLst>
              <a:ext uri="{FF2B5EF4-FFF2-40B4-BE49-F238E27FC236}">
                <a16:creationId xmlns:a16="http://schemas.microsoft.com/office/drawing/2014/main" xmlns="" id="{7BD5B59C-276C-8053-1167-B7C2D5C5F805}"/>
              </a:ext>
            </a:extLst>
          </p:cNvPr>
          <p:cNvPicPr>
            <a:picLocks noChangeAspect="1"/>
          </p:cNvPicPr>
          <p:nvPr/>
        </p:nvPicPr>
        <p:blipFill>
          <a:blip r:embed="rId6"/>
          <a:stretch>
            <a:fillRect/>
          </a:stretch>
        </p:blipFill>
        <p:spPr>
          <a:xfrm>
            <a:off x="533400" y="95250"/>
            <a:ext cx="3431079" cy="1232069"/>
          </a:xfrm>
          <a:prstGeom prst="rect">
            <a:avLst/>
          </a:prstGeom>
        </p:spPr>
      </p:pic>
      <p:pic>
        <p:nvPicPr>
          <p:cNvPr id="3" name="Picture 2">
            <a:extLst>
              <a:ext uri="{FF2B5EF4-FFF2-40B4-BE49-F238E27FC236}">
                <a16:creationId xmlns:a16="http://schemas.microsoft.com/office/drawing/2014/main" xmlns="" id="{E7A94628-9631-7065-50C4-98504FA6FC43}"/>
              </a:ext>
            </a:extLst>
          </p:cNvPr>
          <p:cNvPicPr>
            <a:picLocks noChangeAspect="1"/>
          </p:cNvPicPr>
          <p:nvPr/>
        </p:nvPicPr>
        <p:blipFill>
          <a:blip r:embed="rId7"/>
          <a:stretch>
            <a:fillRect/>
          </a:stretch>
        </p:blipFill>
        <p:spPr>
          <a:xfrm>
            <a:off x="732209" y="1099772"/>
            <a:ext cx="10479932" cy="4029805"/>
          </a:xfrm>
          <a:prstGeom prst="rect">
            <a:avLst/>
          </a:prstGeom>
        </p:spPr>
      </p:pic>
      <p:pic>
        <p:nvPicPr>
          <p:cNvPr id="11" name="Picture 10">
            <a:extLst>
              <a:ext uri="{FF2B5EF4-FFF2-40B4-BE49-F238E27FC236}">
                <a16:creationId xmlns:a16="http://schemas.microsoft.com/office/drawing/2014/main" xmlns="" id="{5347CBA0-B116-F293-5105-3DA336D9274B}"/>
              </a:ext>
            </a:extLst>
          </p:cNvPr>
          <p:cNvPicPr>
            <a:picLocks noChangeAspect="1"/>
          </p:cNvPicPr>
          <p:nvPr/>
        </p:nvPicPr>
        <p:blipFill>
          <a:blip r:embed="rId8"/>
          <a:stretch>
            <a:fillRect/>
          </a:stretch>
        </p:blipFill>
        <p:spPr>
          <a:xfrm>
            <a:off x="10152764" y="668611"/>
            <a:ext cx="2859272" cy="1005927"/>
          </a:xfrm>
          <a:prstGeom prst="rect">
            <a:avLst/>
          </a:prstGeom>
        </p:spPr>
      </p:pic>
    </p:spTree>
    <p:extLst>
      <p:ext uri="{BB962C8B-B14F-4D97-AF65-F5344CB8AC3E}">
        <p14:creationId xmlns:p14="http://schemas.microsoft.com/office/powerpoint/2010/main" val="10965278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xmlns="" id="{441B3154-E992-2854-C695-ECBFB20EF490}"/>
              </a:ext>
            </a:extLst>
          </p:cNvPr>
          <p:cNvSpPr/>
          <p:nvPr/>
        </p:nvSpPr>
        <p:spPr>
          <a:xfrm>
            <a:off x="152400" y="115281"/>
            <a:ext cx="11896725" cy="875319"/>
          </a:xfrm>
          <a:custGeom>
            <a:avLst/>
            <a:gdLst>
              <a:gd name="connsiteX0" fmla="*/ 0 w 11896725"/>
              <a:gd name="connsiteY0" fmla="*/ 145889 h 875319"/>
              <a:gd name="connsiteX1" fmla="*/ 145889 w 11896725"/>
              <a:gd name="connsiteY1" fmla="*/ 0 h 875319"/>
              <a:gd name="connsiteX2" fmla="*/ 11750836 w 11896725"/>
              <a:gd name="connsiteY2" fmla="*/ 0 h 875319"/>
              <a:gd name="connsiteX3" fmla="*/ 11896725 w 11896725"/>
              <a:gd name="connsiteY3" fmla="*/ 145889 h 875319"/>
              <a:gd name="connsiteX4" fmla="*/ 11896725 w 11896725"/>
              <a:gd name="connsiteY4" fmla="*/ 729430 h 875319"/>
              <a:gd name="connsiteX5" fmla="*/ 11750836 w 11896725"/>
              <a:gd name="connsiteY5" fmla="*/ 875319 h 875319"/>
              <a:gd name="connsiteX6" fmla="*/ 145889 w 11896725"/>
              <a:gd name="connsiteY6" fmla="*/ 875319 h 875319"/>
              <a:gd name="connsiteX7" fmla="*/ 0 w 11896725"/>
              <a:gd name="connsiteY7" fmla="*/ 729430 h 875319"/>
              <a:gd name="connsiteX8" fmla="*/ 0 w 11896725"/>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6725" h="875319" fill="none" extrusionOk="0">
                <a:moveTo>
                  <a:pt x="0" y="145889"/>
                </a:moveTo>
                <a:cubicBezTo>
                  <a:pt x="246" y="71967"/>
                  <a:pt x="72624" y="12263"/>
                  <a:pt x="145889" y="0"/>
                </a:cubicBezTo>
                <a:cubicBezTo>
                  <a:pt x="1858768" y="72427"/>
                  <a:pt x="10317008" y="61419"/>
                  <a:pt x="11750836" y="0"/>
                </a:cubicBezTo>
                <a:cubicBezTo>
                  <a:pt x="11829932" y="-10163"/>
                  <a:pt x="11881307" y="60654"/>
                  <a:pt x="11896725" y="145889"/>
                </a:cubicBezTo>
                <a:cubicBezTo>
                  <a:pt x="11852364" y="346258"/>
                  <a:pt x="11929170" y="544014"/>
                  <a:pt x="11896725" y="729430"/>
                </a:cubicBezTo>
                <a:cubicBezTo>
                  <a:pt x="11899174" y="797573"/>
                  <a:pt x="11827662" y="871120"/>
                  <a:pt x="11750836" y="875319"/>
                </a:cubicBezTo>
                <a:cubicBezTo>
                  <a:pt x="8750380" y="905146"/>
                  <a:pt x="1986624" y="796013"/>
                  <a:pt x="145889" y="875319"/>
                </a:cubicBezTo>
                <a:cubicBezTo>
                  <a:pt x="70835" y="874695"/>
                  <a:pt x="-14147" y="812799"/>
                  <a:pt x="0" y="729430"/>
                </a:cubicBezTo>
                <a:cubicBezTo>
                  <a:pt x="-44148" y="598951"/>
                  <a:pt x="-11802" y="314485"/>
                  <a:pt x="0" y="145889"/>
                </a:cubicBezTo>
                <a:close/>
              </a:path>
              <a:path w="11896725" h="875319" stroke="0" extrusionOk="0">
                <a:moveTo>
                  <a:pt x="0" y="145889"/>
                </a:moveTo>
                <a:cubicBezTo>
                  <a:pt x="9220" y="67830"/>
                  <a:pt x="69694" y="9120"/>
                  <a:pt x="145889" y="0"/>
                </a:cubicBezTo>
                <a:cubicBezTo>
                  <a:pt x="4544240" y="123000"/>
                  <a:pt x="9154933" y="-96860"/>
                  <a:pt x="11750836" y="0"/>
                </a:cubicBezTo>
                <a:cubicBezTo>
                  <a:pt x="11826681" y="-3603"/>
                  <a:pt x="11902559" y="53555"/>
                  <a:pt x="11896725" y="145889"/>
                </a:cubicBezTo>
                <a:cubicBezTo>
                  <a:pt x="11868187" y="387851"/>
                  <a:pt x="11889788" y="626801"/>
                  <a:pt x="11896725" y="729430"/>
                </a:cubicBezTo>
                <a:cubicBezTo>
                  <a:pt x="11884548" y="814413"/>
                  <a:pt x="11816649" y="872904"/>
                  <a:pt x="11750836" y="875319"/>
                </a:cubicBezTo>
                <a:cubicBezTo>
                  <a:pt x="6121854" y="714612"/>
                  <a:pt x="1619561"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800" kern="0" dirty="0">
                <a:solidFill>
                  <a:srgbClr val="FF0000"/>
                </a:solidFill>
                <a:latin typeface="Calibri" panose="020F0502020204030204" pitchFamily="34" charset="0"/>
                <a:cs typeface="Calibri" panose="020F0502020204030204" pitchFamily="34" charset="0"/>
                <a:sym typeface="Arial"/>
              </a:rPr>
              <a:t>1. </a:t>
            </a:r>
            <a:r>
              <a:rPr lang="en-US" sz="3800" kern="0" dirty="0" err="1">
                <a:solidFill>
                  <a:srgbClr val="FF0000"/>
                </a:solidFill>
                <a:latin typeface="Calibri" panose="020F0502020204030204" pitchFamily="34" charset="0"/>
                <a:cs typeface="Calibri" panose="020F0502020204030204" pitchFamily="34" charset="0"/>
                <a:sym typeface="Arial"/>
              </a:rPr>
              <a:t>Em</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lựa</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chọn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cách</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phù</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hợp</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để</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thiết</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lập</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quan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hệ</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bạn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bè</a:t>
            </a:r>
            <a:r>
              <a:rPr lang="en-US" sz="3800" kern="0" dirty="0">
                <a:solidFill>
                  <a:srgbClr val="FF0000"/>
                </a:solidFill>
                <a:latin typeface="Calibri" panose="020F0502020204030204" pitchFamily="34" charset="0"/>
                <a:cs typeface="Calibri" panose="020F0502020204030204" pitchFamily="34" charset="0"/>
                <a:sym typeface="Arial"/>
              </a:rPr>
              <a:t> </a:t>
            </a:r>
            <a:endParaRPr kumimoji="0" lang="en-US" sz="38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xmlns="" id="{174BE8B2-B571-C2FE-33AD-9F6B623028AA}"/>
              </a:ext>
            </a:extLst>
          </p:cNvPr>
          <p:cNvPicPr>
            <a:picLocks noChangeAspect="1"/>
          </p:cNvPicPr>
          <p:nvPr/>
        </p:nvPicPr>
        <p:blipFill>
          <a:blip r:embed="rId2"/>
          <a:stretch>
            <a:fillRect/>
          </a:stretch>
        </p:blipFill>
        <p:spPr>
          <a:xfrm>
            <a:off x="1947862" y="1176337"/>
            <a:ext cx="5991225" cy="5114925"/>
          </a:xfrm>
          <a:prstGeom prst="rect">
            <a:avLst/>
          </a:prstGeom>
        </p:spPr>
      </p:pic>
      <p:pic>
        <p:nvPicPr>
          <p:cNvPr id="6" name="Picture 13">
            <a:extLst>
              <a:ext uri="{FF2B5EF4-FFF2-40B4-BE49-F238E27FC236}">
                <a16:creationId xmlns:a16="http://schemas.microsoft.com/office/drawing/2014/main" xmlns="" id="{2DF6CB2A-6EC0-A142-3747-576B46F99F29}"/>
              </a:ext>
            </a:extLst>
          </p:cNvPr>
          <p:cNvPicPr>
            <a:picLocks noChangeAspect="1"/>
          </p:cNvPicPr>
          <p:nvPr/>
        </p:nvPicPr>
        <p:blipFill>
          <a:blip r:embed="rId3"/>
          <a:srcRect/>
          <a:stretch>
            <a:fillRect/>
          </a:stretch>
        </p:blipFill>
        <p:spPr>
          <a:xfrm>
            <a:off x="8315766" y="4054302"/>
            <a:ext cx="2690751" cy="2263593"/>
          </a:xfrm>
          <a:prstGeom prst="rect">
            <a:avLst/>
          </a:prstGeom>
        </p:spPr>
      </p:pic>
      <p:pic>
        <p:nvPicPr>
          <p:cNvPr id="9" name="Picture 8">
            <a:extLst>
              <a:ext uri="{FF2B5EF4-FFF2-40B4-BE49-F238E27FC236}">
                <a16:creationId xmlns:a16="http://schemas.microsoft.com/office/drawing/2014/main" xmlns="" id="{BA05422A-9787-E59C-968A-D71088956362}"/>
              </a:ext>
            </a:extLst>
          </p:cNvPr>
          <p:cNvPicPr>
            <a:picLocks noChangeAspect="1"/>
          </p:cNvPicPr>
          <p:nvPr/>
        </p:nvPicPr>
        <p:blipFill>
          <a:blip r:embed="rId4"/>
          <a:stretch>
            <a:fillRect/>
          </a:stretch>
        </p:blipFill>
        <p:spPr>
          <a:xfrm>
            <a:off x="7739851" y="1678575"/>
            <a:ext cx="3779848" cy="2548349"/>
          </a:xfrm>
          <a:prstGeom prst="rect">
            <a:avLst/>
          </a:prstGeom>
        </p:spPr>
      </p:pic>
    </p:spTree>
    <p:extLst>
      <p:ext uri="{BB962C8B-B14F-4D97-AF65-F5344CB8AC3E}">
        <p14:creationId xmlns:p14="http://schemas.microsoft.com/office/powerpoint/2010/main" val="18764156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xmlns="" id="{E6E8EC37-38AA-3155-A4FB-310E6CC3DC57}"/>
              </a:ext>
            </a:extLst>
          </p:cNvPr>
          <p:cNvPicPr>
            <a:picLocks noChangeAspect="1"/>
          </p:cNvPicPr>
          <p:nvPr/>
        </p:nvPicPr>
        <p:blipFill>
          <a:blip r:embed="rId4"/>
          <a:stretch>
            <a:fillRect/>
          </a:stretch>
        </p:blipFill>
        <p:spPr>
          <a:xfrm>
            <a:off x="2021723" y="507066"/>
            <a:ext cx="5614903" cy="1024217"/>
          </a:xfrm>
          <a:prstGeom prst="rect">
            <a:avLst/>
          </a:prstGeom>
        </p:spPr>
      </p:pic>
      <p:grpSp>
        <p:nvGrpSpPr>
          <p:cNvPr id="7" name="Group 6">
            <a:extLst>
              <a:ext uri="{FF2B5EF4-FFF2-40B4-BE49-F238E27FC236}">
                <a16:creationId xmlns:a16="http://schemas.microsoft.com/office/drawing/2014/main" xmlns="" id="{1AE691C9-B99D-0AF5-3724-643EBD2A18A7}"/>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xmlns="" id="{F84C3681-7FFC-4596-96A4-035FC64159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xmlns="" id="{1D619329-B5DF-C6BB-2245-D8AD7C2681D0}"/>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Thể hiện sự quan tâm và chia sẻ sở thích của mình với bạn. Điều này khiến bạn hiểu hơn về mình và có thể tìm ra điểm chung với mình</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6" name="Picture 15">
            <a:extLst>
              <a:ext uri="{FF2B5EF4-FFF2-40B4-BE49-F238E27FC236}">
                <a16:creationId xmlns:a16="http://schemas.microsoft.com/office/drawing/2014/main" xmlns="" id="{F855AC41-FA12-635D-73E2-8C91786E9D0D}"/>
              </a:ext>
            </a:extLst>
          </p:cNvPr>
          <p:cNvPicPr>
            <a:picLocks noChangeAspect="1"/>
          </p:cNvPicPr>
          <p:nvPr/>
        </p:nvPicPr>
        <p:blipFill>
          <a:blip r:embed="rId6"/>
          <a:stretch>
            <a:fillRect/>
          </a:stretch>
        </p:blipFill>
        <p:spPr>
          <a:xfrm>
            <a:off x="1104899" y="2647950"/>
            <a:ext cx="3907465" cy="2333625"/>
          </a:xfrm>
          <a:prstGeom prst="rect">
            <a:avLst/>
          </a:prstGeom>
        </p:spPr>
      </p:pic>
      <p:pic>
        <p:nvPicPr>
          <p:cNvPr id="3" name="Picture 2" descr="Logo&#10;&#10;Description automatically generated">
            <a:extLst>
              <a:ext uri="{FF2B5EF4-FFF2-40B4-BE49-F238E27FC236}">
                <a16:creationId xmlns:a16="http://schemas.microsoft.com/office/drawing/2014/main" xmlns="" id="{29D9D899-0F75-5C1B-EFCB-79CFE4D902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38541" y="1684960"/>
            <a:ext cx="1935448" cy="1935448"/>
          </a:xfrm>
          <a:prstGeom prst="rect">
            <a:avLst/>
          </a:prstGeom>
        </p:spPr>
      </p:pic>
    </p:spTree>
    <p:extLst>
      <p:ext uri="{BB962C8B-B14F-4D97-AF65-F5344CB8AC3E}">
        <p14:creationId xmlns:p14="http://schemas.microsoft.com/office/powerpoint/2010/main" val="1793540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362">
                                          <p:stCondLst>
                                            <p:cond delay="0"/>
                                          </p:stCondLst>
                                        </p:cTn>
                                        <p:tgtEl>
                                          <p:spTgt spid="3"/>
                                        </p:tgtEl>
                                      </p:cBhvr>
                                    </p:animEffect>
                                    <p:anim calcmode="lin" valueType="num">
                                      <p:cBhvr>
                                        <p:cTn id="8" dur="1139"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3"/>
                                        </p:tgtEl>
                                        <p:attrNameLst>
                                          <p:attrName>ppt_y</p:attrName>
                                        </p:attrNameLst>
                                      </p:cBhvr>
                                      <p:tavLst>
                                        <p:tav tm="0" fmla="#ppt_y-sin(pi*$)/81">
                                          <p:val>
                                            <p:fltVal val="0"/>
                                          </p:val>
                                        </p:tav>
                                        <p:tav tm="100000">
                                          <p:val>
                                            <p:fltVal val="1"/>
                                          </p:val>
                                        </p:tav>
                                      </p:tavLst>
                                    </p:anim>
                                    <p:animScale>
                                      <p:cBhvr>
                                        <p:cTn id="13" dur="16">
                                          <p:stCondLst>
                                            <p:cond delay="406"/>
                                          </p:stCondLst>
                                        </p:cTn>
                                        <p:tgtEl>
                                          <p:spTgt spid="3"/>
                                        </p:tgtEl>
                                      </p:cBhvr>
                                      <p:to x="100000" y="60000"/>
                                    </p:animScale>
                                    <p:animScale>
                                      <p:cBhvr>
                                        <p:cTn id="14" dur="104" decel="50000">
                                          <p:stCondLst>
                                            <p:cond delay="423"/>
                                          </p:stCondLst>
                                        </p:cTn>
                                        <p:tgtEl>
                                          <p:spTgt spid="3"/>
                                        </p:tgtEl>
                                      </p:cBhvr>
                                      <p:to x="100000" y="100000"/>
                                    </p:animScale>
                                    <p:animScale>
                                      <p:cBhvr>
                                        <p:cTn id="15" dur="16">
                                          <p:stCondLst>
                                            <p:cond delay="820"/>
                                          </p:stCondLst>
                                        </p:cTn>
                                        <p:tgtEl>
                                          <p:spTgt spid="3"/>
                                        </p:tgtEl>
                                      </p:cBhvr>
                                      <p:to x="100000" y="80000"/>
                                    </p:animScale>
                                    <p:animScale>
                                      <p:cBhvr>
                                        <p:cTn id="16" dur="104" decel="50000">
                                          <p:stCondLst>
                                            <p:cond delay="836"/>
                                          </p:stCondLst>
                                        </p:cTn>
                                        <p:tgtEl>
                                          <p:spTgt spid="3"/>
                                        </p:tgtEl>
                                      </p:cBhvr>
                                      <p:to x="100000" y="100000"/>
                                    </p:animScale>
                                    <p:animScale>
                                      <p:cBhvr>
                                        <p:cTn id="17" dur="16">
                                          <p:stCondLst>
                                            <p:cond delay="1026"/>
                                          </p:stCondLst>
                                        </p:cTn>
                                        <p:tgtEl>
                                          <p:spTgt spid="3"/>
                                        </p:tgtEl>
                                      </p:cBhvr>
                                      <p:to x="100000" y="90000"/>
                                    </p:animScale>
                                    <p:animScale>
                                      <p:cBhvr>
                                        <p:cTn id="18" dur="104" decel="50000">
                                          <p:stCondLst>
                                            <p:cond delay="1042"/>
                                          </p:stCondLst>
                                        </p:cTn>
                                        <p:tgtEl>
                                          <p:spTgt spid="3"/>
                                        </p:tgtEl>
                                      </p:cBhvr>
                                      <p:to x="100000" y="100000"/>
                                    </p:animScale>
                                    <p:animScale>
                                      <p:cBhvr>
                                        <p:cTn id="19" dur="16">
                                          <p:stCondLst>
                                            <p:cond delay="1130"/>
                                          </p:stCondLst>
                                        </p:cTn>
                                        <p:tgtEl>
                                          <p:spTgt spid="3"/>
                                        </p:tgtEl>
                                      </p:cBhvr>
                                      <p:to x="100000" y="95000"/>
                                    </p:animScale>
                                    <p:animScale>
                                      <p:cBhvr>
                                        <p:cTn id="20" dur="104" decel="50000">
                                          <p:stCondLst>
                                            <p:cond delay="1146"/>
                                          </p:stCondLst>
                                        </p:cTn>
                                        <p:tgtEl>
                                          <p:spTgt spid="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58</Words>
  <Application>Microsoft Office PowerPoint</Application>
  <PresentationFormat>Custom</PresentationFormat>
  <Paragraphs>5</Paragraphs>
  <Slides>3</Slides>
  <Notes>2</Notes>
  <HiddenSlides>0</HiddenSlides>
  <MMClips>0</MMClips>
  <ScaleCrop>false</ScaleCrop>
  <HeadingPairs>
    <vt:vector size="4" baseType="variant">
      <vt:variant>
        <vt:lpstr>Theme</vt:lpstr>
      </vt:variant>
      <vt:variant>
        <vt:i4>1</vt:i4>
      </vt:variant>
      <vt:variant>
        <vt:lpstr>Slide Titles</vt:lpstr>
      </vt:variant>
      <vt:variant>
        <vt:i4>3</vt:i4>
      </vt:variant>
    </vt:vector>
  </HeadingPairs>
  <TitlesOfParts>
    <vt:vector size="4" baseType="lpstr">
      <vt:lpstr>Cooperative Learning Activities for Pre-K by Slidesgo</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THANH HUONG</cp:lastModifiedBy>
  <cp:revision>54</cp:revision>
  <dcterms:created xsi:type="dcterms:W3CDTF">2023-10-31T01:12:02Z</dcterms:created>
  <dcterms:modified xsi:type="dcterms:W3CDTF">2025-02-10T16:23:55Z</dcterms:modified>
</cp:coreProperties>
</file>