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257" r:id="rId4"/>
    <p:sldId id="313" r:id="rId5"/>
    <p:sldId id="266" r:id="rId6"/>
    <p:sldId id="307" r:id="rId7"/>
    <p:sldId id="267" r:id="rId8"/>
    <p:sldId id="269" r:id="rId9"/>
    <p:sldId id="315" r:id="rId10"/>
    <p:sldId id="311" r:id="rId11"/>
    <p:sldId id="316" r:id="rId12"/>
    <p:sldId id="318" r:id="rId13"/>
    <p:sldId id="319" r:id="rId14"/>
    <p:sldId id="321" r:id="rId15"/>
    <p:sldId id="276" r:id="rId16"/>
    <p:sldId id="286" r:id="rId17"/>
    <p:sldId id="287" r:id="rId18"/>
    <p:sldId id="323" r:id="rId19"/>
    <p:sldId id="324" r:id="rId20"/>
    <p:sldId id="4408"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p:scale>
          <a:sx n="68" d="100"/>
          <a:sy n="68" d="100"/>
        </p:scale>
        <p:origin x="-588"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20B5B-3C94-4AB9-B689-2314E99BA732}" type="slidenum">
              <a:rPr lang="en-US" smtClean="0"/>
              <a:t>17</a:t>
            </a:fld>
            <a:endParaRPr lang="en-US"/>
          </a:p>
        </p:txBody>
      </p:sp>
    </p:spTree>
    <p:extLst>
      <p:ext uri="{BB962C8B-B14F-4D97-AF65-F5344CB8AC3E}">
        <p14:creationId xmlns:p14="http://schemas.microsoft.com/office/powerpoint/2010/main" val="157310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015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8571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801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258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11910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51674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8285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0845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56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616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2/26/2025</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860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xmlns="" id="{7B7AC8F1-BDBD-FB63-D2E9-C46775CB4F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xmlns="" id="{6FBEB904-86A4-DB8A-5BD1-8070C3DF98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2/26/2025</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4C2192AC-C93A-C255-0F74-EF0ECB4495A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xmlns="" id="{1B6A406F-0B23-5F3D-B2C6-0C336772393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77305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5" Type="http://schemas.openxmlformats.org/officeDocument/2006/relationships/image" Target="../media/image3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2.png"/><Relationship Id="rId7" Type="http://schemas.openxmlformats.org/officeDocument/2006/relationships/image" Target="../media/image4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xmlns=""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xmlns=""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xmlns=""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xmlns=""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xmlns=""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xmlns=""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xmlns=""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xmlns=""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xmlns=""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xmlns="" id="{EB5E9E7B-1534-4D94-9374-CFC480E2C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xmlns=""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xmlns=""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xmlns=""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xmlns=""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xmlns=""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xmlns=""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2D39CE1-27EB-4218-9BF8-A5B6D1908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xmlns=""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xmlns="" id="{5F2982BD-A331-71CC-135F-2813E8A0FCD3}"/>
              </a:ext>
            </a:extLst>
          </p:cNvPr>
          <p:cNvSpPr txBox="1"/>
          <p:nvPr/>
        </p:nvSpPr>
        <p:spPr>
          <a:xfrm>
            <a:off x="1017142" y="544530"/>
            <a:ext cx="10387173" cy="707886"/>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tính từ có trong khổ thơ thứ ba. </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99F0A853-116E-E559-6868-364BAA8A8955}"/>
              </a:ext>
            </a:extLst>
          </p:cNvPr>
          <p:cNvSpPr txBox="1"/>
          <p:nvPr/>
        </p:nvSpPr>
        <p:spPr>
          <a:xfrm>
            <a:off x="2447925" y="1877695"/>
            <a:ext cx="8343899" cy="33135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cxnSp>
        <p:nvCxnSpPr>
          <p:cNvPr id="6" name="Straight Connector 5">
            <a:extLst>
              <a:ext uri="{FF2B5EF4-FFF2-40B4-BE49-F238E27FC236}">
                <a16:creationId xmlns:a16="http://schemas.microsoft.com/office/drawing/2014/main" xmlns="" id="{05F07486-5C14-C87B-06DB-CD65CE3356C1}"/>
              </a:ext>
            </a:extLst>
          </p:cNvPr>
          <p:cNvCxnSpPr>
            <a:cxnSpLocks/>
          </p:cNvCxnSpPr>
          <p:nvPr/>
        </p:nvCxnSpPr>
        <p:spPr>
          <a:xfrm>
            <a:off x="5238750" y="264795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F16FFD9-7966-AA4C-40FF-91AD6EEAE052}"/>
              </a:ext>
            </a:extLst>
          </p:cNvPr>
          <p:cNvCxnSpPr>
            <a:cxnSpLocks/>
          </p:cNvCxnSpPr>
          <p:nvPr/>
        </p:nvCxnSpPr>
        <p:spPr>
          <a:xfrm>
            <a:off x="5695950" y="3429000"/>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39E0B77-0739-6AF9-3E73-6A6D0040A5DB}"/>
              </a:ext>
            </a:extLst>
          </p:cNvPr>
          <p:cNvCxnSpPr>
            <a:cxnSpLocks/>
          </p:cNvCxnSpPr>
          <p:nvPr/>
        </p:nvCxnSpPr>
        <p:spPr>
          <a:xfrm>
            <a:off x="8820150" y="42576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8D43072-FA90-31F8-756D-2D6F06BA242D}"/>
              </a:ext>
            </a:extLst>
          </p:cNvPr>
          <p:cNvCxnSpPr>
            <a:cxnSpLocks/>
          </p:cNvCxnSpPr>
          <p:nvPr/>
        </p:nvCxnSpPr>
        <p:spPr>
          <a:xfrm>
            <a:off x="5619750" y="51054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xmlns=""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miêu</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tả</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điểm</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chất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sự</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vật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hoạt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động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trạng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thái</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xmlns="" id="{4C87E8AB-58E6-9691-3B07-78D8886DFE3F}"/>
              </a:ext>
            </a:extLst>
          </p:cNvPr>
          <p:cNvSpPr txBox="1"/>
          <p:nvPr/>
        </p:nvSpPr>
        <p:spPr>
          <a:xfrm>
            <a:off x="4305300" y="6211669"/>
            <a:ext cx="68021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err="1"/>
              <a:t>Thiết</a:t>
            </a:r>
            <a:r>
              <a:rPr lang="en-US" altLang="zh-CN" sz="1600" dirty="0"/>
              <a:t> </a:t>
            </a:r>
            <a:r>
              <a:rPr lang="en-US" altLang="zh-CN" sz="1600" dirty="0" err="1"/>
              <a:t>kế</a:t>
            </a:r>
            <a:r>
              <a:rPr lang="en-US" altLang="zh-CN" sz="1600" dirty="0"/>
              <a:t>: </a:t>
            </a:r>
            <a:r>
              <a:rPr lang="en-US" altLang="zh-CN" sz="1600" dirty="0" err="1"/>
              <a:t>Hương</a:t>
            </a:r>
            <a:r>
              <a:rPr lang="en-US" altLang="zh-CN" sz="1600" dirty="0"/>
              <a:t> </a:t>
            </a:r>
            <a:r>
              <a:rPr lang="en-US" altLang="zh-CN" sz="1600" dirty="0" err="1"/>
              <a:t>Thảo</a:t>
            </a:r>
            <a:r>
              <a:rPr lang="en-US" altLang="zh-CN" sz="1600" dirty="0"/>
              <a:t> – </a:t>
            </a:r>
            <a:r>
              <a:rPr lang="en-US" altLang="zh-CN" sz="1600" dirty="0" err="1"/>
              <a:t>Zalo</a:t>
            </a:r>
            <a:r>
              <a:rPr lang="en-US" altLang="zh-CN" sz="1600" dirty="0"/>
              <a:t> 0972115126</a:t>
            </a:r>
            <a:endParaRPr lang="zh-CN" altLang="en-US" sz="1600" dirty="0"/>
          </a:p>
        </p:txBody>
      </p:sp>
    </p:spTree>
    <p:extLst>
      <p:ext uri="{BB962C8B-B14F-4D97-AF65-F5344CB8AC3E}">
        <p14:creationId xmlns:p14="http://schemas.microsoft.com/office/powerpoint/2010/main" val="1135164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xmlns=""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xmlns="" id="{88E4EE57-3991-58E6-3CBC-799DEFE0385B}"/>
              </a:ext>
            </a:extLst>
          </p:cNvPr>
          <p:cNvSpPr/>
          <p:nvPr/>
        </p:nvSpPr>
        <p:spPr>
          <a:xfrm>
            <a:off x="589936" y="2019300"/>
            <a:ext cx="2372340" cy="828675"/>
          </a:xfrm>
          <a:prstGeom prst="rect">
            <a:avLst/>
          </a:prstGeom>
          <a:ln w="57150">
            <a:solidFill>
              <a:srgbClr val="CC99FF"/>
            </a:solidFill>
            <a:prstDash val="dash"/>
            <a:extLst>
              <a:ext uri="{C807C97D-BFC1-408E-A445-0C87EB9F89A2}">
                <ask:lineSketchStyleProps xmlns:ask="http://schemas.microsoft.com/office/drawing/2018/sketchyshapes" xmlns="" sd="3259093642">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xmlns=""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26253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xmlns=""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xmlns=""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xmlns=""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xmlns=""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xmlns=""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xmlns=""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xmlns=""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xmlns=""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xmlns=""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xmlns=""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xmlns=""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xmlns=""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xmlns=""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27204B0-2626-48A2-80B3-82DA6B62B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xmlns=""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xmlns=""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xmlns=""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xmlns=""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xmlns=""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xmlns=""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xmlns=""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xmlns=""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xmlns=""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xmlns=""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xmlns=""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xmlns=""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xmlns=""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Rectangle 17">
              <a:extLst>
                <a:ext uri="{FF2B5EF4-FFF2-40B4-BE49-F238E27FC236}">
                  <a16:creationId xmlns:a16="http://schemas.microsoft.com/office/drawing/2014/main" xmlns=""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xmlns=""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xmlns=""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xmlns=""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xmlns=""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xmlns=""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xmlns=""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xmlns="" id="{E464AC86-4208-CF25-7117-D6FC531260E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xmlns=""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xmlns=""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xmlns=""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xmlns=""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xmlns=""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xmlns=""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xmlns=""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xmlns=""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xmlns=""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xmlns="" id="{7E0B327C-7B56-BB57-F5D5-0D5FAD7004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261213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xmlns=""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xmlns=""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xmlns=""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xmlns=""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xmlns=""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693</Words>
  <Application>Microsoft Office PowerPoint</Application>
  <PresentationFormat>Custom</PresentationFormat>
  <Paragraphs>87</Paragraphs>
  <Slides>19</Slides>
  <Notes>14</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HUONG</cp:lastModifiedBy>
  <cp:revision>47</cp:revision>
  <dcterms:created xsi:type="dcterms:W3CDTF">2023-12-07T04:03:03Z</dcterms:created>
  <dcterms:modified xsi:type="dcterms:W3CDTF">2025-02-26T06:42:17Z</dcterms:modified>
</cp:coreProperties>
</file>