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94" r:id="rId3"/>
    <p:sldId id="288" r:id="rId4"/>
    <p:sldId id="268" r:id="rId5"/>
    <p:sldId id="269" r:id="rId6"/>
    <p:sldId id="300" r:id="rId7"/>
    <p:sldId id="265" r:id="rId8"/>
    <p:sldId id="272" r:id="rId9"/>
    <p:sldId id="301" r:id="rId10"/>
    <p:sldId id="295" r:id="rId11"/>
    <p:sldId id="275" r:id="rId12"/>
    <p:sldId id="274"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1" d="100"/>
          <a:sy n="71" d="100"/>
        </p:scale>
        <p:origin x="-480"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2E98F-D2E2-4487-BD24-C13ACC8241E9}"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C3A25-EC0D-4D5D-9C2A-AB2862307121}" type="slidenum">
              <a:rPr lang="en-US" smtClean="0"/>
              <a:t>‹#›</a:t>
            </a:fld>
            <a:endParaRPr lang="en-US"/>
          </a:p>
        </p:txBody>
      </p:sp>
    </p:spTree>
    <p:extLst>
      <p:ext uri="{BB962C8B-B14F-4D97-AF65-F5344CB8AC3E}">
        <p14:creationId xmlns:p14="http://schemas.microsoft.com/office/powerpoint/2010/main" val="101480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Thiết</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kế</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nick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khác</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đều</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là</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giả</a:t>
            </a:r>
            <a:r>
              <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1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mạo</a:t>
            </a:r>
            <a:endParaRPr kumimoji="0" lang="en-US" altLang="zh-CN" sz="1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7CC3A25-EC0D-4D5D-9C2A-AB2862307121}" type="slidenum">
              <a:rPr lang="en-US" smtClean="0"/>
              <a:t>10</a:t>
            </a:fld>
            <a:endParaRPr lang="en-US"/>
          </a:p>
        </p:txBody>
      </p:sp>
    </p:spTree>
    <p:extLst>
      <p:ext uri="{BB962C8B-B14F-4D97-AF65-F5344CB8AC3E}">
        <p14:creationId xmlns:p14="http://schemas.microsoft.com/office/powerpoint/2010/main" val="38384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CB16C0-AA23-43ED-B5E0-E240E507E69D}" type="datetimeFigureOut">
              <a:rPr lang="vi-VN" smtClean="0"/>
              <a:t>26/02/2025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140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CB16C0-AA23-43ED-B5E0-E240E507E69D}" type="datetimeFigureOut">
              <a:rPr lang="vi-VN" smtClean="0"/>
              <a:t>26/02/2025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75650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CB16C0-AA23-43ED-B5E0-E240E507E69D}" type="datetimeFigureOut">
              <a:rPr lang="vi-VN" smtClean="0"/>
              <a:t>26/02/2025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237884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CB16C0-AA23-43ED-B5E0-E240E507E69D}" type="datetimeFigureOut">
              <a:rPr lang="vi-VN" smtClean="0"/>
              <a:t>26/02/2025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74240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43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CB16C0-AA23-43ED-B5E0-E240E507E69D}" type="datetimeFigureOut">
              <a:rPr lang="vi-VN" smtClean="0"/>
              <a:t>26/02/2025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99226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CB16C0-AA23-43ED-B5E0-E240E507E69D}" type="datetimeFigureOut">
              <a:rPr lang="vi-VN" smtClean="0"/>
              <a:t>26/02/2025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88125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CB16C0-AA23-43ED-B5E0-E240E507E69D}" type="datetimeFigureOut">
              <a:rPr lang="vi-VN" smtClean="0"/>
              <a:t>26/02/2025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06085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9CB16C0-AA23-43ED-B5E0-E240E507E69D}" type="datetimeFigureOut">
              <a:rPr lang="vi-VN" smtClean="0"/>
              <a:t>26/02/2025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06020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9CB16C0-AA23-43ED-B5E0-E240E507E69D}" type="datetimeFigureOut">
              <a:rPr lang="vi-VN" smtClean="0"/>
              <a:t>26/02/2025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1615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9CB16C0-AA23-43ED-B5E0-E240E507E69D}" type="datetimeFigureOut">
              <a:rPr lang="vi-VN" smtClean="0"/>
              <a:t>26/02/2025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54927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CB16C0-AA23-43ED-B5E0-E240E507E69D}" type="datetimeFigureOut">
              <a:rPr lang="vi-VN" smtClean="0"/>
              <a:t>26/02/2025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4670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B6D30056-9730-4B8A-8CB8-17A2C64A1D4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52575" y="104775"/>
            <a:ext cx="1181100" cy="1181100"/>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xmlns="" id="{3D7C7C85-CB6A-F1A5-B235-0F8922A967D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34662" y="9386439"/>
            <a:ext cx="1181100" cy="1181100"/>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xmlns="" id="{83967209-750E-5E7A-EA13-FB356D9E09C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733434" y="1603406"/>
            <a:ext cx="1181100" cy="1181100"/>
          </a:xfrm>
          <a:prstGeom prst="rect">
            <a:avLst/>
          </a:prstGeom>
        </p:spPr>
      </p:pic>
    </p:spTree>
    <p:extLst>
      <p:ext uri="{BB962C8B-B14F-4D97-AF65-F5344CB8AC3E}">
        <p14:creationId xmlns:p14="http://schemas.microsoft.com/office/powerpoint/2010/main" val="69794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2.jp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53.svg"/><Relationship Id="rId5" Type="http://schemas.openxmlformats.org/officeDocument/2006/relationships/image" Target="../media/image12.png"/><Relationship Id="rId4" Type="http://schemas.openxmlformats.org/officeDocument/2006/relationships/image" Target="../media/image51.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19.png"/><Relationship Id="rId5" Type="http://schemas.microsoft.com/office/2007/relationships/hdphoto" Target="../media/hdphoto4.wdp"/><Relationship Id="rId4" Type="http://schemas.openxmlformats.org/officeDocument/2006/relationships/image" Target="../media/image1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E01DAF3-B9CA-21B1-862A-F387CB2EB67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344" r="97969">
                        <a14:foregroundMark x1="2344" y1="64063" x2="5313" y2="75469"/>
                        <a14:foregroundMark x1="91719" y1="66875" x2="94531" y2="79063"/>
                        <a14:foregroundMark x1="90156" y1="60938" x2="92813" y2="62813"/>
                        <a14:foregroundMark x1="91563" y1="61406" x2="93438" y2="63594"/>
                        <a14:foregroundMark x1="6563" y1="61875" x2="6094" y2="68125"/>
                        <a14:foregroundMark x1="8125" y1="61875" x2="20469" y2="63750"/>
                        <a14:foregroundMark x1="93906" y1="66563" x2="97969" y2="70156"/>
                      </a14:backgroundRemoval>
                    </a14:imgEffect>
                  </a14:imgLayer>
                </a14:imgProps>
              </a:ext>
              <a:ext uri="{28A0092B-C50C-407E-A947-70E740481C1C}">
                <a14:useLocalDpi xmlns:a14="http://schemas.microsoft.com/office/drawing/2010/main" val="0"/>
              </a:ext>
            </a:extLst>
          </a:blip>
          <a:srcRect t="57060"/>
          <a:stretch/>
        </p:blipFill>
        <p:spPr>
          <a:xfrm>
            <a:off x="0" y="5375631"/>
            <a:ext cx="6251968" cy="2617611"/>
          </a:xfrm>
          <a:prstGeom prst="rect">
            <a:avLst/>
          </a:prstGeom>
        </p:spPr>
      </p:pic>
      <p:pic>
        <p:nvPicPr>
          <p:cNvPr id="18" name="Picture 17">
            <a:extLst>
              <a:ext uri="{FF2B5EF4-FFF2-40B4-BE49-F238E27FC236}">
                <a16:creationId xmlns:a16="http://schemas.microsoft.com/office/drawing/2014/main" xmlns="" id="{0F5CE0C8-4806-206C-A09A-62289950E60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344" r="97969">
                        <a14:foregroundMark x1="2344" y1="64063" x2="5313" y2="75469"/>
                        <a14:foregroundMark x1="91719" y1="66875" x2="94531" y2="79063"/>
                        <a14:foregroundMark x1="90156" y1="60938" x2="92813" y2="62813"/>
                        <a14:foregroundMark x1="91563" y1="61406" x2="93438" y2="63594"/>
                        <a14:foregroundMark x1="6563" y1="61875" x2="6094" y2="68125"/>
                        <a14:foregroundMark x1="8125" y1="61875" x2="20469" y2="63750"/>
                        <a14:foregroundMark x1="93906" y1="66563" x2="97969" y2="70156"/>
                      </a14:backgroundRemoval>
                    </a14:imgEffect>
                  </a14:imgLayer>
                </a14:imgProps>
              </a:ext>
              <a:ext uri="{28A0092B-C50C-407E-A947-70E740481C1C}">
                <a14:useLocalDpi xmlns:a14="http://schemas.microsoft.com/office/drawing/2010/main" val="0"/>
              </a:ext>
            </a:extLst>
          </a:blip>
          <a:srcRect t="57060"/>
          <a:stretch/>
        </p:blipFill>
        <p:spPr>
          <a:xfrm>
            <a:off x="6210802" y="5393803"/>
            <a:ext cx="6251968" cy="2617611"/>
          </a:xfrm>
          <a:prstGeom prst="rect">
            <a:avLst/>
          </a:prstGeom>
        </p:spPr>
      </p:pic>
      <p:sp>
        <p:nvSpPr>
          <p:cNvPr id="16" name="矩形: 圆角 6">
            <a:extLst>
              <a:ext uri="{FF2B5EF4-FFF2-40B4-BE49-F238E27FC236}">
                <a16:creationId xmlns:a16="http://schemas.microsoft.com/office/drawing/2014/main" xmlns="" id="{18E47E76-3BCE-4D04-AB6C-F7475A5F10EF}"/>
              </a:ext>
            </a:extLst>
          </p:cNvPr>
          <p:cNvSpPr/>
          <p:nvPr/>
        </p:nvSpPr>
        <p:spPr>
          <a:xfrm>
            <a:off x="432179" y="521017"/>
            <a:ext cx="11327642" cy="5815965"/>
          </a:xfrm>
          <a:prstGeom prst="round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pic>
        <p:nvPicPr>
          <p:cNvPr id="8" name="Picture 7">
            <a:extLst>
              <a:ext uri="{FF2B5EF4-FFF2-40B4-BE49-F238E27FC236}">
                <a16:creationId xmlns:a16="http://schemas.microsoft.com/office/drawing/2014/main" xmlns="" id="{87F5B6A0-B48C-4A4B-B0B1-2487F0ED15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8583" r="90000">
                        <a14:foregroundMark x1="75750" y1="61917" x2="75417" y2="63167"/>
                        <a14:foregroundMark x1="10833" y1="38250" x2="8583" y2="37583"/>
                      </a14:backgroundRemoval>
                    </a14:imgEffect>
                  </a14:imgLayer>
                </a14:imgProps>
              </a:ext>
              <a:ext uri="{28A0092B-C50C-407E-A947-70E740481C1C}">
                <a14:useLocalDpi xmlns:a14="http://schemas.microsoft.com/office/drawing/2010/main" val="0"/>
              </a:ext>
            </a:extLst>
          </a:blip>
          <a:stretch>
            <a:fillRect/>
          </a:stretch>
        </p:blipFill>
        <p:spPr>
          <a:xfrm rot="3171805" flipH="1">
            <a:off x="-269365" y="2528533"/>
            <a:ext cx="2630169" cy="2174574"/>
          </a:xfrm>
          <a:prstGeom prst="rect">
            <a:avLst/>
          </a:prstGeom>
        </p:spPr>
      </p:pic>
      <p:pic>
        <p:nvPicPr>
          <p:cNvPr id="3" name="Picture 2">
            <a:extLst>
              <a:ext uri="{FF2B5EF4-FFF2-40B4-BE49-F238E27FC236}">
                <a16:creationId xmlns:a16="http://schemas.microsoft.com/office/drawing/2014/main" xmlns="" id="{CACE304C-6878-6E96-16B3-EB129788FBA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021" b="99271" l="10000" r="90000">
                        <a14:foregroundMark x1="20417" y1="10000" x2="26250" y2="16354"/>
                        <a14:foregroundMark x1="27083" y1="3854" x2="29500" y2="5521"/>
                        <a14:foregroundMark x1="36250" y1="4167" x2="37583" y2="5938"/>
                        <a14:foregroundMark x1="42000" y1="3021" x2="42000" y2="4792"/>
                        <a14:foregroundMark x1="47167" y1="3854" x2="48500" y2="4792"/>
                        <a14:foregroundMark x1="41750" y1="17188" x2="45750" y2="20208"/>
                        <a14:foregroundMark x1="35750" y1="17813" x2="35750" y2="19271"/>
                        <a14:foregroundMark x1="47083" y1="89792" x2="48167" y2="99271"/>
                      </a14:backgroundRemoval>
                    </a14:imgEffect>
                  </a14:imgLayer>
                </a14:imgProps>
              </a:ext>
              <a:ext uri="{28A0092B-C50C-407E-A947-70E740481C1C}">
                <a14:useLocalDpi xmlns:a14="http://schemas.microsoft.com/office/drawing/2010/main" val="0"/>
              </a:ext>
            </a:extLst>
          </a:blip>
          <a:stretch>
            <a:fillRect/>
          </a:stretch>
        </p:blipFill>
        <p:spPr>
          <a:xfrm rot="10800000">
            <a:off x="-499370" y="4768555"/>
            <a:ext cx="2423035" cy="1938428"/>
          </a:xfrm>
          <a:prstGeom prst="rect">
            <a:avLst/>
          </a:prstGeom>
        </p:spPr>
      </p:pic>
      <p:pic>
        <p:nvPicPr>
          <p:cNvPr id="19" name="Picture 18">
            <a:extLst>
              <a:ext uri="{FF2B5EF4-FFF2-40B4-BE49-F238E27FC236}">
                <a16:creationId xmlns:a16="http://schemas.microsoft.com/office/drawing/2014/main" xmlns="" id="{70EE8011-C3B6-40A4-50EE-CDB53140C68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021" b="99271" l="10000" r="90000">
                        <a14:foregroundMark x1="20417" y1="10000" x2="26250" y2="16354"/>
                        <a14:foregroundMark x1="27083" y1="3854" x2="29500" y2="5521"/>
                        <a14:foregroundMark x1="36250" y1="4167" x2="37583" y2="5938"/>
                        <a14:foregroundMark x1="42000" y1="3021" x2="42000" y2="4792"/>
                        <a14:foregroundMark x1="47167" y1="3854" x2="48500" y2="4792"/>
                        <a14:foregroundMark x1="41750" y1="17188" x2="45750" y2="20208"/>
                        <a14:foregroundMark x1="35750" y1="17813" x2="35750" y2="19271"/>
                        <a14:foregroundMark x1="47083" y1="89792" x2="48167" y2="99271"/>
                      </a14:backgroundRemoval>
                    </a14:imgEffect>
                  </a14:imgLayer>
                </a14:imgProps>
              </a:ext>
              <a:ext uri="{28A0092B-C50C-407E-A947-70E740481C1C}">
                <a14:useLocalDpi xmlns:a14="http://schemas.microsoft.com/office/drawing/2010/main" val="0"/>
              </a:ext>
            </a:extLst>
          </a:blip>
          <a:stretch>
            <a:fillRect/>
          </a:stretch>
        </p:blipFill>
        <p:spPr>
          <a:xfrm rot="10800000">
            <a:off x="-9642" y="4768555"/>
            <a:ext cx="2423035" cy="1938428"/>
          </a:xfrm>
          <a:prstGeom prst="rect">
            <a:avLst/>
          </a:prstGeom>
        </p:spPr>
      </p:pic>
      <p:pic>
        <p:nvPicPr>
          <p:cNvPr id="20" name="Picture 19">
            <a:extLst>
              <a:ext uri="{FF2B5EF4-FFF2-40B4-BE49-F238E27FC236}">
                <a16:creationId xmlns:a16="http://schemas.microsoft.com/office/drawing/2014/main" xmlns="" id="{CB50095C-5B7B-4AD3-CFC9-98072B41ED9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021" b="99271" l="10000" r="90000">
                        <a14:foregroundMark x1="20417" y1="10000" x2="26250" y2="16354"/>
                        <a14:foregroundMark x1="27083" y1="3854" x2="29500" y2="5521"/>
                        <a14:foregroundMark x1="36250" y1="4167" x2="37583" y2="5938"/>
                        <a14:foregroundMark x1="42000" y1="3021" x2="42000" y2="4792"/>
                        <a14:foregroundMark x1="47167" y1="3854" x2="48500" y2="4792"/>
                        <a14:foregroundMark x1="41750" y1="17188" x2="45750" y2="20208"/>
                        <a14:foregroundMark x1="35750" y1="17813" x2="35750" y2="19271"/>
                        <a14:foregroundMark x1="47083" y1="89792" x2="48167" y2="99271"/>
                      </a14:backgroundRemoval>
                    </a14:imgEffect>
                  </a14:imgLayer>
                </a14:imgProps>
              </a:ext>
              <a:ext uri="{28A0092B-C50C-407E-A947-70E740481C1C}">
                <a14:useLocalDpi xmlns:a14="http://schemas.microsoft.com/office/drawing/2010/main" val="0"/>
              </a:ext>
            </a:extLst>
          </a:blip>
          <a:stretch>
            <a:fillRect/>
          </a:stretch>
        </p:blipFill>
        <p:spPr>
          <a:xfrm rot="10800000" flipH="1">
            <a:off x="626519" y="4736073"/>
            <a:ext cx="2423035" cy="1938428"/>
          </a:xfrm>
          <a:prstGeom prst="rect">
            <a:avLst/>
          </a:prstGeom>
        </p:spPr>
      </p:pic>
      <p:pic>
        <p:nvPicPr>
          <p:cNvPr id="2" name="Picture 1">
            <a:extLst>
              <a:ext uri="{FF2B5EF4-FFF2-40B4-BE49-F238E27FC236}">
                <a16:creationId xmlns:a16="http://schemas.microsoft.com/office/drawing/2014/main" xmlns="" id="{E76D80E6-32E4-C281-9BA1-4F28EDDC7922}"/>
              </a:ext>
            </a:extLst>
          </p:cNvPr>
          <p:cNvPicPr>
            <a:picLocks noChangeAspect="1"/>
          </p:cNvPicPr>
          <p:nvPr/>
        </p:nvPicPr>
        <p:blipFill>
          <a:blip r:embed="rId8"/>
          <a:stretch>
            <a:fillRect/>
          </a:stretch>
        </p:blipFill>
        <p:spPr>
          <a:xfrm>
            <a:off x="4186646" y="338258"/>
            <a:ext cx="3761558" cy="1609483"/>
          </a:xfrm>
          <a:prstGeom prst="rect">
            <a:avLst/>
          </a:prstGeom>
        </p:spPr>
      </p:pic>
      <p:pic>
        <p:nvPicPr>
          <p:cNvPr id="9" name="Picture 8">
            <a:extLst>
              <a:ext uri="{FF2B5EF4-FFF2-40B4-BE49-F238E27FC236}">
                <a16:creationId xmlns:a16="http://schemas.microsoft.com/office/drawing/2014/main" xmlns="" id="{F621F23A-E18A-D6BE-5EA1-DEA9A24A86DD}"/>
              </a:ext>
            </a:extLst>
          </p:cNvPr>
          <p:cNvPicPr>
            <a:picLocks noChangeAspect="1"/>
          </p:cNvPicPr>
          <p:nvPr/>
        </p:nvPicPr>
        <p:blipFill>
          <a:blip r:embed="rId9"/>
          <a:stretch>
            <a:fillRect/>
          </a:stretch>
        </p:blipFill>
        <p:spPr>
          <a:xfrm>
            <a:off x="789355" y="920443"/>
            <a:ext cx="1774090" cy="1207113"/>
          </a:xfrm>
          <a:prstGeom prst="rect">
            <a:avLst/>
          </a:prstGeom>
        </p:spPr>
      </p:pic>
      <p:pic>
        <p:nvPicPr>
          <p:cNvPr id="17" name="Picture 16" descr="A group of kids reading a book&#10;&#10;Description automatically generated">
            <a:extLst>
              <a:ext uri="{FF2B5EF4-FFF2-40B4-BE49-F238E27FC236}">
                <a16:creationId xmlns:a16="http://schemas.microsoft.com/office/drawing/2014/main" xmlns="" id="{1B381291-6D6E-B6BB-560C-10AB24726E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53450" y="4419599"/>
            <a:ext cx="3852022" cy="2619375"/>
          </a:xfrm>
          <a:prstGeom prst="rect">
            <a:avLst/>
          </a:prstGeom>
        </p:spPr>
      </p:pic>
      <p:pic>
        <p:nvPicPr>
          <p:cNvPr id="11" name="Picture 10">
            <a:extLst>
              <a:ext uri="{FF2B5EF4-FFF2-40B4-BE49-F238E27FC236}">
                <a16:creationId xmlns:a16="http://schemas.microsoft.com/office/drawing/2014/main" xmlns="" id="{44CF169A-7214-33D5-F1A9-9BE8EC5B8ECE}"/>
              </a:ext>
            </a:extLst>
          </p:cNvPr>
          <p:cNvPicPr>
            <a:picLocks noChangeAspect="1"/>
          </p:cNvPicPr>
          <p:nvPr/>
        </p:nvPicPr>
        <p:blipFill>
          <a:blip r:embed="rId11"/>
          <a:stretch>
            <a:fillRect/>
          </a:stretch>
        </p:blipFill>
        <p:spPr>
          <a:xfrm>
            <a:off x="880711" y="1907228"/>
            <a:ext cx="10260457" cy="2554445"/>
          </a:xfrm>
          <a:prstGeom prst="rect">
            <a:avLst/>
          </a:prstGeom>
        </p:spPr>
      </p:pic>
    </p:spTree>
    <p:extLst>
      <p:ext uri="{BB962C8B-B14F-4D97-AF65-F5344CB8AC3E}">
        <p14:creationId xmlns:p14="http://schemas.microsoft.com/office/powerpoint/2010/main" val="3116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2500"/>
                                        <p:tgtEl>
                                          <p:spTgt spid="8"/>
                                        </p:tgtEl>
                                      </p:cBhvr>
                                    </p:animEffect>
                                  </p:childTnLst>
                                </p:cTn>
                              </p:par>
                              <p:par>
                                <p:cTn id="8" presetID="32" presetClass="emph" presetSubtype="0" fill="hold" nodeType="withEffect">
                                  <p:stCondLst>
                                    <p:cond delay="2000"/>
                                  </p:stCondLst>
                                  <p:childTnLst>
                                    <p:animRot by="120000">
                                      <p:cBhvr>
                                        <p:cTn id="9" dur="225" fill="hold">
                                          <p:stCondLst>
                                            <p:cond delay="0"/>
                                          </p:stCondLst>
                                        </p:cTn>
                                        <p:tgtEl>
                                          <p:spTgt spid="8"/>
                                        </p:tgtEl>
                                        <p:attrNameLst>
                                          <p:attrName>r</p:attrName>
                                        </p:attrNameLst>
                                      </p:cBhvr>
                                    </p:animRot>
                                    <p:animRot by="-240000">
                                      <p:cBhvr>
                                        <p:cTn id="10" dur="450" fill="hold">
                                          <p:stCondLst>
                                            <p:cond delay="450"/>
                                          </p:stCondLst>
                                        </p:cTn>
                                        <p:tgtEl>
                                          <p:spTgt spid="8"/>
                                        </p:tgtEl>
                                        <p:attrNameLst>
                                          <p:attrName>r</p:attrName>
                                        </p:attrNameLst>
                                      </p:cBhvr>
                                    </p:animRot>
                                    <p:animRot by="240000">
                                      <p:cBhvr>
                                        <p:cTn id="11" dur="450" fill="hold">
                                          <p:stCondLst>
                                            <p:cond delay="900"/>
                                          </p:stCondLst>
                                        </p:cTn>
                                        <p:tgtEl>
                                          <p:spTgt spid="8"/>
                                        </p:tgtEl>
                                        <p:attrNameLst>
                                          <p:attrName>r</p:attrName>
                                        </p:attrNameLst>
                                      </p:cBhvr>
                                    </p:animRot>
                                    <p:animRot by="-240000">
                                      <p:cBhvr>
                                        <p:cTn id="12" dur="450" fill="hold">
                                          <p:stCondLst>
                                            <p:cond delay="1350"/>
                                          </p:stCondLst>
                                        </p:cTn>
                                        <p:tgtEl>
                                          <p:spTgt spid="8"/>
                                        </p:tgtEl>
                                        <p:attrNameLst>
                                          <p:attrName>r</p:attrName>
                                        </p:attrNameLst>
                                      </p:cBhvr>
                                    </p:animRot>
                                    <p:animRot by="120000">
                                      <p:cBhvr>
                                        <p:cTn id="13" dur="450" fill="hold">
                                          <p:stCondLst>
                                            <p:cond delay="1800"/>
                                          </p:stCondLst>
                                        </p:cTn>
                                        <p:tgtEl>
                                          <p:spTgt spid="8"/>
                                        </p:tgtEl>
                                        <p:attrNameLst>
                                          <p:attrName>r</p:attrName>
                                        </p:attrNameLst>
                                      </p:cBhvr>
                                    </p:animRot>
                                  </p:childTnLst>
                                </p:cTn>
                              </p:par>
                              <p:par>
                                <p:cTn id="14" presetID="32" presetClass="emph" presetSubtype="0" fill="hold" nodeType="withEffect">
                                  <p:stCondLst>
                                    <p:cond delay="4250"/>
                                  </p:stCondLst>
                                  <p:childTnLst>
                                    <p:animRot by="120000">
                                      <p:cBhvr>
                                        <p:cTn id="15" dur="200" fill="hold">
                                          <p:stCondLst>
                                            <p:cond delay="0"/>
                                          </p:stCondLst>
                                        </p:cTn>
                                        <p:tgtEl>
                                          <p:spTgt spid="8"/>
                                        </p:tgtEl>
                                        <p:attrNameLst>
                                          <p:attrName>r</p:attrName>
                                        </p:attrNameLst>
                                      </p:cBhvr>
                                    </p:animRot>
                                    <p:animRot by="-240000">
                                      <p:cBhvr>
                                        <p:cTn id="16" dur="400" fill="hold">
                                          <p:stCondLst>
                                            <p:cond delay="400"/>
                                          </p:stCondLst>
                                        </p:cTn>
                                        <p:tgtEl>
                                          <p:spTgt spid="8"/>
                                        </p:tgtEl>
                                        <p:attrNameLst>
                                          <p:attrName>r</p:attrName>
                                        </p:attrNameLst>
                                      </p:cBhvr>
                                    </p:animRot>
                                    <p:animRot by="240000">
                                      <p:cBhvr>
                                        <p:cTn id="17" dur="400" fill="hold">
                                          <p:stCondLst>
                                            <p:cond delay="800"/>
                                          </p:stCondLst>
                                        </p:cTn>
                                        <p:tgtEl>
                                          <p:spTgt spid="8"/>
                                        </p:tgtEl>
                                        <p:attrNameLst>
                                          <p:attrName>r</p:attrName>
                                        </p:attrNameLst>
                                      </p:cBhvr>
                                    </p:animRot>
                                    <p:animRot by="-240000">
                                      <p:cBhvr>
                                        <p:cTn id="18" dur="400" fill="hold">
                                          <p:stCondLst>
                                            <p:cond delay="1200"/>
                                          </p:stCondLst>
                                        </p:cTn>
                                        <p:tgtEl>
                                          <p:spTgt spid="8"/>
                                        </p:tgtEl>
                                        <p:attrNameLst>
                                          <p:attrName>r</p:attrName>
                                        </p:attrNameLst>
                                      </p:cBhvr>
                                    </p:animRot>
                                    <p:animRot by="120000">
                                      <p:cBhvr>
                                        <p:cTn id="19" dur="400" fill="hold">
                                          <p:stCondLst>
                                            <p:cond delay="1600"/>
                                          </p:stCondLst>
                                        </p:cTn>
                                        <p:tgtEl>
                                          <p:spTgt spid="8"/>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8">
            <a:extLst>
              <a:ext uri="{FF2B5EF4-FFF2-40B4-BE49-F238E27FC236}">
                <a16:creationId xmlns:a16="http://schemas.microsoft.com/office/drawing/2014/main" xmlns="" id="{7D298CCA-6B16-439B-0752-24A2C01872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34274" y="2961057"/>
            <a:ext cx="1757726" cy="1757726"/>
          </a:xfrm>
          <a:prstGeom prst="rect">
            <a:avLst/>
          </a:prstGeom>
        </p:spPr>
      </p:pic>
      <p:pic>
        <p:nvPicPr>
          <p:cNvPr id="24" name="图片 8">
            <a:extLst>
              <a:ext uri="{FF2B5EF4-FFF2-40B4-BE49-F238E27FC236}">
                <a16:creationId xmlns:a16="http://schemas.microsoft.com/office/drawing/2014/main" xmlns="" id="{D834F3DE-7391-701D-DB86-90A9F2429A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sp>
        <p:nvSpPr>
          <p:cNvPr id="10" name="Rectangle: Rounded Corners 9">
            <a:extLst>
              <a:ext uri="{FF2B5EF4-FFF2-40B4-BE49-F238E27FC236}">
                <a16:creationId xmlns:a16="http://schemas.microsoft.com/office/drawing/2014/main" xmlns="" id="{B69D4622-4239-ABF4-48D1-D96168CD682A}"/>
              </a:ext>
            </a:extLst>
          </p:cNvPr>
          <p:cNvSpPr/>
          <p:nvPr/>
        </p:nvSpPr>
        <p:spPr>
          <a:xfrm>
            <a:off x="453511" y="254354"/>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EFDC3663-5854-AB88-E088-C54C71799B7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5556" r="93611">
                        <a14:foregroundMark x1="6111" y1="38333" x2="6389" y2="38889"/>
                        <a14:foregroundMark x1="20278" y1="51111" x2="47500" y2="53056"/>
                        <a14:foregroundMark x1="47500" y1="53056" x2="62778" y2="51389"/>
                        <a14:foregroundMark x1="66667" y1="32500" x2="66667" y2="32500"/>
                        <a14:foregroundMark x1="60278" y1="32222" x2="64722" y2="32778"/>
                        <a14:foregroundMark x1="61667" y1="49722" x2="82500" y2="49167"/>
                        <a14:foregroundMark x1="91389" y1="35278" x2="90278" y2="35278"/>
                        <a14:foregroundMark x1="92778" y1="36944" x2="93611" y2="37778"/>
                        <a14:foregroundMark x1="79167" y1="50000" x2="89444" y2="48611"/>
                      </a14:backgroundRemoval>
                    </a14:imgEffect>
                  </a14:imgLayer>
                </a14:imgProps>
              </a:ext>
              <a:ext uri="{28A0092B-C50C-407E-A947-70E740481C1C}">
                <a14:useLocalDpi xmlns:a14="http://schemas.microsoft.com/office/drawing/2010/main" val="0"/>
              </a:ext>
            </a:extLst>
          </a:blip>
          <a:srcRect t="23605" b="35000"/>
          <a:stretch/>
        </p:blipFill>
        <p:spPr>
          <a:xfrm>
            <a:off x="2270589" y="-248932"/>
            <a:ext cx="8537824" cy="2235702"/>
          </a:xfrm>
          <a:prstGeom prst="rect">
            <a:avLst/>
          </a:prstGeom>
        </p:spPr>
      </p:pic>
      <p:sp>
        <p:nvSpPr>
          <p:cNvPr id="2" name="TextBox 1">
            <a:extLst>
              <a:ext uri="{FF2B5EF4-FFF2-40B4-BE49-F238E27FC236}">
                <a16:creationId xmlns:a16="http://schemas.microsoft.com/office/drawing/2014/main" xmlns="" id="{FB616EF6-8C36-07F3-5D4B-74C119A328F8}"/>
              </a:ext>
            </a:extLst>
          </p:cNvPr>
          <p:cNvSpPr txBox="1"/>
          <p:nvPr/>
        </p:nvSpPr>
        <p:spPr>
          <a:xfrm>
            <a:off x="3508523" y="839137"/>
            <a:ext cx="6703990" cy="707886"/>
          </a:xfrm>
          <a:prstGeom prst="rect">
            <a:avLst/>
          </a:prstGeom>
          <a:noFill/>
        </p:spPr>
        <p:txBody>
          <a:bodyPr wrap="square" rtlCol="0">
            <a:spAutoFit/>
          </a:bodyPr>
          <a:lstStyle/>
          <a:p>
            <a:r>
              <a:rPr lang="en-US" sz="4000" b="1" dirty="0" err="1">
                <a:solidFill>
                  <a:srgbClr val="FF0000"/>
                </a:solidFill>
              </a:rPr>
              <a:t>Nhận</a:t>
            </a:r>
            <a:r>
              <a:rPr lang="en-US" sz="4000" b="1" dirty="0">
                <a:solidFill>
                  <a:srgbClr val="FF0000"/>
                </a:solidFill>
              </a:rPr>
              <a:t> </a:t>
            </a:r>
            <a:r>
              <a:rPr lang="en-US" sz="4000" b="1" dirty="0" err="1">
                <a:solidFill>
                  <a:srgbClr val="FF0000"/>
                </a:solidFill>
              </a:rPr>
              <a:t>xét</a:t>
            </a:r>
            <a:r>
              <a:rPr lang="en-US" sz="4000" b="1" dirty="0">
                <a:solidFill>
                  <a:srgbClr val="FF0000"/>
                </a:solidFill>
              </a:rPr>
              <a:t> </a:t>
            </a:r>
            <a:r>
              <a:rPr lang="en-US" sz="4000" b="1" dirty="0" err="1">
                <a:solidFill>
                  <a:srgbClr val="FF0000"/>
                </a:solidFill>
              </a:rPr>
              <a:t>các</a:t>
            </a:r>
            <a:r>
              <a:rPr lang="en-US" sz="4000" b="1" dirty="0">
                <a:solidFill>
                  <a:srgbClr val="FF0000"/>
                </a:solidFill>
              </a:rPr>
              <a:t> ý </a:t>
            </a:r>
            <a:r>
              <a:rPr lang="en-US" sz="4000" b="1" dirty="0" err="1">
                <a:solidFill>
                  <a:srgbClr val="FF0000"/>
                </a:solidFill>
              </a:rPr>
              <a:t>bạn</a:t>
            </a:r>
            <a:r>
              <a:rPr lang="en-US" sz="4000" b="1" dirty="0">
                <a:solidFill>
                  <a:srgbClr val="FF0000"/>
                </a:solidFill>
              </a:rPr>
              <a:t> </a:t>
            </a:r>
            <a:r>
              <a:rPr lang="en-US" sz="4000" b="1" dirty="0" err="1">
                <a:solidFill>
                  <a:srgbClr val="FF0000"/>
                </a:solidFill>
              </a:rPr>
              <a:t>đã</a:t>
            </a:r>
            <a:r>
              <a:rPr lang="en-US" sz="4000" b="1" dirty="0">
                <a:solidFill>
                  <a:srgbClr val="FF0000"/>
                </a:solidFill>
              </a:rPr>
              <a:t> </a:t>
            </a:r>
            <a:r>
              <a:rPr lang="en-US" sz="4000" b="1" dirty="0" err="1">
                <a:solidFill>
                  <a:srgbClr val="FF0000"/>
                </a:solidFill>
              </a:rPr>
              <a:t>tìm</a:t>
            </a:r>
            <a:r>
              <a:rPr lang="en-US" sz="4000" b="1" dirty="0">
                <a:solidFill>
                  <a:srgbClr val="FF0000"/>
                </a:solidFill>
              </a:rPr>
              <a:t>:</a:t>
            </a:r>
            <a:endParaRPr lang="en-US" sz="9600" b="1" dirty="0">
              <a:solidFill>
                <a:srgbClr val="FF0000"/>
              </a:solidFill>
              <a:effectLst/>
            </a:endParaRPr>
          </a:p>
        </p:txBody>
      </p:sp>
      <p:grpSp>
        <p:nvGrpSpPr>
          <p:cNvPr id="4" name="Group 3">
            <a:extLst>
              <a:ext uri="{FF2B5EF4-FFF2-40B4-BE49-F238E27FC236}">
                <a16:creationId xmlns:a16="http://schemas.microsoft.com/office/drawing/2014/main" xmlns="" id="{690B7600-FDA6-75D8-836C-A3FCDD530EA4}"/>
              </a:ext>
            </a:extLst>
          </p:cNvPr>
          <p:cNvGrpSpPr/>
          <p:nvPr/>
        </p:nvGrpSpPr>
        <p:grpSpPr>
          <a:xfrm>
            <a:off x="954706" y="2152983"/>
            <a:ext cx="10022958" cy="980635"/>
            <a:chOff x="995916" y="2404341"/>
            <a:chExt cx="10022958" cy="980635"/>
          </a:xfrm>
          <a:solidFill>
            <a:schemeClr val="accent4">
              <a:lumMod val="20000"/>
              <a:lumOff val="80000"/>
            </a:schemeClr>
          </a:solidFill>
        </p:grpSpPr>
        <p:sp>
          <p:nvSpPr>
            <p:cNvPr id="6" name="Rectangle: Rounded Corners 5">
              <a:extLst>
                <a:ext uri="{FF2B5EF4-FFF2-40B4-BE49-F238E27FC236}">
                  <a16:creationId xmlns:a16="http://schemas.microsoft.com/office/drawing/2014/main" xmlns="" id="{039FA057-01E7-2D73-1670-E04F5C76D85F}"/>
                </a:ext>
              </a:extLst>
            </p:cNvPr>
            <p:cNvSpPr/>
            <p:nvPr/>
          </p:nvSpPr>
          <p:spPr>
            <a:xfrm>
              <a:off x="995916" y="2404341"/>
              <a:ext cx="10022958" cy="980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41FE96BC-D5A6-57C3-3021-F6CC5453965F}"/>
                </a:ext>
              </a:extLst>
            </p:cNvPr>
            <p:cNvSpPr txBox="1"/>
            <p:nvPr/>
          </p:nvSpPr>
          <p:spPr>
            <a:xfrm>
              <a:off x="1146166" y="2546640"/>
              <a:ext cx="9826747" cy="646331"/>
            </a:xfrm>
            <a:prstGeom prst="rect">
              <a:avLst/>
            </a:prstGeom>
            <a:grp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mn-cs"/>
                </a:rPr>
                <a:t>Đã nêu tên nhân vật, tên câu chuyện hoặc bài thơ.</a:t>
              </a:r>
            </a:p>
          </p:txBody>
        </p:sp>
      </p:grpSp>
      <p:grpSp>
        <p:nvGrpSpPr>
          <p:cNvPr id="11" name="Group 10">
            <a:extLst>
              <a:ext uri="{FF2B5EF4-FFF2-40B4-BE49-F238E27FC236}">
                <a16:creationId xmlns:a16="http://schemas.microsoft.com/office/drawing/2014/main" xmlns="" id="{632DFC7A-C9EF-E3A6-277A-E906CD0EF8A5}"/>
              </a:ext>
            </a:extLst>
          </p:cNvPr>
          <p:cNvGrpSpPr/>
          <p:nvPr/>
        </p:nvGrpSpPr>
        <p:grpSpPr>
          <a:xfrm>
            <a:off x="975254" y="3200947"/>
            <a:ext cx="10022958" cy="1525165"/>
            <a:chOff x="995916" y="2404341"/>
            <a:chExt cx="10022958" cy="1525165"/>
          </a:xfrm>
          <a:solidFill>
            <a:schemeClr val="accent4">
              <a:lumMod val="20000"/>
              <a:lumOff val="80000"/>
            </a:schemeClr>
          </a:solidFill>
        </p:grpSpPr>
        <p:sp>
          <p:nvSpPr>
            <p:cNvPr id="15" name="Rectangle: Rounded Corners 14">
              <a:extLst>
                <a:ext uri="{FF2B5EF4-FFF2-40B4-BE49-F238E27FC236}">
                  <a16:creationId xmlns:a16="http://schemas.microsoft.com/office/drawing/2014/main" xmlns="" id="{A2F22357-9F15-E591-25D0-AB27B8D4200A}"/>
                </a:ext>
              </a:extLst>
            </p:cNvPr>
            <p:cNvSpPr/>
            <p:nvPr/>
          </p:nvSpPr>
          <p:spPr>
            <a:xfrm>
              <a:off x="995916" y="2404341"/>
              <a:ext cx="10022958" cy="152516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xmlns="" id="{CA26784A-223F-9B25-1B68-FFE7994526A8}"/>
                </a:ext>
              </a:extLst>
            </p:cNvPr>
            <p:cNvSpPr txBox="1"/>
            <p:nvPr/>
          </p:nvSpPr>
          <p:spPr>
            <a:xfrm>
              <a:off x="1146167" y="2546640"/>
              <a:ext cx="9816474" cy="1200329"/>
            </a:xfrm>
            <a:prstGeom prst="rect">
              <a:avLst/>
            </a:prstGeom>
            <a:grp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mn-cs"/>
                </a:rPr>
                <a:t>Thông tin về nhân vật được chọn lọc kĩ, thể hiện đúng đặc điểm của nhân vật trong tác phẩm.</a:t>
              </a:r>
            </a:p>
          </p:txBody>
        </p:sp>
      </p:grpSp>
      <p:grpSp>
        <p:nvGrpSpPr>
          <p:cNvPr id="17" name="Group 16">
            <a:extLst>
              <a:ext uri="{FF2B5EF4-FFF2-40B4-BE49-F238E27FC236}">
                <a16:creationId xmlns:a16="http://schemas.microsoft.com/office/drawing/2014/main" xmlns="" id="{169134E9-2345-60E6-AA0D-BDE71E919718}"/>
              </a:ext>
            </a:extLst>
          </p:cNvPr>
          <p:cNvGrpSpPr/>
          <p:nvPr/>
        </p:nvGrpSpPr>
        <p:grpSpPr>
          <a:xfrm>
            <a:off x="985528" y="4988651"/>
            <a:ext cx="10100287" cy="857345"/>
            <a:chOff x="995916" y="2404341"/>
            <a:chExt cx="10100287" cy="1525165"/>
          </a:xfrm>
          <a:solidFill>
            <a:schemeClr val="accent4">
              <a:lumMod val="20000"/>
              <a:lumOff val="80000"/>
            </a:schemeClr>
          </a:solidFill>
        </p:grpSpPr>
        <p:sp>
          <p:nvSpPr>
            <p:cNvPr id="18" name="Rectangle: Rounded Corners 17">
              <a:extLst>
                <a:ext uri="{FF2B5EF4-FFF2-40B4-BE49-F238E27FC236}">
                  <a16:creationId xmlns:a16="http://schemas.microsoft.com/office/drawing/2014/main" xmlns="" id="{864126A9-BCB8-3851-FF25-07FEE65E797A}"/>
                </a:ext>
              </a:extLst>
            </p:cNvPr>
            <p:cNvSpPr/>
            <p:nvPr/>
          </p:nvSpPr>
          <p:spPr>
            <a:xfrm>
              <a:off x="995916" y="2404341"/>
              <a:ext cx="10022958" cy="152516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xmlns="" id="{B2C13525-CB50-3A6A-B2C5-E547CB4796A7}"/>
                </a:ext>
              </a:extLst>
            </p:cNvPr>
            <p:cNvSpPr txBox="1"/>
            <p:nvPr/>
          </p:nvSpPr>
          <p:spPr>
            <a:xfrm>
              <a:off x="1146166" y="2546640"/>
              <a:ext cx="9950037" cy="646331"/>
            </a:xfrm>
            <a:prstGeom prst="rect">
              <a:avLst/>
            </a:prstGeom>
            <a:grp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mn-cs"/>
                </a:rPr>
                <a:t>Nêu rõ tình cảm, cảm xúc đối với nhân vật.</a:t>
              </a:r>
            </a:p>
          </p:txBody>
        </p:sp>
      </p:grpSp>
    </p:spTree>
    <p:extLst>
      <p:ext uri="{BB962C8B-B14F-4D97-AF65-F5344CB8AC3E}">
        <p14:creationId xmlns:p14="http://schemas.microsoft.com/office/powerpoint/2010/main" val="404038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xmlns="" id="{63B429D9-A2B2-601D-EC13-024565C7E50E}"/>
              </a:ext>
            </a:extLst>
          </p:cNvPr>
          <p:cNvSpPr/>
          <p:nvPr/>
        </p:nvSpPr>
        <p:spPr>
          <a:xfrm>
            <a:off x="1982912" y="2569392"/>
            <a:ext cx="7921376" cy="2912886"/>
          </a:xfrm>
          <a:custGeom>
            <a:avLst/>
            <a:gdLst>
              <a:gd name="connsiteX0" fmla="*/ 0 w 7921376"/>
              <a:gd name="connsiteY0" fmla="*/ 291579 h 2912886"/>
              <a:gd name="connsiteX1" fmla="*/ 339424 w 7921376"/>
              <a:gd name="connsiteY1" fmla="*/ 0 h 2912886"/>
              <a:gd name="connsiteX2" fmla="*/ 7581949 w 7921376"/>
              <a:gd name="connsiteY2" fmla="*/ 0 h 2912886"/>
              <a:gd name="connsiteX3" fmla="*/ 7921376 w 7921376"/>
              <a:gd name="connsiteY3" fmla="*/ 291579 h 2912886"/>
              <a:gd name="connsiteX4" fmla="*/ 7921376 w 7921376"/>
              <a:gd name="connsiteY4" fmla="*/ 2621306 h 2912886"/>
              <a:gd name="connsiteX5" fmla="*/ 7581949 w 7921376"/>
              <a:gd name="connsiteY5" fmla="*/ 2912886 h 2912886"/>
              <a:gd name="connsiteX6" fmla="*/ 339424 w 7921376"/>
              <a:gd name="connsiteY6" fmla="*/ 2912886 h 2912886"/>
              <a:gd name="connsiteX7" fmla="*/ 0 w 7921376"/>
              <a:gd name="connsiteY7" fmla="*/ 2621306 h 2912886"/>
              <a:gd name="connsiteX8" fmla="*/ 0 w 7921376"/>
              <a:gd name="connsiteY8" fmla="*/ 291579 h 2912886"/>
              <a:gd name="connsiteX0" fmla="*/ 0 w 7921376"/>
              <a:gd name="connsiteY0" fmla="*/ 291579 h 2912886"/>
              <a:gd name="connsiteX1" fmla="*/ 339424 w 7921376"/>
              <a:gd name="connsiteY1" fmla="*/ 0 h 2912886"/>
              <a:gd name="connsiteX2" fmla="*/ 7581949 w 7921376"/>
              <a:gd name="connsiteY2" fmla="*/ 0 h 2912886"/>
              <a:gd name="connsiteX3" fmla="*/ 7921376 w 7921376"/>
              <a:gd name="connsiteY3" fmla="*/ 291579 h 2912886"/>
              <a:gd name="connsiteX4" fmla="*/ 7921376 w 7921376"/>
              <a:gd name="connsiteY4" fmla="*/ 2621306 h 2912886"/>
              <a:gd name="connsiteX5" fmla="*/ 7581949 w 7921376"/>
              <a:gd name="connsiteY5" fmla="*/ 2912886 h 2912886"/>
              <a:gd name="connsiteX6" fmla="*/ 339424 w 7921376"/>
              <a:gd name="connsiteY6" fmla="*/ 2912886 h 2912886"/>
              <a:gd name="connsiteX7" fmla="*/ 0 w 7921376"/>
              <a:gd name="connsiteY7" fmla="*/ 2621306 h 2912886"/>
              <a:gd name="connsiteX8" fmla="*/ 0 w 7921376"/>
              <a:gd name="connsiteY8" fmla="*/ 291579 h 2912886"/>
              <a:gd name="connsiteX0" fmla="*/ 0 w 7921376"/>
              <a:gd name="connsiteY0" fmla="*/ 291579 h 2912886"/>
              <a:gd name="connsiteX1" fmla="*/ 339424 w 7921376"/>
              <a:gd name="connsiteY1" fmla="*/ 0 h 2912886"/>
              <a:gd name="connsiteX2" fmla="*/ 7581949 w 7921376"/>
              <a:gd name="connsiteY2" fmla="*/ 0 h 2912886"/>
              <a:gd name="connsiteX3" fmla="*/ 7921376 w 7921376"/>
              <a:gd name="connsiteY3" fmla="*/ 291579 h 2912886"/>
              <a:gd name="connsiteX4" fmla="*/ 7921376 w 7921376"/>
              <a:gd name="connsiteY4" fmla="*/ 2621306 h 2912886"/>
              <a:gd name="connsiteX5" fmla="*/ 7581949 w 7921376"/>
              <a:gd name="connsiteY5" fmla="*/ 2912886 h 2912886"/>
              <a:gd name="connsiteX6" fmla="*/ 339424 w 7921376"/>
              <a:gd name="connsiteY6" fmla="*/ 2912886 h 2912886"/>
              <a:gd name="connsiteX7" fmla="*/ 0 w 7921376"/>
              <a:gd name="connsiteY7" fmla="*/ 2621306 h 2912886"/>
              <a:gd name="connsiteX8" fmla="*/ 0 w 7921376"/>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1376" h="2912886" fill="none" extrusionOk="0">
                <a:moveTo>
                  <a:pt x="0" y="291579"/>
                </a:moveTo>
                <a:cubicBezTo>
                  <a:pt x="4092" y="160286"/>
                  <a:pt x="198427" y="-26333"/>
                  <a:pt x="339424" y="0"/>
                </a:cubicBezTo>
                <a:cubicBezTo>
                  <a:pt x="3010753" y="124972"/>
                  <a:pt x="5810930" y="-56880"/>
                  <a:pt x="7581949" y="0"/>
                </a:cubicBezTo>
                <a:cubicBezTo>
                  <a:pt x="7679704" y="-10514"/>
                  <a:pt x="7958764" y="106325"/>
                  <a:pt x="7921376" y="291579"/>
                </a:cubicBezTo>
                <a:cubicBezTo>
                  <a:pt x="8006291" y="1271124"/>
                  <a:pt x="8147551" y="1716819"/>
                  <a:pt x="7921376" y="2621306"/>
                </a:cubicBezTo>
                <a:cubicBezTo>
                  <a:pt x="7870795" y="2823650"/>
                  <a:pt x="7806190" y="2911985"/>
                  <a:pt x="7581949" y="2912886"/>
                </a:cubicBezTo>
                <a:cubicBezTo>
                  <a:pt x="6314629" y="2856624"/>
                  <a:pt x="3399335" y="2846382"/>
                  <a:pt x="339424" y="2912886"/>
                </a:cubicBezTo>
                <a:cubicBezTo>
                  <a:pt x="135035" y="2837210"/>
                  <a:pt x="730" y="2805969"/>
                  <a:pt x="0" y="2621306"/>
                </a:cubicBezTo>
                <a:cubicBezTo>
                  <a:pt x="-318220" y="1529252"/>
                  <a:pt x="356946" y="973749"/>
                  <a:pt x="0" y="291579"/>
                </a:cubicBezTo>
                <a:close/>
              </a:path>
              <a:path w="7921376" h="2912886" stroke="0" extrusionOk="0">
                <a:moveTo>
                  <a:pt x="0" y="291579"/>
                </a:moveTo>
                <a:cubicBezTo>
                  <a:pt x="-35219" y="132781"/>
                  <a:pt x="177402" y="-4340"/>
                  <a:pt x="339424" y="0"/>
                </a:cubicBezTo>
                <a:cubicBezTo>
                  <a:pt x="2673526" y="-393573"/>
                  <a:pt x="3997793" y="171818"/>
                  <a:pt x="7581949" y="0"/>
                </a:cubicBezTo>
                <a:cubicBezTo>
                  <a:pt x="7695427" y="-6047"/>
                  <a:pt x="7926171" y="161436"/>
                  <a:pt x="7921376" y="291579"/>
                </a:cubicBezTo>
                <a:cubicBezTo>
                  <a:pt x="8223914" y="967845"/>
                  <a:pt x="8244740" y="1847052"/>
                  <a:pt x="7921376" y="2621306"/>
                </a:cubicBezTo>
                <a:cubicBezTo>
                  <a:pt x="7949719" y="2811520"/>
                  <a:pt x="7757341" y="2909692"/>
                  <a:pt x="7581949" y="2912886"/>
                </a:cubicBezTo>
                <a:cubicBezTo>
                  <a:pt x="4634830" y="2875070"/>
                  <a:pt x="1130726" y="2865680"/>
                  <a:pt x="339424" y="2912886"/>
                </a:cubicBezTo>
                <a:cubicBezTo>
                  <a:pt x="149288" y="2873925"/>
                  <a:pt x="-21400" y="2749406"/>
                  <a:pt x="0" y="2621306"/>
                </a:cubicBezTo>
                <a:cubicBezTo>
                  <a:pt x="-236965" y="1774238"/>
                  <a:pt x="-199144" y="1234791"/>
                  <a:pt x="0" y="291579"/>
                </a:cubicBezTo>
                <a:close/>
              </a:path>
              <a:path w="7921376" h="2912886" fill="none" stroke="0" extrusionOk="0">
                <a:moveTo>
                  <a:pt x="0" y="291579"/>
                </a:moveTo>
                <a:cubicBezTo>
                  <a:pt x="-6812" y="126283"/>
                  <a:pt x="192491" y="-10188"/>
                  <a:pt x="339424" y="0"/>
                </a:cubicBezTo>
                <a:cubicBezTo>
                  <a:pt x="2501781" y="192570"/>
                  <a:pt x="5758758" y="224043"/>
                  <a:pt x="7581949" y="0"/>
                </a:cubicBezTo>
                <a:cubicBezTo>
                  <a:pt x="7734854" y="4465"/>
                  <a:pt x="7976077" y="125770"/>
                  <a:pt x="7921376" y="291579"/>
                </a:cubicBezTo>
                <a:cubicBezTo>
                  <a:pt x="7885493" y="1345429"/>
                  <a:pt x="8165168" y="1692757"/>
                  <a:pt x="7921376" y="2621306"/>
                </a:cubicBezTo>
                <a:cubicBezTo>
                  <a:pt x="7893282" y="2817697"/>
                  <a:pt x="7759298" y="2892979"/>
                  <a:pt x="7581949" y="2912886"/>
                </a:cubicBezTo>
                <a:cubicBezTo>
                  <a:pt x="5487995" y="2827311"/>
                  <a:pt x="3990212" y="2859453"/>
                  <a:pt x="339424" y="2912886"/>
                </a:cubicBezTo>
                <a:cubicBezTo>
                  <a:pt x="135621" y="2882205"/>
                  <a:pt x="55066" y="2799059"/>
                  <a:pt x="0" y="2621306"/>
                </a:cubicBezTo>
                <a:cubicBezTo>
                  <a:pt x="-153780" y="1789914"/>
                  <a:pt x="-83426" y="1170502"/>
                  <a:pt x="0" y="291579"/>
                </a:cubicBezTo>
                <a:close/>
              </a:path>
              <a:path w="7921376" h="2912886" fill="none" stroke="0" extrusionOk="0">
                <a:moveTo>
                  <a:pt x="0" y="291579"/>
                </a:moveTo>
                <a:cubicBezTo>
                  <a:pt x="99" y="119120"/>
                  <a:pt x="198607" y="-13986"/>
                  <a:pt x="339424" y="0"/>
                </a:cubicBezTo>
                <a:cubicBezTo>
                  <a:pt x="2698052" y="221326"/>
                  <a:pt x="5868817" y="-72778"/>
                  <a:pt x="7581949" y="0"/>
                </a:cubicBezTo>
                <a:cubicBezTo>
                  <a:pt x="7698986" y="-4366"/>
                  <a:pt x="7962931" y="143253"/>
                  <a:pt x="7921376" y="291579"/>
                </a:cubicBezTo>
                <a:cubicBezTo>
                  <a:pt x="7981550" y="1296089"/>
                  <a:pt x="8120862" y="1682598"/>
                  <a:pt x="7921376" y="2621306"/>
                </a:cubicBezTo>
                <a:cubicBezTo>
                  <a:pt x="7886801" y="2808360"/>
                  <a:pt x="7790896" y="2905069"/>
                  <a:pt x="7581949" y="2912886"/>
                </a:cubicBezTo>
                <a:cubicBezTo>
                  <a:pt x="5918756" y="2423520"/>
                  <a:pt x="3836851" y="2599663"/>
                  <a:pt x="339424" y="2912886"/>
                </a:cubicBezTo>
                <a:cubicBezTo>
                  <a:pt x="133380" y="2852459"/>
                  <a:pt x="20492" y="2800598"/>
                  <a:pt x="0" y="2621306"/>
                </a:cubicBezTo>
                <a:cubicBezTo>
                  <a:pt x="-320233" y="1649561"/>
                  <a:pt x="242083" y="1036755"/>
                  <a:pt x="0" y="291579"/>
                </a:cubicBezTo>
                <a:close/>
              </a:path>
            </a:pathLst>
          </a:custGeom>
          <a:solidFill>
            <a:srgbClr val="FFC000"/>
          </a:solidFill>
          <a:ln w="38100">
            <a:solidFill>
              <a:srgbClr val="002060"/>
            </a:solidFill>
            <a:extLst>
              <a:ext uri="{C807C97D-BFC1-408E-A445-0C87EB9F89A2}">
                <ask:lineSketchStyleProps xmlns:ask="http://schemas.microsoft.com/office/drawing/2018/sketchyshapes" xmln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BB427CCC-41C2-09DE-FB04-B9AA00BA63CF}"/>
              </a:ext>
            </a:extLst>
          </p:cNvPr>
          <p:cNvSpPr txBox="1"/>
          <p:nvPr/>
        </p:nvSpPr>
        <p:spPr>
          <a:xfrm>
            <a:off x="2369049" y="3061635"/>
            <a:ext cx="7227013" cy="1938992"/>
          </a:xfrm>
          <a:prstGeom prst="rect">
            <a:avLst/>
          </a:prstGeom>
          <a:noFill/>
        </p:spPr>
        <p:txBody>
          <a:bodyPr wrap="square" rtlCol="0">
            <a:spAutoFit/>
          </a:bodyPr>
          <a:lstStyle/>
          <a:p>
            <a:pPr lvl="0" algn="ctr">
              <a:defRPr/>
            </a:pPr>
            <a:r>
              <a:rPr lang="en-US" sz="6000" b="1" dirty="0" err="1">
                <a:ln>
                  <a:solidFill>
                    <a:srgbClr val="E7E6E6">
                      <a:lumMod val="90000"/>
                    </a:srgbClr>
                  </a:solidFill>
                </a:ln>
                <a:solidFill>
                  <a:srgbClr val="002060"/>
                </a:solidFill>
                <a:latin typeface="Calibri" panose="020F0502020204030204" pitchFamily="34" charset="0"/>
                <a:cs typeface="Calibri" panose="020F0502020204030204" pitchFamily="34" charset="0"/>
              </a:rPr>
              <a:t>Sửa</a:t>
            </a:r>
            <a:r>
              <a:rPr lang="en-US" sz="6000" b="1" dirty="0">
                <a:ln>
                  <a:solidFill>
                    <a:srgbClr val="E7E6E6">
                      <a:lumMod val="90000"/>
                    </a:srgbClr>
                  </a:solidFill>
                </a:ln>
                <a:solidFill>
                  <a:srgbClr val="002060"/>
                </a:solidFill>
                <a:latin typeface="Calibri" panose="020F0502020204030204" pitchFamily="34" charset="0"/>
                <a:cs typeface="Calibri" panose="020F0502020204030204" pitchFamily="34" charset="0"/>
              </a:rPr>
              <a:t> </a:t>
            </a:r>
            <a:r>
              <a:rPr lang="en-US" sz="6000" b="1" dirty="0" err="1">
                <a:ln>
                  <a:solidFill>
                    <a:srgbClr val="E7E6E6">
                      <a:lumMod val="90000"/>
                    </a:srgbClr>
                  </a:solidFill>
                </a:ln>
                <a:solidFill>
                  <a:srgbClr val="002060"/>
                </a:solidFill>
                <a:latin typeface="Calibri" panose="020F0502020204030204" pitchFamily="34" charset="0"/>
                <a:cs typeface="Calibri" panose="020F0502020204030204" pitchFamily="34" charset="0"/>
              </a:rPr>
              <a:t>các</a:t>
            </a:r>
            <a:r>
              <a:rPr lang="en-US" sz="6000" b="1" dirty="0">
                <a:ln>
                  <a:solidFill>
                    <a:srgbClr val="E7E6E6">
                      <a:lumMod val="90000"/>
                    </a:srgbClr>
                  </a:solidFill>
                </a:ln>
                <a:solidFill>
                  <a:srgbClr val="002060"/>
                </a:solidFill>
                <a:latin typeface="Calibri" panose="020F0502020204030204" pitchFamily="34" charset="0"/>
                <a:cs typeface="Calibri" panose="020F0502020204030204" pitchFamily="34" charset="0"/>
              </a:rPr>
              <a:t> ý </a:t>
            </a:r>
            <a:r>
              <a:rPr lang="en-US" sz="6000" b="1" dirty="0" err="1">
                <a:ln>
                  <a:solidFill>
                    <a:srgbClr val="E7E6E6">
                      <a:lumMod val="90000"/>
                    </a:srgbClr>
                  </a:solidFill>
                </a:ln>
                <a:solidFill>
                  <a:srgbClr val="002060"/>
                </a:solidFill>
                <a:latin typeface="Calibri" panose="020F0502020204030204" pitchFamily="34" charset="0"/>
                <a:cs typeface="Calibri" panose="020F0502020204030204" pitchFamily="34" charset="0"/>
              </a:rPr>
              <a:t>em</a:t>
            </a:r>
            <a:r>
              <a:rPr lang="en-US" sz="6000" b="1" dirty="0">
                <a:ln>
                  <a:solidFill>
                    <a:srgbClr val="E7E6E6">
                      <a:lumMod val="90000"/>
                    </a:srgbClr>
                  </a:solidFill>
                </a:ln>
                <a:solidFill>
                  <a:srgbClr val="002060"/>
                </a:solidFill>
                <a:latin typeface="Calibri" panose="020F0502020204030204" pitchFamily="34" charset="0"/>
                <a:cs typeface="Calibri" panose="020F0502020204030204" pitchFamily="34" charset="0"/>
              </a:rPr>
              <a:t> </a:t>
            </a:r>
            <a:r>
              <a:rPr lang="en-US" sz="6000" b="1" dirty="0" err="1">
                <a:ln>
                  <a:solidFill>
                    <a:srgbClr val="E7E6E6">
                      <a:lumMod val="90000"/>
                    </a:srgbClr>
                  </a:solidFill>
                </a:ln>
                <a:solidFill>
                  <a:srgbClr val="002060"/>
                </a:solidFill>
                <a:latin typeface="Calibri" panose="020F0502020204030204" pitchFamily="34" charset="0"/>
                <a:cs typeface="Calibri" panose="020F0502020204030204" pitchFamily="34" charset="0"/>
              </a:rPr>
              <a:t>đã</a:t>
            </a:r>
            <a:r>
              <a:rPr lang="en-US" sz="6000" b="1" dirty="0">
                <a:ln>
                  <a:solidFill>
                    <a:srgbClr val="E7E6E6">
                      <a:lumMod val="90000"/>
                    </a:srgbClr>
                  </a:solidFill>
                </a:ln>
                <a:solidFill>
                  <a:srgbClr val="002060"/>
                </a:solidFill>
                <a:latin typeface="Calibri" panose="020F0502020204030204" pitchFamily="34" charset="0"/>
                <a:cs typeface="Calibri" panose="020F0502020204030204" pitchFamily="34" charset="0"/>
              </a:rPr>
              <a:t> </a:t>
            </a:r>
            <a:r>
              <a:rPr lang="en-US" sz="6000" b="1" dirty="0" err="1">
                <a:ln>
                  <a:solidFill>
                    <a:srgbClr val="E7E6E6">
                      <a:lumMod val="90000"/>
                    </a:srgbClr>
                  </a:solidFill>
                </a:ln>
                <a:solidFill>
                  <a:srgbClr val="002060"/>
                </a:solidFill>
                <a:latin typeface="Calibri" panose="020F0502020204030204" pitchFamily="34" charset="0"/>
                <a:cs typeface="Calibri" panose="020F0502020204030204" pitchFamily="34" charset="0"/>
              </a:rPr>
              <a:t>tìm</a:t>
            </a:r>
            <a:r>
              <a:rPr lang="en-US" sz="6000" b="1" dirty="0">
                <a:ln>
                  <a:solidFill>
                    <a:srgbClr val="E7E6E6">
                      <a:lumMod val="90000"/>
                    </a:srgbClr>
                  </a:solidFill>
                </a:ln>
                <a:solidFill>
                  <a:srgbClr val="002060"/>
                </a:solidFill>
                <a:latin typeface="Calibri" panose="020F0502020204030204" pitchFamily="34" charset="0"/>
                <a:cs typeface="Calibri" panose="020F0502020204030204" pitchFamily="34" charset="0"/>
              </a:rPr>
              <a:t> </a:t>
            </a:r>
            <a:r>
              <a:rPr lang="en-US" sz="6000" b="1" dirty="0" err="1">
                <a:ln>
                  <a:solidFill>
                    <a:srgbClr val="E7E6E6">
                      <a:lumMod val="90000"/>
                    </a:srgbClr>
                  </a:solidFill>
                </a:ln>
                <a:solidFill>
                  <a:srgbClr val="002060"/>
                </a:solidFill>
                <a:latin typeface="Calibri" panose="020F0502020204030204" pitchFamily="34" charset="0"/>
                <a:cs typeface="Calibri" panose="020F0502020204030204" pitchFamily="34" charset="0"/>
              </a:rPr>
              <a:t>theo</a:t>
            </a:r>
            <a:r>
              <a:rPr lang="en-US" sz="6000" b="1" dirty="0">
                <a:ln>
                  <a:solidFill>
                    <a:srgbClr val="E7E6E6">
                      <a:lumMod val="90000"/>
                    </a:srgbClr>
                  </a:solidFill>
                </a:ln>
                <a:solidFill>
                  <a:srgbClr val="002060"/>
                </a:solidFill>
                <a:latin typeface="Calibri" panose="020F0502020204030204" pitchFamily="34" charset="0"/>
                <a:cs typeface="Calibri" panose="020F0502020204030204" pitchFamily="34" charset="0"/>
              </a:rPr>
              <a:t> </a:t>
            </a:r>
            <a:r>
              <a:rPr lang="en-US" sz="6000" b="1" dirty="0" err="1">
                <a:ln>
                  <a:solidFill>
                    <a:srgbClr val="E7E6E6">
                      <a:lumMod val="90000"/>
                    </a:srgbClr>
                  </a:solidFill>
                </a:ln>
                <a:solidFill>
                  <a:srgbClr val="002060"/>
                </a:solidFill>
                <a:latin typeface="Calibri" panose="020F0502020204030204" pitchFamily="34" charset="0"/>
                <a:cs typeface="Calibri" panose="020F0502020204030204" pitchFamily="34" charset="0"/>
              </a:rPr>
              <a:t>góp</a:t>
            </a:r>
            <a:r>
              <a:rPr lang="en-US" sz="6000" b="1" dirty="0">
                <a:ln>
                  <a:solidFill>
                    <a:srgbClr val="E7E6E6">
                      <a:lumMod val="90000"/>
                    </a:srgbClr>
                  </a:solidFill>
                </a:ln>
                <a:solidFill>
                  <a:srgbClr val="002060"/>
                </a:solidFill>
                <a:latin typeface="Calibri" panose="020F0502020204030204" pitchFamily="34" charset="0"/>
                <a:cs typeface="Calibri" panose="020F0502020204030204" pitchFamily="34" charset="0"/>
              </a:rPr>
              <a:t> ý </a:t>
            </a:r>
            <a:r>
              <a:rPr lang="en-US" sz="6000" b="1" dirty="0" err="1">
                <a:ln>
                  <a:solidFill>
                    <a:srgbClr val="E7E6E6">
                      <a:lumMod val="90000"/>
                    </a:srgbClr>
                  </a:solidFill>
                </a:ln>
                <a:solidFill>
                  <a:srgbClr val="002060"/>
                </a:solidFill>
                <a:latin typeface="Calibri" panose="020F0502020204030204" pitchFamily="34" charset="0"/>
                <a:cs typeface="Calibri" panose="020F0502020204030204" pitchFamily="34" charset="0"/>
              </a:rPr>
              <a:t>của</a:t>
            </a:r>
            <a:r>
              <a:rPr lang="en-US" sz="6000" b="1" dirty="0">
                <a:ln>
                  <a:solidFill>
                    <a:srgbClr val="E7E6E6">
                      <a:lumMod val="90000"/>
                    </a:srgbClr>
                  </a:solidFill>
                </a:ln>
                <a:solidFill>
                  <a:srgbClr val="002060"/>
                </a:solidFill>
                <a:latin typeface="Calibri" panose="020F0502020204030204" pitchFamily="34" charset="0"/>
                <a:cs typeface="Calibri" panose="020F0502020204030204" pitchFamily="34" charset="0"/>
              </a:rPr>
              <a:t> </a:t>
            </a:r>
            <a:r>
              <a:rPr lang="en-US" sz="6000" b="1" dirty="0" err="1">
                <a:ln>
                  <a:solidFill>
                    <a:srgbClr val="E7E6E6">
                      <a:lumMod val="90000"/>
                    </a:srgbClr>
                  </a:solidFill>
                </a:ln>
                <a:solidFill>
                  <a:srgbClr val="002060"/>
                </a:solidFill>
                <a:latin typeface="Calibri" panose="020F0502020204030204" pitchFamily="34" charset="0"/>
                <a:cs typeface="Calibri" panose="020F0502020204030204" pitchFamily="34" charset="0"/>
              </a:rPr>
              <a:t>bạn</a:t>
            </a:r>
            <a:r>
              <a:rPr lang="en-US" sz="6000" b="1" dirty="0">
                <a:ln>
                  <a:solidFill>
                    <a:srgbClr val="E7E6E6">
                      <a:lumMod val="90000"/>
                    </a:srgbClr>
                  </a:solidFill>
                </a:ln>
                <a:solidFill>
                  <a:srgbClr val="002060"/>
                </a:solidFill>
                <a:latin typeface="Calibri" panose="020F0502020204030204" pitchFamily="34" charset="0"/>
                <a:cs typeface="Calibri" panose="020F0502020204030204" pitchFamily="34" charset="0"/>
              </a:rPr>
              <a:t>.</a:t>
            </a:r>
          </a:p>
        </p:txBody>
      </p:sp>
      <p:grpSp>
        <p:nvGrpSpPr>
          <p:cNvPr id="176" name="Group 175">
            <a:extLst>
              <a:ext uri="{FF2B5EF4-FFF2-40B4-BE49-F238E27FC236}">
                <a16:creationId xmlns:a16="http://schemas.microsoft.com/office/drawing/2014/main" xmlns="" id="{82600144-76C4-CF58-1F7F-E426DDDC7A54}"/>
              </a:ext>
            </a:extLst>
          </p:cNvPr>
          <p:cNvGrpSpPr/>
          <p:nvPr/>
        </p:nvGrpSpPr>
        <p:grpSpPr>
          <a:xfrm>
            <a:off x="5137910" y="1185386"/>
            <a:ext cx="1430544" cy="1652692"/>
            <a:chOff x="1508965" y="2661296"/>
            <a:chExt cx="2140730" cy="2723073"/>
          </a:xfrm>
        </p:grpSpPr>
        <p:sp>
          <p:nvSpPr>
            <p:cNvPr id="177" name="Oval 6">
              <a:extLst>
                <a:ext uri="{FF2B5EF4-FFF2-40B4-BE49-F238E27FC236}">
                  <a16:creationId xmlns:a16="http://schemas.microsoft.com/office/drawing/2014/main" xmlns="" id="{16E976CC-7DF0-E6D0-6467-80798BF82543}"/>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grpSp>
          <p:nvGrpSpPr>
            <p:cNvPr id="178" name="Group 134">
              <a:extLst>
                <a:ext uri="{FF2B5EF4-FFF2-40B4-BE49-F238E27FC236}">
                  <a16:creationId xmlns:a16="http://schemas.microsoft.com/office/drawing/2014/main" xmlns="" id="{E7BC6C36-BD59-03D6-169D-A76A1C56F39A}"/>
                </a:ext>
              </a:extLst>
            </p:cNvPr>
            <p:cNvGrpSpPr>
              <a:grpSpLocks noChangeAspect="1"/>
            </p:cNvGrpSpPr>
            <p:nvPr/>
          </p:nvGrpSpPr>
          <p:grpSpPr bwMode="auto">
            <a:xfrm>
              <a:off x="1563518" y="2661296"/>
              <a:ext cx="1937232" cy="2707423"/>
              <a:chOff x="2451" y="294"/>
              <a:chExt cx="2719" cy="3800"/>
            </a:xfrm>
          </p:grpSpPr>
          <p:grpSp>
            <p:nvGrpSpPr>
              <p:cNvPr id="179" name="Group 335">
                <a:extLst>
                  <a:ext uri="{FF2B5EF4-FFF2-40B4-BE49-F238E27FC236}">
                    <a16:creationId xmlns:a16="http://schemas.microsoft.com/office/drawing/2014/main" xmlns="" id="{ECAF1489-6BBE-E0F5-C5F7-C64403354285}"/>
                  </a:ext>
                </a:extLst>
              </p:cNvPr>
              <p:cNvGrpSpPr>
                <a:grpSpLocks/>
              </p:cNvGrpSpPr>
              <p:nvPr/>
            </p:nvGrpSpPr>
            <p:grpSpPr bwMode="auto">
              <a:xfrm>
                <a:off x="2451" y="294"/>
                <a:ext cx="2719" cy="3800"/>
                <a:chOff x="2451" y="294"/>
                <a:chExt cx="2719" cy="3800"/>
              </a:xfrm>
            </p:grpSpPr>
            <p:sp>
              <p:nvSpPr>
                <p:cNvPr id="185" name="Oval 136">
                  <a:extLst>
                    <a:ext uri="{FF2B5EF4-FFF2-40B4-BE49-F238E27FC236}">
                      <a16:creationId xmlns:a16="http://schemas.microsoft.com/office/drawing/2014/main" xmlns="" id="{478AC86E-4C10-8C41-A1E1-937D9CCD5B63}"/>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86" name="Freeform 137">
                  <a:extLst>
                    <a:ext uri="{FF2B5EF4-FFF2-40B4-BE49-F238E27FC236}">
                      <a16:creationId xmlns:a16="http://schemas.microsoft.com/office/drawing/2014/main" xmlns="" id="{FA2212D1-5211-7D26-386E-AF359514524A}"/>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87" name="Freeform 138">
                  <a:extLst>
                    <a:ext uri="{FF2B5EF4-FFF2-40B4-BE49-F238E27FC236}">
                      <a16:creationId xmlns:a16="http://schemas.microsoft.com/office/drawing/2014/main" xmlns="" id="{CFBD3015-344B-6672-4C5A-4C0D94B5A592}"/>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88" name="Freeform 139">
                  <a:extLst>
                    <a:ext uri="{FF2B5EF4-FFF2-40B4-BE49-F238E27FC236}">
                      <a16:creationId xmlns:a16="http://schemas.microsoft.com/office/drawing/2014/main" xmlns="" id="{029184BD-EE73-846A-1716-04834B427E77}"/>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89" name="Freeform 140">
                  <a:extLst>
                    <a:ext uri="{FF2B5EF4-FFF2-40B4-BE49-F238E27FC236}">
                      <a16:creationId xmlns:a16="http://schemas.microsoft.com/office/drawing/2014/main" xmlns="" id="{C1931547-4983-4914-57DD-86A02215AAAB}"/>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90" name="Freeform 141">
                  <a:extLst>
                    <a:ext uri="{FF2B5EF4-FFF2-40B4-BE49-F238E27FC236}">
                      <a16:creationId xmlns:a16="http://schemas.microsoft.com/office/drawing/2014/main" xmlns="" id="{43B9694B-131D-B1B1-7495-148D1FD269E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91" name="Freeform 142">
                  <a:extLst>
                    <a:ext uri="{FF2B5EF4-FFF2-40B4-BE49-F238E27FC236}">
                      <a16:creationId xmlns:a16="http://schemas.microsoft.com/office/drawing/2014/main" xmlns="" id="{82E9DDEF-6C62-316B-3426-E9AFCF3CAE66}"/>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92" name="Freeform 143">
                  <a:extLst>
                    <a:ext uri="{FF2B5EF4-FFF2-40B4-BE49-F238E27FC236}">
                      <a16:creationId xmlns:a16="http://schemas.microsoft.com/office/drawing/2014/main" xmlns="" id="{CCE633CD-6DC1-DAB2-702B-4F59D301C205}"/>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93" name="Freeform 144">
                  <a:extLst>
                    <a:ext uri="{FF2B5EF4-FFF2-40B4-BE49-F238E27FC236}">
                      <a16:creationId xmlns:a16="http://schemas.microsoft.com/office/drawing/2014/main" xmlns="" id="{890906A3-D074-EFC7-9701-65EF3CFE2AA7}"/>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94" name="Freeform 145">
                  <a:extLst>
                    <a:ext uri="{FF2B5EF4-FFF2-40B4-BE49-F238E27FC236}">
                      <a16:creationId xmlns:a16="http://schemas.microsoft.com/office/drawing/2014/main" xmlns="" id="{57E10F8B-848B-FDB6-381E-F040BA52A8D0}"/>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95" name="Freeform 146">
                  <a:extLst>
                    <a:ext uri="{FF2B5EF4-FFF2-40B4-BE49-F238E27FC236}">
                      <a16:creationId xmlns:a16="http://schemas.microsoft.com/office/drawing/2014/main" xmlns="" id="{27D93227-68FB-A6C1-7F69-FA1D9ACEEDFC}"/>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96" name="Freeform 147">
                  <a:extLst>
                    <a:ext uri="{FF2B5EF4-FFF2-40B4-BE49-F238E27FC236}">
                      <a16:creationId xmlns:a16="http://schemas.microsoft.com/office/drawing/2014/main" xmlns="" id="{21AF0197-D79D-0A32-B809-A64BA5206F14}"/>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97" name="Freeform 148">
                  <a:extLst>
                    <a:ext uri="{FF2B5EF4-FFF2-40B4-BE49-F238E27FC236}">
                      <a16:creationId xmlns:a16="http://schemas.microsoft.com/office/drawing/2014/main" xmlns="" id="{85B63AD4-B3FA-1CC6-63A3-1E09A524744F}"/>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98" name="Freeform 149">
                  <a:extLst>
                    <a:ext uri="{FF2B5EF4-FFF2-40B4-BE49-F238E27FC236}">
                      <a16:creationId xmlns:a16="http://schemas.microsoft.com/office/drawing/2014/main" xmlns="" id="{6D5457A8-BB13-3060-6E5A-19FA5A7ECD7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99" name="Oval 150">
                  <a:extLst>
                    <a:ext uri="{FF2B5EF4-FFF2-40B4-BE49-F238E27FC236}">
                      <a16:creationId xmlns:a16="http://schemas.microsoft.com/office/drawing/2014/main" xmlns="" id="{5B005C38-9280-3166-EB7A-D1BDC51D374F}"/>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00" name="Oval 151">
                  <a:extLst>
                    <a:ext uri="{FF2B5EF4-FFF2-40B4-BE49-F238E27FC236}">
                      <a16:creationId xmlns:a16="http://schemas.microsoft.com/office/drawing/2014/main" xmlns="" id="{AEB8E089-1E14-FC81-6998-1D7AC66B406F}"/>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pic>
              <p:nvPicPr>
                <p:cNvPr id="201" name="Picture 152">
                  <a:extLst>
                    <a:ext uri="{FF2B5EF4-FFF2-40B4-BE49-F238E27FC236}">
                      <a16:creationId xmlns:a16="http://schemas.microsoft.com/office/drawing/2014/main" xmlns="" id="{3059E053-A1F3-CFC1-19EB-BFCDEC8A5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153">
                  <a:extLst>
                    <a:ext uri="{FF2B5EF4-FFF2-40B4-BE49-F238E27FC236}">
                      <a16:creationId xmlns:a16="http://schemas.microsoft.com/office/drawing/2014/main" xmlns="" id="{907F6892-4F60-BB6E-5515-6F8519983A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157">
                  <a:extLst>
                    <a:ext uri="{FF2B5EF4-FFF2-40B4-BE49-F238E27FC236}">
                      <a16:creationId xmlns:a16="http://schemas.microsoft.com/office/drawing/2014/main" xmlns="" id="{7AEE7C96-9347-BEF7-07FC-9AF0B52044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Freeform 159">
                  <a:extLst>
                    <a:ext uri="{FF2B5EF4-FFF2-40B4-BE49-F238E27FC236}">
                      <a16:creationId xmlns:a16="http://schemas.microsoft.com/office/drawing/2014/main" xmlns="" id="{73E0025D-A156-23C9-C2A4-AD1EE93AB8A5}"/>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05" name="Freeform 160">
                  <a:extLst>
                    <a:ext uri="{FF2B5EF4-FFF2-40B4-BE49-F238E27FC236}">
                      <a16:creationId xmlns:a16="http://schemas.microsoft.com/office/drawing/2014/main" xmlns="" id="{65E00D9E-D179-61F4-81FA-00684FC341B5}"/>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06" name="Freeform 161">
                  <a:extLst>
                    <a:ext uri="{FF2B5EF4-FFF2-40B4-BE49-F238E27FC236}">
                      <a16:creationId xmlns:a16="http://schemas.microsoft.com/office/drawing/2014/main" xmlns="" id="{90431738-0EA9-BB36-8095-444DB8A81574}"/>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07" name="Freeform 162">
                  <a:extLst>
                    <a:ext uri="{FF2B5EF4-FFF2-40B4-BE49-F238E27FC236}">
                      <a16:creationId xmlns:a16="http://schemas.microsoft.com/office/drawing/2014/main" xmlns="" id="{9A7F66C6-A912-DFE8-2796-12E262C3AAF9}"/>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08" name="Freeform 163">
                  <a:extLst>
                    <a:ext uri="{FF2B5EF4-FFF2-40B4-BE49-F238E27FC236}">
                      <a16:creationId xmlns:a16="http://schemas.microsoft.com/office/drawing/2014/main" xmlns="" id="{4F288F32-E2F8-0EED-6FFA-D40BCF6BBF18}"/>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09" name="Freeform 164">
                  <a:extLst>
                    <a:ext uri="{FF2B5EF4-FFF2-40B4-BE49-F238E27FC236}">
                      <a16:creationId xmlns:a16="http://schemas.microsoft.com/office/drawing/2014/main" xmlns="" id="{89717693-82B0-6840-075E-D53ACB909993}"/>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10" name="Freeform 165">
                  <a:extLst>
                    <a:ext uri="{FF2B5EF4-FFF2-40B4-BE49-F238E27FC236}">
                      <a16:creationId xmlns:a16="http://schemas.microsoft.com/office/drawing/2014/main" xmlns="" id="{963C9E92-4FCA-D11F-903C-8502F836CF46}"/>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11" name="Freeform 166">
                  <a:extLst>
                    <a:ext uri="{FF2B5EF4-FFF2-40B4-BE49-F238E27FC236}">
                      <a16:creationId xmlns:a16="http://schemas.microsoft.com/office/drawing/2014/main" xmlns="" id="{1B54C64A-C80F-7A2F-6D37-B3550B65C10E}"/>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12" name="Freeform 167">
                  <a:extLst>
                    <a:ext uri="{FF2B5EF4-FFF2-40B4-BE49-F238E27FC236}">
                      <a16:creationId xmlns:a16="http://schemas.microsoft.com/office/drawing/2014/main" xmlns="" id="{FE4458B3-230A-ED69-6592-B840E7F6124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13" name="Freeform 168">
                  <a:extLst>
                    <a:ext uri="{FF2B5EF4-FFF2-40B4-BE49-F238E27FC236}">
                      <a16:creationId xmlns:a16="http://schemas.microsoft.com/office/drawing/2014/main" xmlns="" id="{36ABB499-2D0C-8B36-6E11-9955A6BCADB7}"/>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14" name="Freeform 169">
                  <a:extLst>
                    <a:ext uri="{FF2B5EF4-FFF2-40B4-BE49-F238E27FC236}">
                      <a16:creationId xmlns:a16="http://schemas.microsoft.com/office/drawing/2014/main" xmlns="" id="{D5C509CC-A0F1-D924-2690-6407DDFD3FC1}"/>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15" name="Freeform 170">
                  <a:extLst>
                    <a:ext uri="{FF2B5EF4-FFF2-40B4-BE49-F238E27FC236}">
                      <a16:creationId xmlns:a16="http://schemas.microsoft.com/office/drawing/2014/main" xmlns="" id="{F49E1C60-580E-0D7B-DBA2-FD113EE39B13}"/>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16" name="Freeform 171">
                  <a:extLst>
                    <a:ext uri="{FF2B5EF4-FFF2-40B4-BE49-F238E27FC236}">
                      <a16:creationId xmlns:a16="http://schemas.microsoft.com/office/drawing/2014/main" xmlns="" id="{18DEF98C-E7C0-C0E2-9955-B9D64FFF93C3}"/>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17" name="Freeform 172">
                  <a:extLst>
                    <a:ext uri="{FF2B5EF4-FFF2-40B4-BE49-F238E27FC236}">
                      <a16:creationId xmlns:a16="http://schemas.microsoft.com/office/drawing/2014/main" xmlns="" id="{540256C2-42F4-ABF6-2C52-016687667FB4}"/>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18" name="Freeform 173">
                  <a:extLst>
                    <a:ext uri="{FF2B5EF4-FFF2-40B4-BE49-F238E27FC236}">
                      <a16:creationId xmlns:a16="http://schemas.microsoft.com/office/drawing/2014/main" xmlns="" id="{22EC60F2-B522-B872-81D1-8602B9B5FE12}"/>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19" name="Rectangle 174">
                  <a:extLst>
                    <a:ext uri="{FF2B5EF4-FFF2-40B4-BE49-F238E27FC236}">
                      <a16:creationId xmlns:a16="http://schemas.microsoft.com/office/drawing/2014/main" xmlns="" id="{894F6F02-AE86-D9EF-9BAA-B72A22CFB6A9}"/>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20" name="Freeform 175">
                  <a:extLst>
                    <a:ext uri="{FF2B5EF4-FFF2-40B4-BE49-F238E27FC236}">
                      <a16:creationId xmlns:a16="http://schemas.microsoft.com/office/drawing/2014/main" xmlns="" id="{AB32BDEE-F802-2F60-E893-793F130A24B7}"/>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21" name="Freeform 176">
                  <a:extLst>
                    <a:ext uri="{FF2B5EF4-FFF2-40B4-BE49-F238E27FC236}">
                      <a16:creationId xmlns:a16="http://schemas.microsoft.com/office/drawing/2014/main" xmlns="" id="{F528F454-9212-9B78-DD4C-4FC571BC2BA0}"/>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22" name="Freeform 177">
                  <a:extLst>
                    <a:ext uri="{FF2B5EF4-FFF2-40B4-BE49-F238E27FC236}">
                      <a16:creationId xmlns:a16="http://schemas.microsoft.com/office/drawing/2014/main" xmlns="" id="{EE947EA9-C478-0D6E-E117-784998B3DDAB}"/>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23" name="Freeform 178">
                  <a:extLst>
                    <a:ext uri="{FF2B5EF4-FFF2-40B4-BE49-F238E27FC236}">
                      <a16:creationId xmlns:a16="http://schemas.microsoft.com/office/drawing/2014/main" xmlns="" id="{758E13FC-EDC4-0CB0-631D-00B3C6426760}"/>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24" name="Freeform 179">
                  <a:extLst>
                    <a:ext uri="{FF2B5EF4-FFF2-40B4-BE49-F238E27FC236}">
                      <a16:creationId xmlns:a16="http://schemas.microsoft.com/office/drawing/2014/main" xmlns="" id="{C11F0EE3-E6A1-448D-CB4F-72A9666A8100}"/>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25" name="Freeform 180">
                  <a:extLst>
                    <a:ext uri="{FF2B5EF4-FFF2-40B4-BE49-F238E27FC236}">
                      <a16:creationId xmlns:a16="http://schemas.microsoft.com/office/drawing/2014/main" xmlns="" id="{0CF7F923-C33F-AAAE-1FD7-0760AB7BE040}"/>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26" name="Freeform 181">
                  <a:extLst>
                    <a:ext uri="{FF2B5EF4-FFF2-40B4-BE49-F238E27FC236}">
                      <a16:creationId xmlns:a16="http://schemas.microsoft.com/office/drawing/2014/main" xmlns="" id="{83BFF946-E268-36DF-9E56-29D13A800EE6}"/>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27" name="Freeform 182">
                  <a:extLst>
                    <a:ext uri="{FF2B5EF4-FFF2-40B4-BE49-F238E27FC236}">
                      <a16:creationId xmlns:a16="http://schemas.microsoft.com/office/drawing/2014/main" xmlns="" id="{71FD8A86-BC2B-C6EC-2B50-A044E26635FF}"/>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28" name="Freeform 183">
                  <a:extLst>
                    <a:ext uri="{FF2B5EF4-FFF2-40B4-BE49-F238E27FC236}">
                      <a16:creationId xmlns:a16="http://schemas.microsoft.com/office/drawing/2014/main" xmlns="" id="{8E64E29A-A063-6A1E-1385-D053F1147D77}"/>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29" name="Freeform 184">
                  <a:extLst>
                    <a:ext uri="{FF2B5EF4-FFF2-40B4-BE49-F238E27FC236}">
                      <a16:creationId xmlns:a16="http://schemas.microsoft.com/office/drawing/2014/main" xmlns="" id="{C11633CF-E405-A2BD-FA8A-36351DCC551A}"/>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30" name="Freeform 185">
                  <a:extLst>
                    <a:ext uri="{FF2B5EF4-FFF2-40B4-BE49-F238E27FC236}">
                      <a16:creationId xmlns:a16="http://schemas.microsoft.com/office/drawing/2014/main" xmlns="" id="{8CB57AC9-9429-85B9-1257-21002A1171D9}"/>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31" name="Freeform 186">
                  <a:extLst>
                    <a:ext uri="{FF2B5EF4-FFF2-40B4-BE49-F238E27FC236}">
                      <a16:creationId xmlns:a16="http://schemas.microsoft.com/office/drawing/2014/main" xmlns="" id="{41FE776E-0F45-18D2-3501-12ECA9F0BD79}"/>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32" name="Freeform 187">
                  <a:extLst>
                    <a:ext uri="{FF2B5EF4-FFF2-40B4-BE49-F238E27FC236}">
                      <a16:creationId xmlns:a16="http://schemas.microsoft.com/office/drawing/2014/main" xmlns="" id="{FE41AD30-5040-DBB7-015D-2FDBCD864C32}"/>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33" name="Freeform 188">
                  <a:extLst>
                    <a:ext uri="{FF2B5EF4-FFF2-40B4-BE49-F238E27FC236}">
                      <a16:creationId xmlns:a16="http://schemas.microsoft.com/office/drawing/2014/main" xmlns="" id="{B0430EC1-FE24-C68A-BFDF-7FC610A15DEE}"/>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34" name="Freeform 189">
                  <a:extLst>
                    <a:ext uri="{FF2B5EF4-FFF2-40B4-BE49-F238E27FC236}">
                      <a16:creationId xmlns:a16="http://schemas.microsoft.com/office/drawing/2014/main" xmlns="" id="{A5A00991-92A3-2F4E-BB94-CFAD9E394391}"/>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35" name="Freeform 190">
                  <a:extLst>
                    <a:ext uri="{FF2B5EF4-FFF2-40B4-BE49-F238E27FC236}">
                      <a16:creationId xmlns:a16="http://schemas.microsoft.com/office/drawing/2014/main" xmlns="" id="{CCF1B47B-99B3-86DC-276D-30368909A259}"/>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36" name="Freeform 191">
                  <a:extLst>
                    <a:ext uri="{FF2B5EF4-FFF2-40B4-BE49-F238E27FC236}">
                      <a16:creationId xmlns:a16="http://schemas.microsoft.com/office/drawing/2014/main" xmlns="" id="{3083D600-8F33-D7AB-6C48-639866F9D15A}"/>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37" name="Freeform 192">
                  <a:extLst>
                    <a:ext uri="{FF2B5EF4-FFF2-40B4-BE49-F238E27FC236}">
                      <a16:creationId xmlns:a16="http://schemas.microsoft.com/office/drawing/2014/main" xmlns="" id="{4A244A8D-6B87-8AE9-4AE7-B7C2B1677341}"/>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38" name="Freeform 193">
                  <a:extLst>
                    <a:ext uri="{FF2B5EF4-FFF2-40B4-BE49-F238E27FC236}">
                      <a16:creationId xmlns:a16="http://schemas.microsoft.com/office/drawing/2014/main" xmlns="" id="{9476DB55-689D-6968-309A-539C5207B8D3}"/>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39" name="Freeform 194">
                  <a:extLst>
                    <a:ext uri="{FF2B5EF4-FFF2-40B4-BE49-F238E27FC236}">
                      <a16:creationId xmlns:a16="http://schemas.microsoft.com/office/drawing/2014/main" xmlns="" id="{261D65A4-B264-8A5F-6A30-9DA343317814}"/>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40" name="Freeform 195">
                  <a:extLst>
                    <a:ext uri="{FF2B5EF4-FFF2-40B4-BE49-F238E27FC236}">
                      <a16:creationId xmlns:a16="http://schemas.microsoft.com/office/drawing/2014/main" xmlns="" id="{01E46BC1-9816-6D07-D9A4-ED97E3C0C186}"/>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41" name="Freeform 196">
                  <a:extLst>
                    <a:ext uri="{FF2B5EF4-FFF2-40B4-BE49-F238E27FC236}">
                      <a16:creationId xmlns:a16="http://schemas.microsoft.com/office/drawing/2014/main" xmlns="" id="{5CF5805A-DF95-AB81-B5FD-6893BB0EC038}"/>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42" name="Freeform 197">
                  <a:extLst>
                    <a:ext uri="{FF2B5EF4-FFF2-40B4-BE49-F238E27FC236}">
                      <a16:creationId xmlns:a16="http://schemas.microsoft.com/office/drawing/2014/main" xmlns="" id="{BACD294E-1BCC-7F0D-AA47-811C2E9713EB}"/>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43" name="Freeform 198">
                  <a:extLst>
                    <a:ext uri="{FF2B5EF4-FFF2-40B4-BE49-F238E27FC236}">
                      <a16:creationId xmlns:a16="http://schemas.microsoft.com/office/drawing/2014/main" xmlns="" id="{A6B18789-0C1D-F677-B08A-DBD1957E1FA8}"/>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44" name="Freeform 199">
                  <a:extLst>
                    <a:ext uri="{FF2B5EF4-FFF2-40B4-BE49-F238E27FC236}">
                      <a16:creationId xmlns:a16="http://schemas.microsoft.com/office/drawing/2014/main" xmlns="" id="{4C8C7153-5197-AC79-2B3C-A948B896972C}"/>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45" name="Freeform 200">
                  <a:extLst>
                    <a:ext uri="{FF2B5EF4-FFF2-40B4-BE49-F238E27FC236}">
                      <a16:creationId xmlns:a16="http://schemas.microsoft.com/office/drawing/2014/main" xmlns="" id="{05E2B31C-797C-90C9-AB86-60121457814A}"/>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46" name="Freeform 201">
                  <a:extLst>
                    <a:ext uri="{FF2B5EF4-FFF2-40B4-BE49-F238E27FC236}">
                      <a16:creationId xmlns:a16="http://schemas.microsoft.com/office/drawing/2014/main" xmlns="" id="{E756E033-C904-6F22-83A6-CED034806B93}"/>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47" name="Freeform 202">
                  <a:extLst>
                    <a:ext uri="{FF2B5EF4-FFF2-40B4-BE49-F238E27FC236}">
                      <a16:creationId xmlns:a16="http://schemas.microsoft.com/office/drawing/2014/main" xmlns="" id="{2C1ABD0D-3AAA-91DA-C4CE-4B4145A4AB49}"/>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48" name="Freeform 203">
                  <a:extLst>
                    <a:ext uri="{FF2B5EF4-FFF2-40B4-BE49-F238E27FC236}">
                      <a16:creationId xmlns:a16="http://schemas.microsoft.com/office/drawing/2014/main" xmlns="" id="{DA4D7B2F-CE0D-AFED-BCC2-39EC1D08D59B}"/>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49" name="Freeform 204">
                  <a:extLst>
                    <a:ext uri="{FF2B5EF4-FFF2-40B4-BE49-F238E27FC236}">
                      <a16:creationId xmlns:a16="http://schemas.microsoft.com/office/drawing/2014/main" xmlns="" id="{5CD0249B-4079-6400-9A93-AF0D8CF24781}"/>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50" name="Freeform 205">
                  <a:extLst>
                    <a:ext uri="{FF2B5EF4-FFF2-40B4-BE49-F238E27FC236}">
                      <a16:creationId xmlns:a16="http://schemas.microsoft.com/office/drawing/2014/main" xmlns="" id="{8FE0BB8E-3FA8-DEC9-CAFF-70C8F6978A37}"/>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51" name="Freeform 206">
                  <a:extLst>
                    <a:ext uri="{FF2B5EF4-FFF2-40B4-BE49-F238E27FC236}">
                      <a16:creationId xmlns:a16="http://schemas.microsoft.com/office/drawing/2014/main" xmlns="" id="{5CF4FDCD-F5D8-7ABF-DE85-A0940084F593}"/>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52" name="Freeform 207">
                  <a:extLst>
                    <a:ext uri="{FF2B5EF4-FFF2-40B4-BE49-F238E27FC236}">
                      <a16:creationId xmlns:a16="http://schemas.microsoft.com/office/drawing/2014/main" xmlns="" id="{45F38323-81D7-4D8F-1B03-8E1A8C6D3971}"/>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53" name="Freeform 208">
                  <a:extLst>
                    <a:ext uri="{FF2B5EF4-FFF2-40B4-BE49-F238E27FC236}">
                      <a16:creationId xmlns:a16="http://schemas.microsoft.com/office/drawing/2014/main" xmlns="" id="{E3C93C55-CAB8-A551-D005-2DD89576092D}"/>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54" name="Freeform 209">
                  <a:extLst>
                    <a:ext uri="{FF2B5EF4-FFF2-40B4-BE49-F238E27FC236}">
                      <a16:creationId xmlns:a16="http://schemas.microsoft.com/office/drawing/2014/main" xmlns="" id="{AB19EFB1-7138-91AE-C375-D55D89518BA1}"/>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55" name="Freeform 210">
                  <a:extLst>
                    <a:ext uri="{FF2B5EF4-FFF2-40B4-BE49-F238E27FC236}">
                      <a16:creationId xmlns:a16="http://schemas.microsoft.com/office/drawing/2014/main" xmlns="" id="{701B3020-A918-6B24-1BD0-4F105CF04DA3}"/>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56" name="Freeform 211">
                  <a:extLst>
                    <a:ext uri="{FF2B5EF4-FFF2-40B4-BE49-F238E27FC236}">
                      <a16:creationId xmlns:a16="http://schemas.microsoft.com/office/drawing/2014/main" xmlns="" id="{7EB53B69-C076-0C23-159C-0A1DAC682F36}"/>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57" name="Freeform 212">
                  <a:extLst>
                    <a:ext uri="{FF2B5EF4-FFF2-40B4-BE49-F238E27FC236}">
                      <a16:creationId xmlns:a16="http://schemas.microsoft.com/office/drawing/2014/main" xmlns="" id="{A4F32314-ADD7-5DA4-5722-B9C7FAF30C55}"/>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58" name="Freeform 213">
                  <a:extLst>
                    <a:ext uri="{FF2B5EF4-FFF2-40B4-BE49-F238E27FC236}">
                      <a16:creationId xmlns:a16="http://schemas.microsoft.com/office/drawing/2014/main" xmlns="" id="{A6A0F300-21B4-5FE3-E8C9-80B8A8395518}"/>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59" name="Freeform 214">
                  <a:extLst>
                    <a:ext uri="{FF2B5EF4-FFF2-40B4-BE49-F238E27FC236}">
                      <a16:creationId xmlns:a16="http://schemas.microsoft.com/office/drawing/2014/main" xmlns="" id="{67A45331-DE04-2BD9-E828-EFCF0631E395}"/>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60" name="Freeform 215">
                  <a:extLst>
                    <a:ext uri="{FF2B5EF4-FFF2-40B4-BE49-F238E27FC236}">
                      <a16:creationId xmlns:a16="http://schemas.microsoft.com/office/drawing/2014/main" xmlns="" id="{707BEBF7-C78F-5FB0-C7C3-5EA771ADFE75}"/>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61" name="Freeform 216">
                  <a:extLst>
                    <a:ext uri="{FF2B5EF4-FFF2-40B4-BE49-F238E27FC236}">
                      <a16:creationId xmlns:a16="http://schemas.microsoft.com/office/drawing/2014/main" xmlns="" id="{E0B2A577-0E7A-DB1A-A753-F911D80BC72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62" name="Freeform 217">
                  <a:extLst>
                    <a:ext uri="{FF2B5EF4-FFF2-40B4-BE49-F238E27FC236}">
                      <a16:creationId xmlns:a16="http://schemas.microsoft.com/office/drawing/2014/main" xmlns="" id="{D4AF3398-57DF-BBB4-A6A7-147175D436CC}"/>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63" name="Freeform 218">
                  <a:extLst>
                    <a:ext uri="{FF2B5EF4-FFF2-40B4-BE49-F238E27FC236}">
                      <a16:creationId xmlns:a16="http://schemas.microsoft.com/office/drawing/2014/main" xmlns="" id="{6693C073-57AE-7A54-3C0F-4D0AE8D74186}"/>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64" name="Freeform 219">
                  <a:extLst>
                    <a:ext uri="{FF2B5EF4-FFF2-40B4-BE49-F238E27FC236}">
                      <a16:creationId xmlns:a16="http://schemas.microsoft.com/office/drawing/2014/main" xmlns="" id="{6CC452F4-7920-EE8A-3120-39F014623386}"/>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65" name="Freeform 220">
                  <a:extLst>
                    <a:ext uri="{FF2B5EF4-FFF2-40B4-BE49-F238E27FC236}">
                      <a16:creationId xmlns:a16="http://schemas.microsoft.com/office/drawing/2014/main" xmlns="" id="{DB43DEB6-60AC-46E9-720F-BCA2E5F1EF93}"/>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66" name="Freeform 221">
                  <a:extLst>
                    <a:ext uri="{FF2B5EF4-FFF2-40B4-BE49-F238E27FC236}">
                      <a16:creationId xmlns:a16="http://schemas.microsoft.com/office/drawing/2014/main" xmlns="" id="{F07F01C0-9606-9781-0C5A-91ED25907355}"/>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67" name="Freeform 222">
                  <a:extLst>
                    <a:ext uri="{FF2B5EF4-FFF2-40B4-BE49-F238E27FC236}">
                      <a16:creationId xmlns:a16="http://schemas.microsoft.com/office/drawing/2014/main" xmlns="" id="{D1BFD093-7751-6FD9-9723-69406190351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68" name="Freeform 223">
                  <a:extLst>
                    <a:ext uri="{FF2B5EF4-FFF2-40B4-BE49-F238E27FC236}">
                      <a16:creationId xmlns:a16="http://schemas.microsoft.com/office/drawing/2014/main" xmlns="" id="{55C1D659-BCC1-04C4-5186-20F54193FE5D}"/>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69" name="Freeform 224">
                  <a:extLst>
                    <a:ext uri="{FF2B5EF4-FFF2-40B4-BE49-F238E27FC236}">
                      <a16:creationId xmlns:a16="http://schemas.microsoft.com/office/drawing/2014/main" xmlns="" id="{D735648F-ED19-681A-E4CF-EDCDEF079C53}"/>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70" name="Freeform 225">
                  <a:extLst>
                    <a:ext uri="{FF2B5EF4-FFF2-40B4-BE49-F238E27FC236}">
                      <a16:creationId xmlns:a16="http://schemas.microsoft.com/office/drawing/2014/main" xmlns="" id="{AD7FDFAA-B451-A368-A386-B51F8F780CC4}"/>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71" name="Freeform 226">
                  <a:extLst>
                    <a:ext uri="{FF2B5EF4-FFF2-40B4-BE49-F238E27FC236}">
                      <a16:creationId xmlns:a16="http://schemas.microsoft.com/office/drawing/2014/main" xmlns="" id="{BDA14CE4-669F-60AE-9554-30BC9F16488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72" name="Freeform 227">
                  <a:extLst>
                    <a:ext uri="{FF2B5EF4-FFF2-40B4-BE49-F238E27FC236}">
                      <a16:creationId xmlns:a16="http://schemas.microsoft.com/office/drawing/2014/main" xmlns="" id="{D1BB6028-4E63-483E-0E12-505DCB2E8637}"/>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73" name="Freeform 228">
                  <a:extLst>
                    <a:ext uri="{FF2B5EF4-FFF2-40B4-BE49-F238E27FC236}">
                      <a16:creationId xmlns:a16="http://schemas.microsoft.com/office/drawing/2014/main" xmlns="" id="{E561C2F8-827D-2C79-4C7B-99D0E179341F}"/>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74" name="Freeform 229">
                  <a:extLst>
                    <a:ext uri="{FF2B5EF4-FFF2-40B4-BE49-F238E27FC236}">
                      <a16:creationId xmlns:a16="http://schemas.microsoft.com/office/drawing/2014/main" xmlns="" id="{E2432B68-01F5-E27A-D0BD-9CE91C8F338E}"/>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75" name="Freeform 230">
                  <a:extLst>
                    <a:ext uri="{FF2B5EF4-FFF2-40B4-BE49-F238E27FC236}">
                      <a16:creationId xmlns:a16="http://schemas.microsoft.com/office/drawing/2014/main" xmlns="" id="{6C801D76-7246-311D-AE7F-5B922C36515A}"/>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76" name="Freeform 231">
                  <a:extLst>
                    <a:ext uri="{FF2B5EF4-FFF2-40B4-BE49-F238E27FC236}">
                      <a16:creationId xmlns:a16="http://schemas.microsoft.com/office/drawing/2014/main" xmlns="" id="{9B1D6B52-5328-E199-0288-FD100D0A9E45}"/>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77" name="Freeform 232">
                  <a:extLst>
                    <a:ext uri="{FF2B5EF4-FFF2-40B4-BE49-F238E27FC236}">
                      <a16:creationId xmlns:a16="http://schemas.microsoft.com/office/drawing/2014/main" xmlns="" id="{CA071B30-3014-A2B2-850F-FFDF32EA074C}"/>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78" name="Freeform 233">
                  <a:extLst>
                    <a:ext uri="{FF2B5EF4-FFF2-40B4-BE49-F238E27FC236}">
                      <a16:creationId xmlns:a16="http://schemas.microsoft.com/office/drawing/2014/main" xmlns="" id="{F098A444-C3DE-4582-E4A2-6E31F5A6B206}"/>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79" name="Freeform 234">
                  <a:extLst>
                    <a:ext uri="{FF2B5EF4-FFF2-40B4-BE49-F238E27FC236}">
                      <a16:creationId xmlns:a16="http://schemas.microsoft.com/office/drawing/2014/main" xmlns="" id="{71508AF2-D709-D368-E81E-69DDB007A076}"/>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80" name="Freeform 235">
                  <a:extLst>
                    <a:ext uri="{FF2B5EF4-FFF2-40B4-BE49-F238E27FC236}">
                      <a16:creationId xmlns:a16="http://schemas.microsoft.com/office/drawing/2014/main" xmlns="" id="{BB2BB066-FC19-CF86-20BC-C1F36517FE59}"/>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81" name="Freeform 236">
                  <a:extLst>
                    <a:ext uri="{FF2B5EF4-FFF2-40B4-BE49-F238E27FC236}">
                      <a16:creationId xmlns:a16="http://schemas.microsoft.com/office/drawing/2014/main" xmlns="" id="{E6431C1F-D649-4222-6515-DC24D287B5FA}"/>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82" name="Freeform 237">
                  <a:extLst>
                    <a:ext uri="{FF2B5EF4-FFF2-40B4-BE49-F238E27FC236}">
                      <a16:creationId xmlns:a16="http://schemas.microsoft.com/office/drawing/2014/main" xmlns="" id="{6D7E395C-280C-F2E9-CD29-D4D5E56DD642}"/>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83" name="Freeform 238">
                  <a:extLst>
                    <a:ext uri="{FF2B5EF4-FFF2-40B4-BE49-F238E27FC236}">
                      <a16:creationId xmlns:a16="http://schemas.microsoft.com/office/drawing/2014/main" xmlns="" id="{895EAC13-5EDB-A7BF-2C0B-A5E5EB79ABB0}"/>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84" name="Freeform 239">
                  <a:extLst>
                    <a:ext uri="{FF2B5EF4-FFF2-40B4-BE49-F238E27FC236}">
                      <a16:creationId xmlns:a16="http://schemas.microsoft.com/office/drawing/2014/main" xmlns="" id="{1A6995F6-3C05-BAF2-63CC-6B90CDDF07D0}"/>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85" name="Freeform 240">
                  <a:extLst>
                    <a:ext uri="{FF2B5EF4-FFF2-40B4-BE49-F238E27FC236}">
                      <a16:creationId xmlns:a16="http://schemas.microsoft.com/office/drawing/2014/main" xmlns="" id="{BB9BBB2D-901F-E4DE-5BFC-5224ADA0F823}"/>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86" name="Freeform 241">
                  <a:extLst>
                    <a:ext uri="{FF2B5EF4-FFF2-40B4-BE49-F238E27FC236}">
                      <a16:creationId xmlns:a16="http://schemas.microsoft.com/office/drawing/2014/main" xmlns="" id="{9A2E78BD-653C-320C-EE6E-6DC60E8398C8}"/>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87" name="Freeform 242">
                  <a:extLst>
                    <a:ext uri="{FF2B5EF4-FFF2-40B4-BE49-F238E27FC236}">
                      <a16:creationId xmlns:a16="http://schemas.microsoft.com/office/drawing/2014/main" xmlns="" id="{01C4C20F-8075-743D-1080-56960028534C}"/>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88" name="Freeform 243">
                  <a:extLst>
                    <a:ext uri="{FF2B5EF4-FFF2-40B4-BE49-F238E27FC236}">
                      <a16:creationId xmlns:a16="http://schemas.microsoft.com/office/drawing/2014/main" xmlns="" id="{7320D9F1-4345-CC08-8306-6B4152E5233D}"/>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89" name="Freeform 244">
                  <a:extLst>
                    <a:ext uri="{FF2B5EF4-FFF2-40B4-BE49-F238E27FC236}">
                      <a16:creationId xmlns:a16="http://schemas.microsoft.com/office/drawing/2014/main" xmlns="" id="{7B17176A-7D21-C6F9-D238-35C56D1404AF}"/>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90" name="Freeform 245">
                  <a:extLst>
                    <a:ext uri="{FF2B5EF4-FFF2-40B4-BE49-F238E27FC236}">
                      <a16:creationId xmlns:a16="http://schemas.microsoft.com/office/drawing/2014/main" xmlns="" id="{BD780DBC-A7AC-7545-0449-EB92D7A77442}"/>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91" name="Freeform 246">
                  <a:extLst>
                    <a:ext uri="{FF2B5EF4-FFF2-40B4-BE49-F238E27FC236}">
                      <a16:creationId xmlns:a16="http://schemas.microsoft.com/office/drawing/2014/main" xmlns="" id="{AEAE2891-EE46-360B-5FBE-EB6B5DC65254}"/>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92" name="Freeform 247">
                  <a:extLst>
                    <a:ext uri="{FF2B5EF4-FFF2-40B4-BE49-F238E27FC236}">
                      <a16:creationId xmlns:a16="http://schemas.microsoft.com/office/drawing/2014/main" xmlns="" id="{ACA181B8-E243-E18C-5A2F-4A95EA37FE76}"/>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93" name="Freeform 248">
                  <a:extLst>
                    <a:ext uri="{FF2B5EF4-FFF2-40B4-BE49-F238E27FC236}">
                      <a16:creationId xmlns:a16="http://schemas.microsoft.com/office/drawing/2014/main" xmlns="" id="{7DFE001A-6294-8E45-588D-68B60F4AD562}"/>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94" name="Freeform 249">
                  <a:extLst>
                    <a:ext uri="{FF2B5EF4-FFF2-40B4-BE49-F238E27FC236}">
                      <a16:creationId xmlns:a16="http://schemas.microsoft.com/office/drawing/2014/main" xmlns="" id="{D2125E35-A66E-CF1C-4359-8798260AF828}"/>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95" name="Freeform 250">
                  <a:extLst>
                    <a:ext uri="{FF2B5EF4-FFF2-40B4-BE49-F238E27FC236}">
                      <a16:creationId xmlns:a16="http://schemas.microsoft.com/office/drawing/2014/main" xmlns="" id="{2D7D4E31-4CEA-2F72-4F39-023C3A74C6F9}"/>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96" name="Freeform 251">
                  <a:extLst>
                    <a:ext uri="{FF2B5EF4-FFF2-40B4-BE49-F238E27FC236}">
                      <a16:creationId xmlns:a16="http://schemas.microsoft.com/office/drawing/2014/main" xmlns="" id="{D8A61DC3-8CD8-7495-4B62-04DB69401448}"/>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97" name="Freeform 252">
                  <a:extLst>
                    <a:ext uri="{FF2B5EF4-FFF2-40B4-BE49-F238E27FC236}">
                      <a16:creationId xmlns:a16="http://schemas.microsoft.com/office/drawing/2014/main" xmlns="" id="{248A8B18-C21A-E03C-8A60-373E4B8F3309}"/>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98" name="Freeform 253">
                  <a:extLst>
                    <a:ext uri="{FF2B5EF4-FFF2-40B4-BE49-F238E27FC236}">
                      <a16:creationId xmlns:a16="http://schemas.microsoft.com/office/drawing/2014/main" xmlns="" id="{82BA7CAF-310C-2592-FC36-A48A8C7F430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99" name="Freeform 254">
                  <a:extLst>
                    <a:ext uri="{FF2B5EF4-FFF2-40B4-BE49-F238E27FC236}">
                      <a16:creationId xmlns:a16="http://schemas.microsoft.com/office/drawing/2014/main" xmlns="" id="{72363E4E-15B4-D72C-1D16-EC814F2C90B2}"/>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00" name="Freeform 255">
                  <a:extLst>
                    <a:ext uri="{FF2B5EF4-FFF2-40B4-BE49-F238E27FC236}">
                      <a16:creationId xmlns:a16="http://schemas.microsoft.com/office/drawing/2014/main" xmlns="" id="{BEB7433A-6845-1D6B-489F-D51C87E26740}"/>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01" name="Freeform 256">
                  <a:extLst>
                    <a:ext uri="{FF2B5EF4-FFF2-40B4-BE49-F238E27FC236}">
                      <a16:creationId xmlns:a16="http://schemas.microsoft.com/office/drawing/2014/main" xmlns="" id="{32429EF7-136E-06EA-7305-F058C3EF6663}"/>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02" name="Freeform 257">
                  <a:extLst>
                    <a:ext uri="{FF2B5EF4-FFF2-40B4-BE49-F238E27FC236}">
                      <a16:creationId xmlns:a16="http://schemas.microsoft.com/office/drawing/2014/main" xmlns="" id="{81E414B5-5FB5-4FCC-5D54-C354A431E622}"/>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03" name="Freeform 258">
                  <a:extLst>
                    <a:ext uri="{FF2B5EF4-FFF2-40B4-BE49-F238E27FC236}">
                      <a16:creationId xmlns:a16="http://schemas.microsoft.com/office/drawing/2014/main" xmlns="" id="{488BE78B-9B42-3C9C-661B-28B5E2FC4795}"/>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04" name="Freeform 259">
                  <a:extLst>
                    <a:ext uri="{FF2B5EF4-FFF2-40B4-BE49-F238E27FC236}">
                      <a16:creationId xmlns:a16="http://schemas.microsoft.com/office/drawing/2014/main" xmlns="" id="{43BE2CA0-A1DF-EF6E-AE05-C697E4167160}"/>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05" name="Freeform 260">
                  <a:extLst>
                    <a:ext uri="{FF2B5EF4-FFF2-40B4-BE49-F238E27FC236}">
                      <a16:creationId xmlns:a16="http://schemas.microsoft.com/office/drawing/2014/main" xmlns="" id="{88E2E5E9-0850-CE94-DADD-924F8E89B54F}"/>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06" name="Freeform 261">
                  <a:extLst>
                    <a:ext uri="{FF2B5EF4-FFF2-40B4-BE49-F238E27FC236}">
                      <a16:creationId xmlns:a16="http://schemas.microsoft.com/office/drawing/2014/main" xmlns="" id="{DAC1A0B3-3ECA-EE8F-E132-9E3F39E4C6FA}"/>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07" name="Freeform 262">
                  <a:extLst>
                    <a:ext uri="{FF2B5EF4-FFF2-40B4-BE49-F238E27FC236}">
                      <a16:creationId xmlns:a16="http://schemas.microsoft.com/office/drawing/2014/main" xmlns="" id="{D9F8E055-1F78-C0D0-CC76-6CDD4BF60B56}"/>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08" name="Freeform 263">
                  <a:extLst>
                    <a:ext uri="{FF2B5EF4-FFF2-40B4-BE49-F238E27FC236}">
                      <a16:creationId xmlns:a16="http://schemas.microsoft.com/office/drawing/2014/main" xmlns="" id="{D8E46772-64E7-D346-632F-18B220FDCA8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09" name="Freeform 264">
                  <a:extLst>
                    <a:ext uri="{FF2B5EF4-FFF2-40B4-BE49-F238E27FC236}">
                      <a16:creationId xmlns:a16="http://schemas.microsoft.com/office/drawing/2014/main" xmlns="" id="{D21AD9A6-2056-3AF2-405F-E28C8B3A1EC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10" name="Freeform 265">
                  <a:extLst>
                    <a:ext uri="{FF2B5EF4-FFF2-40B4-BE49-F238E27FC236}">
                      <a16:creationId xmlns:a16="http://schemas.microsoft.com/office/drawing/2014/main" xmlns="" id="{6423C443-F011-C2D6-8053-D688D57EEEC6}"/>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11" name="Freeform 266">
                  <a:extLst>
                    <a:ext uri="{FF2B5EF4-FFF2-40B4-BE49-F238E27FC236}">
                      <a16:creationId xmlns:a16="http://schemas.microsoft.com/office/drawing/2014/main" xmlns="" id="{0F7465F2-A995-4872-0A88-3D2A3710711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12" name="Freeform 267">
                  <a:extLst>
                    <a:ext uri="{FF2B5EF4-FFF2-40B4-BE49-F238E27FC236}">
                      <a16:creationId xmlns:a16="http://schemas.microsoft.com/office/drawing/2014/main" xmlns="" id="{6204A31F-24BB-97EC-AD0F-4E2F5009A521}"/>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pic>
              <p:nvPicPr>
                <p:cNvPr id="313" name="Picture 268">
                  <a:extLst>
                    <a:ext uri="{FF2B5EF4-FFF2-40B4-BE49-F238E27FC236}">
                      <a16:creationId xmlns:a16="http://schemas.microsoft.com/office/drawing/2014/main" xmlns="" id="{EDFA1AA2-EF9B-8D0E-F7B6-F9334F43F9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 name="Picture 269">
                  <a:extLst>
                    <a:ext uri="{FF2B5EF4-FFF2-40B4-BE49-F238E27FC236}">
                      <a16:creationId xmlns:a16="http://schemas.microsoft.com/office/drawing/2014/main" xmlns="" id="{19EF5757-494E-DD75-EED1-E4FB2DC846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 name="Freeform 270">
                  <a:extLst>
                    <a:ext uri="{FF2B5EF4-FFF2-40B4-BE49-F238E27FC236}">
                      <a16:creationId xmlns:a16="http://schemas.microsoft.com/office/drawing/2014/main" xmlns="" id="{5A4250D9-FB56-DD57-CDE2-EDE0CAE76CA4}"/>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16" name="Freeform 271">
                  <a:extLst>
                    <a:ext uri="{FF2B5EF4-FFF2-40B4-BE49-F238E27FC236}">
                      <a16:creationId xmlns:a16="http://schemas.microsoft.com/office/drawing/2014/main" xmlns="" id="{78FE3956-0065-45F1-62D5-1DFEB28F9641}"/>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17" name="Freeform 272">
                  <a:extLst>
                    <a:ext uri="{FF2B5EF4-FFF2-40B4-BE49-F238E27FC236}">
                      <a16:creationId xmlns:a16="http://schemas.microsoft.com/office/drawing/2014/main" xmlns="" id="{C350BB33-E332-D715-E409-66D32E144756}"/>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18" name="Freeform 273">
                  <a:extLst>
                    <a:ext uri="{FF2B5EF4-FFF2-40B4-BE49-F238E27FC236}">
                      <a16:creationId xmlns:a16="http://schemas.microsoft.com/office/drawing/2014/main" xmlns="" id="{AFADE7DA-D667-4928-156D-34A6B4DDE94A}"/>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19" name="Freeform 274">
                  <a:extLst>
                    <a:ext uri="{FF2B5EF4-FFF2-40B4-BE49-F238E27FC236}">
                      <a16:creationId xmlns:a16="http://schemas.microsoft.com/office/drawing/2014/main" xmlns="" id="{8CCCC9F4-FCC7-C788-F01A-76BA2911399A}"/>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20" name="Freeform 275">
                  <a:extLst>
                    <a:ext uri="{FF2B5EF4-FFF2-40B4-BE49-F238E27FC236}">
                      <a16:creationId xmlns:a16="http://schemas.microsoft.com/office/drawing/2014/main" xmlns="" id="{E1A61840-0BC6-55FF-9A7C-4353FC7D6333}"/>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21" name="Freeform 276">
                  <a:extLst>
                    <a:ext uri="{FF2B5EF4-FFF2-40B4-BE49-F238E27FC236}">
                      <a16:creationId xmlns:a16="http://schemas.microsoft.com/office/drawing/2014/main" xmlns="" id="{3AAB0E38-DA24-B9DD-7270-87283B7176C1}"/>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22" name="Freeform 277">
                  <a:extLst>
                    <a:ext uri="{FF2B5EF4-FFF2-40B4-BE49-F238E27FC236}">
                      <a16:creationId xmlns:a16="http://schemas.microsoft.com/office/drawing/2014/main" xmlns="" id="{C7119B18-DD43-9692-70C4-BF40CCEB124B}"/>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23" name="Freeform 278">
                  <a:extLst>
                    <a:ext uri="{FF2B5EF4-FFF2-40B4-BE49-F238E27FC236}">
                      <a16:creationId xmlns:a16="http://schemas.microsoft.com/office/drawing/2014/main" xmlns="" id="{0D3B2C71-A025-FB7B-E8C3-3FB2BA9D1110}"/>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24" name="Freeform 279">
                  <a:extLst>
                    <a:ext uri="{FF2B5EF4-FFF2-40B4-BE49-F238E27FC236}">
                      <a16:creationId xmlns:a16="http://schemas.microsoft.com/office/drawing/2014/main" xmlns="" id="{03A18004-1482-CBFB-3A2B-11722C114C5E}"/>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25" name="Freeform 280">
                  <a:extLst>
                    <a:ext uri="{FF2B5EF4-FFF2-40B4-BE49-F238E27FC236}">
                      <a16:creationId xmlns:a16="http://schemas.microsoft.com/office/drawing/2014/main" xmlns="" id="{A572D43E-F649-7C6E-4D56-CEFBE0BE8358}"/>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26" name="Freeform 281">
                  <a:extLst>
                    <a:ext uri="{FF2B5EF4-FFF2-40B4-BE49-F238E27FC236}">
                      <a16:creationId xmlns:a16="http://schemas.microsoft.com/office/drawing/2014/main" xmlns="" id="{2AB30E54-C290-9799-50FD-E2C56961D73B}"/>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27" name="Freeform 282">
                  <a:extLst>
                    <a:ext uri="{FF2B5EF4-FFF2-40B4-BE49-F238E27FC236}">
                      <a16:creationId xmlns:a16="http://schemas.microsoft.com/office/drawing/2014/main" xmlns="" id="{62755ADD-E9F6-510F-F742-253925B0C9F5}"/>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28" name="Freeform 283">
                  <a:extLst>
                    <a:ext uri="{FF2B5EF4-FFF2-40B4-BE49-F238E27FC236}">
                      <a16:creationId xmlns:a16="http://schemas.microsoft.com/office/drawing/2014/main" xmlns="" id="{76116641-111D-256E-99DE-7E728B1FACDA}"/>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pic>
              <p:nvPicPr>
                <p:cNvPr id="329" name="Picture 284">
                  <a:extLst>
                    <a:ext uri="{FF2B5EF4-FFF2-40B4-BE49-F238E27FC236}">
                      <a16:creationId xmlns:a16="http://schemas.microsoft.com/office/drawing/2014/main" xmlns="" id="{579B5F31-24E3-F86F-F174-7063FADEF0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 name="Picture 285">
                  <a:extLst>
                    <a:ext uri="{FF2B5EF4-FFF2-40B4-BE49-F238E27FC236}">
                      <a16:creationId xmlns:a16="http://schemas.microsoft.com/office/drawing/2014/main" xmlns="" id="{C9142C42-17F1-DC78-EE6D-75CE08D65A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 name="Freeform 286">
                  <a:extLst>
                    <a:ext uri="{FF2B5EF4-FFF2-40B4-BE49-F238E27FC236}">
                      <a16:creationId xmlns:a16="http://schemas.microsoft.com/office/drawing/2014/main" xmlns="" id="{56C5CA1C-7A37-26D5-4908-2BF211F5891E}"/>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32" name="Freeform 287">
                  <a:extLst>
                    <a:ext uri="{FF2B5EF4-FFF2-40B4-BE49-F238E27FC236}">
                      <a16:creationId xmlns:a16="http://schemas.microsoft.com/office/drawing/2014/main" xmlns="" id="{B0B19B63-A97E-270C-BDCD-626298091BD8}"/>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33" name="Freeform 288">
                  <a:extLst>
                    <a:ext uri="{FF2B5EF4-FFF2-40B4-BE49-F238E27FC236}">
                      <a16:creationId xmlns:a16="http://schemas.microsoft.com/office/drawing/2014/main" xmlns="" id="{51808FBB-56C1-4E13-63A4-F45333272BFB}"/>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34" name="Freeform 289">
                  <a:extLst>
                    <a:ext uri="{FF2B5EF4-FFF2-40B4-BE49-F238E27FC236}">
                      <a16:creationId xmlns:a16="http://schemas.microsoft.com/office/drawing/2014/main" xmlns="" id="{14B1B88C-CE9A-2C8C-D2C9-07079AB40E2C}"/>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35" name="Freeform 290">
                  <a:extLst>
                    <a:ext uri="{FF2B5EF4-FFF2-40B4-BE49-F238E27FC236}">
                      <a16:creationId xmlns:a16="http://schemas.microsoft.com/office/drawing/2014/main" xmlns="" id="{8C9B026C-C968-112D-36B7-9FEB5F65675A}"/>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36" name="Freeform 291">
                  <a:extLst>
                    <a:ext uri="{FF2B5EF4-FFF2-40B4-BE49-F238E27FC236}">
                      <a16:creationId xmlns:a16="http://schemas.microsoft.com/office/drawing/2014/main" xmlns="" id="{3A436E22-9D09-9656-AB22-1BA88A4EA687}"/>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37" name="Freeform 292">
                  <a:extLst>
                    <a:ext uri="{FF2B5EF4-FFF2-40B4-BE49-F238E27FC236}">
                      <a16:creationId xmlns:a16="http://schemas.microsoft.com/office/drawing/2014/main" xmlns="" id="{F5F742AE-2FB5-099B-30B3-A546E4B85282}"/>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38" name="Freeform 293">
                  <a:extLst>
                    <a:ext uri="{FF2B5EF4-FFF2-40B4-BE49-F238E27FC236}">
                      <a16:creationId xmlns:a16="http://schemas.microsoft.com/office/drawing/2014/main" xmlns="" id="{2B82578D-E26E-65C8-4A14-D0268FCC214A}"/>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39" name="Freeform 294">
                  <a:extLst>
                    <a:ext uri="{FF2B5EF4-FFF2-40B4-BE49-F238E27FC236}">
                      <a16:creationId xmlns:a16="http://schemas.microsoft.com/office/drawing/2014/main" xmlns="" id="{09DEB1DA-ED4B-4927-9B92-BB98FC4A1D5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40" name="Freeform 295">
                  <a:extLst>
                    <a:ext uri="{FF2B5EF4-FFF2-40B4-BE49-F238E27FC236}">
                      <a16:creationId xmlns:a16="http://schemas.microsoft.com/office/drawing/2014/main" xmlns="" id="{911B34A6-E371-5478-C3F5-02AE2E3D0675}"/>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41" name="Freeform 296">
                  <a:extLst>
                    <a:ext uri="{FF2B5EF4-FFF2-40B4-BE49-F238E27FC236}">
                      <a16:creationId xmlns:a16="http://schemas.microsoft.com/office/drawing/2014/main" xmlns="" id="{5C6391C6-4D1D-5DD0-9B94-164A6B0101C0}"/>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42" name="Freeform 297">
                  <a:extLst>
                    <a:ext uri="{FF2B5EF4-FFF2-40B4-BE49-F238E27FC236}">
                      <a16:creationId xmlns:a16="http://schemas.microsoft.com/office/drawing/2014/main" xmlns="" id="{E74E6175-8A2B-552B-B292-4E62A8A1A673}"/>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43" name="Freeform 298">
                  <a:extLst>
                    <a:ext uri="{FF2B5EF4-FFF2-40B4-BE49-F238E27FC236}">
                      <a16:creationId xmlns:a16="http://schemas.microsoft.com/office/drawing/2014/main" xmlns="" id="{7D6B9A94-756C-ED16-C2F2-ED07B8EC8DDE}"/>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44" name="Freeform 299">
                  <a:extLst>
                    <a:ext uri="{FF2B5EF4-FFF2-40B4-BE49-F238E27FC236}">
                      <a16:creationId xmlns:a16="http://schemas.microsoft.com/office/drawing/2014/main" xmlns="" id="{31FCA46E-953D-C58F-06BD-6D3CEEDDF58C}"/>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45" name="Freeform 300">
                  <a:extLst>
                    <a:ext uri="{FF2B5EF4-FFF2-40B4-BE49-F238E27FC236}">
                      <a16:creationId xmlns:a16="http://schemas.microsoft.com/office/drawing/2014/main" xmlns="" id="{237AC444-BC04-842A-52DF-78D7E0329CA1}"/>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46" name="Freeform 301">
                  <a:extLst>
                    <a:ext uri="{FF2B5EF4-FFF2-40B4-BE49-F238E27FC236}">
                      <a16:creationId xmlns:a16="http://schemas.microsoft.com/office/drawing/2014/main" xmlns="" id="{62D4F64E-5013-B33F-607F-976D5FC1C411}"/>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47" name="Freeform 302">
                  <a:extLst>
                    <a:ext uri="{FF2B5EF4-FFF2-40B4-BE49-F238E27FC236}">
                      <a16:creationId xmlns:a16="http://schemas.microsoft.com/office/drawing/2014/main" xmlns="" id="{A0E4BF14-9C94-2886-112B-53924E23C9DF}"/>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48" name="Freeform 303">
                  <a:extLst>
                    <a:ext uri="{FF2B5EF4-FFF2-40B4-BE49-F238E27FC236}">
                      <a16:creationId xmlns:a16="http://schemas.microsoft.com/office/drawing/2014/main" xmlns="" id="{822776D5-880B-4F96-0C14-2E8B7459EEBB}"/>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pic>
              <p:nvPicPr>
                <p:cNvPr id="349" name="Picture 304">
                  <a:extLst>
                    <a:ext uri="{FF2B5EF4-FFF2-40B4-BE49-F238E27FC236}">
                      <a16:creationId xmlns:a16="http://schemas.microsoft.com/office/drawing/2014/main" xmlns="" id="{B7702876-BC58-56E9-2B84-2B01D9C690C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305">
                  <a:extLst>
                    <a:ext uri="{FF2B5EF4-FFF2-40B4-BE49-F238E27FC236}">
                      <a16:creationId xmlns:a16="http://schemas.microsoft.com/office/drawing/2014/main" xmlns="" id="{AA028E0A-A115-2B2A-E890-7574E0D5C38A}"/>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51" name="Freeform 306">
                  <a:extLst>
                    <a:ext uri="{FF2B5EF4-FFF2-40B4-BE49-F238E27FC236}">
                      <a16:creationId xmlns:a16="http://schemas.microsoft.com/office/drawing/2014/main" xmlns="" id="{A7C6AFAB-623E-7573-334B-221BBC64DD64}"/>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52" name="Freeform 308">
                  <a:extLst>
                    <a:ext uri="{FF2B5EF4-FFF2-40B4-BE49-F238E27FC236}">
                      <a16:creationId xmlns:a16="http://schemas.microsoft.com/office/drawing/2014/main" xmlns="" id="{D3862BA6-C42B-D1AF-48AC-4CE8D1BA50EC}"/>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53" name="Freeform 309">
                  <a:extLst>
                    <a:ext uri="{FF2B5EF4-FFF2-40B4-BE49-F238E27FC236}">
                      <a16:creationId xmlns:a16="http://schemas.microsoft.com/office/drawing/2014/main" xmlns="" id="{4CB85D12-29EB-85E6-FA8D-5CC55B108E51}"/>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54" name="Freeform 310">
                  <a:extLst>
                    <a:ext uri="{FF2B5EF4-FFF2-40B4-BE49-F238E27FC236}">
                      <a16:creationId xmlns:a16="http://schemas.microsoft.com/office/drawing/2014/main" xmlns="" id="{EFAB85FA-8653-0714-11EA-112296C53C5B}"/>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55" name="Freeform 311">
                  <a:extLst>
                    <a:ext uri="{FF2B5EF4-FFF2-40B4-BE49-F238E27FC236}">
                      <a16:creationId xmlns:a16="http://schemas.microsoft.com/office/drawing/2014/main" xmlns="" id="{00544DAB-13DD-079E-037E-43B77D8FFA63}"/>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56" name="Freeform 312">
                  <a:extLst>
                    <a:ext uri="{FF2B5EF4-FFF2-40B4-BE49-F238E27FC236}">
                      <a16:creationId xmlns:a16="http://schemas.microsoft.com/office/drawing/2014/main" xmlns="" id="{B172BCD2-A869-7489-AA7E-BEFB582B21E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57" name="Freeform 313">
                  <a:extLst>
                    <a:ext uri="{FF2B5EF4-FFF2-40B4-BE49-F238E27FC236}">
                      <a16:creationId xmlns:a16="http://schemas.microsoft.com/office/drawing/2014/main" xmlns="" id="{C44625F0-B831-1BAB-3812-2792EC175C6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58" name="Freeform 314">
                  <a:extLst>
                    <a:ext uri="{FF2B5EF4-FFF2-40B4-BE49-F238E27FC236}">
                      <a16:creationId xmlns:a16="http://schemas.microsoft.com/office/drawing/2014/main" xmlns="" id="{243D0D16-D3E6-B1AB-A734-FF280EB1A347}"/>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59" name="Freeform 315">
                  <a:extLst>
                    <a:ext uri="{FF2B5EF4-FFF2-40B4-BE49-F238E27FC236}">
                      <a16:creationId xmlns:a16="http://schemas.microsoft.com/office/drawing/2014/main" xmlns="" id="{5FEA9EFC-2FD2-BC7C-C686-40BFCBA958C2}"/>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60" name="Freeform 316">
                  <a:extLst>
                    <a:ext uri="{FF2B5EF4-FFF2-40B4-BE49-F238E27FC236}">
                      <a16:creationId xmlns:a16="http://schemas.microsoft.com/office/drawing/2014/main" xmlns="" id="{C5750A0D-53E1-EB1A-7221-6AB2D7A47BAD}"/>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61" name="Freeform 317">
                  <a:extLst>
                    <a:ext uri="{FF2B5EF4-FFF2-40B4-BE49-F238E27FC236}">
                      <a16:creationId xmlns:a16="http://schemas.microsoft.com/office/drawing/2014/main" xmlns="" id="{00C086A4-17BA-F14A-170C-84D54EF22185}"/>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62" name="Freeform 318">
                  <a:extLst>
                    <a:ext uri="{FF2B5EF4-FFF2-40B4-BE49-F238E27FC236}">
                      <a16:creationId xmlns:a16="http://schemas.microsoft.com/office/drawing/2014/main" xmlns="" id="{EC0B158E-FBDD-50DB-40F0-E0D02701FED5}"/>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63" name="Freeform 319">
                  <a:extLst>
                    <a:ext uri="{FF2B5EF4-FFF2-40B4-BE49-F238E27FC236}">
                      <a16:creationId xmlns:a16="http://schemas.microsoft.com/office/drawing/2014/main" xmlns="" id="{B8E76A2A-D79B-F655-EF8C-C2F744FD3A9C}"/>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64" name="Freeform 320">
                  <a:extLst>
                    <a:ext uri="{FF2B5EF4-FFF2-40B4-BE49-F238E27FC236}">
                      <a16:creationId xmlns:a16="http://schemas.microsoft.com/office/drawing/2014/main" xmlns="" id="{C29A477C-57F7-5592-A5FE-5F7326970E20}"/>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65" name="Freeform 321">
                  <a:extLst>
                    <a:ext uri="{FF2B5EF4-FFF2-40B4-BE49-F238E27FC236}">
                      <a16:creationId xmlns:a16="http://schemas.microsoft.com/office/drawing/2014/main" xmlns="" id="{F1E44C0F-3727-FCE8-D837-A08FBB7BDC82}"/>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66" name="Freeform 322">
                  <a:extLst>
                    <a:ext uri="{FF2B5EF4-FFF2-40B4-BE49-F238E27FC236}">
                      <a16:creationId xmlns:a16="http://schemas.microsoft.com/office/drawing/2014/main" xmlns="" id="{3EF0A995-E8E4-620D-2A6E-32D34950A7CA}"/>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67" name="Freeform 323">
                  <a:extLst>
                    <a:ext uri="{FF2B5EF4-FFF2-40B4-BE49-F238E27FC236}">
                      <a16:creationId xmlns:a16="http://schemas.microsoft.com/office/drawing/2014/main" xmlns="" id="{FDC8B77F-5506-B395-C3B9-AC315E74D455}"/>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68" name="Freeform 324">
                  <a:extLst>
                    <a:ext uri="{FF2B5EF4-FFF2-40B4-BE49-F238E27FC236}">
                      <a16:creationId xmlns:a16="http://schemas.microsoft.com/office/drawing/2014/main" xmlns="" id="{C90067E4-B4E6-5518-308A-9FA388571382}"/>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69" name="Freeform 325">
                  <a:extLst>
                    <a:ext uri="{FF2B5EF4-FFF2-40B4-BE49-F238E27FC236}">
                      <a16:creationId xmlns:a16="http://schemas.microsoft.com/office/drawing/2014/main" xmlns="" id="{FCB7375A-CF14-6787-6CEA-99D924C7567F}"/>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70" name="Freeform 326">
                  <a:extLst>
                    <a:ext uri="{FF2B5EF4-FFF2-40B4-BE49-F238E27FC236}">
                      <a16:creationId xmlns:a16="http://schemas.microsoft.com/office/drawing/2014/main" xmlns="" id="{542368D9-D8C2-A736-B216-2D035F95E72A}"/>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71" name="Freeform 327">
                  <a:extLst>
                    <a:ext uri="{FF2B5EF4-FFF2-40B4-BE49-F238E27FC236}">
                      <a16:creationId xmlns:a16="http://schemas.microsoft.com/office/drawing/2014/main" xmlns="" id="{20DAF349-8DC3-5174-CC1A-93B780597DCE}"/>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72" name="Oval 328">
                  <a:extLst>
                    <a:ext uri="{FF2B5EF4-FFF2-40B4-BE49-F238E27FC236}">
                      <a16:creationId xmlns:a16="http://schemas.microsoft.com/office/drawing/2014/main" xmlns="" id="{139EC0DD-0B3F-47A1-7765-2EBD95C1C7BE}"/>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73" name="Oval 329">
                  <a:extLst>
                    <a:ext uri="{FF2B5EF4-FFF2-40B4-BE49-F238E27FC236}">
                      <a16:creationId xmlns:a16="http://schemas.microsoft.com/office/drawing/2014/main" xmlns="" id="{FC758478-B525-AA26-1483-3D3FBBBA1007}"/>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74" name="Freeform 330">
                  <a:extLst>
                    <a:ext uri="{FF2B5EF4-FFF2-40B4-BE49-F238E27FC236}">
                      <a16:creationId xmlns:a16="http://schemas.microsoft.com/office/drawing/2014/main" xmlns="" id="{4AF16A6C-51EE-B50C-1E85-DC2639CB8BD6}"/>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75" name="Freeform 331">
                  <a:extLst>
                    <a:ext uri="{FF2B5EF4-FFF2-40B4-BE49-F238E27FC236}">
                      <a16:creationId xmlns:a16="http://schemas.microsoft.com/office/drawing/2014/main" xmlns="" id="{98B35AC7-C959-01A4-D6D7-E5AD95FCD57D}"/>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76" name="Freeform 332">
                  <a:extLst>
                    <a:ext uri="{FF2B5EF4-FFF2-40B4-BE49-F238E27FC236}">
                      <a16:creationId xmlns:a16="http://schemas.microsoft.com/office/drawing/2014/main" xmlns="" id="{DB8B838A-55CC-5700-247E-904689C85794}"/>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77" name="Freeform 333">
                  <a:extLst>
                    <a:ext uri="{FF2B5EF4-FFF2-40B4-BE49-F238E27FC236}">
                      <a16:creationId xmlns:a16="http://schemas.microsoft.com/office/drawing/2014/main" xmlns="" id="{75B26439-DF68-AC2C-C078-A2246C222B49}"/>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78" name="Freeform 334">
                  <a:extLst>
                    <a:ext uri="{FF2B5EF4-FFF2-40B4-BE49-F238E27FC236}">
                      <a16:creationId xmlns:a16="http://schemas.microsoft.com/office/drawing/2014/main" xmlns="" id="{0103CDFB-39C4-EA7E-F8DF-5192EF3ED3A2}"/>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80" name="Freeform 336">
                <a:extLst>
                  <a:ext uri="{FF2B5EF4-FFF2-40B4-BE49-F238E27FC236}">
                    <a16:creationId xmlns:a16="http://schemas.microsoft.com/office/drawing/2014/main" xmlns="" id="{3C11324D-4B69-5C6C-6911-EBCF21034A47}"/>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81" name="Freeform 337">
                <a:extLst>
                  <a:ext uri="{FF2B5EF4-FFF2-40B4-BE49-F238E27FC236}">
                    <a16:creationId xmlns:a16="http://schemas.microsoft.com/office/drawing/2014/main" xmlns="" id="{10D75AD6-B7EC-B769-42F5-95BE9E277B45}"/>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82" name="Freeform 338">
                <a:extLst>
                  <a:ext uri="{FF2B5EF4-FFF2-40B4-BE49-F238E27FC236}">
                    <a16:creationId xmlns:a16="http://schemas.microsoft.com/office/drawing/2014/main" xmlns="" id="{8EA82D5F-8943-E988-265F-0C79C4DAADF4}"/>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83" name="Freeform 339">
                <a:extLst>
                  <a:ext uri="{FF2B5EF4-FFF2-40B4-BE49-F238E27FC236}">
                    <a16:creationId xmlns:a16="http://schemas.microsoft.com/office/drawing/2014/main" xmlns="" id="{5BE4D8F7-27ED-854B-619F-F10FF2CC497B}"/>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84" name="Freeform 340">
                <a:extLst>
                  <a:ext uri="{FF2B5EF4-FFF2-40B4-BE49-F238E27FC236}">
                    <a16:creationId xmlns:a16="http://schemas.microsoft.com/office/drawing/2014/main" xmlns="" id="{A567C7DF-3740-3B3F-3744-01970A5882C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13004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fade">
                                      <p:cBhvr>
                                        <p:cTn id="11" dur="500"/>
                                        <p:tgtEl>
                                          <p:spTgt spid="176"/>
                                        </p:tgtEl>
                                      </p:cBhvr>
                                    </p:animEffect>
                                    <p:anim calcmode="lin" valueType="num">
                                      <p:cBhvr>
                                        <p:cTn id="12" dur="500" fill="hold"/>
                                        <p:tgtEl>
                                          <p:spTgt spid="176"/>
                                        </p:tgtEl>
                                        <p:attrNameLst>
                                          <p:attrName>ppt_x</p:attrName>
                                        </p:attrNameLst>
                                      </p:cBhvr>
                                      <p:tavLst>
                                        <p:tav tm="0">
                                          <p:val>
                                            <p:strVal val="#ppt_x"/>
                                          </p:val>
                                        </p:tav>
                                        <p:tav tm="100000">
                                          <p:val>
                                            <p:strVal val="#ppt_x"/>
                                          </p:val>
                                        </p:tav>
                                      </p:tavLst>
                                    </p:anim>
                                    <p:anim calcmode="lin" valueType="num">
                                      <p:cBhvr>
                                        <p:cTn id="13" dur="500" fill="hold"/>
                                        <p:tgtEl>
                                          <p:spTgt spid="176"/>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10">
            <a:extLst>
              <a:ext uri="{FF2B5EF4-FFF2-40B4-BE49-F238E27FC236}">
                <a16:creationId xmlns:a16="http://schemas.microsoft.com/office/drawing/2014/main" xmlns="" id="{81D7A4E7-2F32-35E2-A50F-1FE0FEB8BAA4}"/>
              </a:ext>
            </a:extLst>
          </p:cNvPr>
          <p:cNvSpPr/>
          <p:nvPr/>
        </p:nvSpPr>
        <p:spPr>
          <a:xfrm>
            <a:off x="376035" y="475193"/>
            <a:ext cx="11439930" cy="6095333"/>
          </a:xfrm>
          <a:prstGeom prst="rect">
            <a:avLst/>
          </a:prstGeom>
          <a:solidFill>
            <a:schemeClr val="bg1">
              <a:alpha val="71000"/>
            </a:schemeClr>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矩形 12">
            <a:extLst>
              <a:ext uri="{FF2B5EF4-FFF2-40B4-BE49-F238E27FC236}">
                <a16:creationId xmlns:a16="http://schemas.microsoft.com/office/drawing/2014/main" xmlns="" id="{F68647CF-6C57-D76C-4FFB-BA59A1F870DB}"/>
              </a:ext>
            </a:extLst>
          </p:cNvPr>
          <p:cNvSpPr/>
          <p:nvPr/>
        </p:nvSpPr>
        <p:spPr>
          <a:xfrm>
            <a:off x="670561" y="1044836"/>
            <a:ext cx="10850879" cy="5132832"/>
          </a:xfrm>
          <a:prstGeom prst="rect">
            <a:avLst/>
          </a:prstGeom>
          <a:solidFill>
            <a:schemeClr val="bg1">
              <a:alpha val="58000"/>
            </a:schemeClr>
          </a:solidFill>
          <a:ln w="47625">
            <a:solidFill>
              <a:srgbClr val="92512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8">
            <a:extLst>
              <a:ext uri="{FF2B5EF4-FFF2-40B4-BE49-F238E27FC236}">
                <a16:creationId xmlns:a16="http://schemas.microsoft.com/office/drawing/2014/main" xmlns="" id="{CB2396DA-FC91-33ED-0244-7ED9EA4F3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3861"/>
            <a:ext cx="6949440" cy="2315740"/>
          </a:xfrm>
          <a:prstGeom prst="rect">
            <a:avLst/>
          </a:prstGeom>
        </p:spPr>
      </p:pic>
      <p:sp>
        <p:nvSpPr>
          <p:cNvPr id="11" name="TextBox 10">
            <a:extLst>
              <a:ext uri="{FF2B5EF4-FFF2-40B4-BE49-F238E27FC236}">
                <a16:creationId xmlns:a16="http://schemas.microsoft.com/office/drawing/2014/main" xmlns="" id="{6B152749-757F-B7D2-CA5B-B6EB042B77CF}"/>
              </a:ext>
            </a:extLst>
          </p:cNvPr>
          <p:cNvSpPr txBox="1"/>
          <p:nvPr/>
        </p:nvSpPr>
        <p:spPr>
          <a:xfrm>
            <a:off x="1130158" y="1900839"/>
            <a:ext cx="9584664" cy="3785652"/>
          </a:xfrm>
          <a:prstGeom prst="rect">
            <a:avLst/>
          </a:prstGeom>
          <a:noFill/>
        </p:spPr>
        <p:txBody>
          <a:bodyPr wrap="square" rtlCol="0">
            <a:spAutoFit/>
          </a:bodyPr>
          <a:lstStyle/>
          <a:p>
            <a:pPr lvl="0" algn="just" defTabSz="457200"/>
            <a:r>
              <a:rPr lang="en-US" sz="4000" dirty="0">
                <a:solidFill>
                  <a:prstClr val="black"/>
                </a:solidFill>
                <a:latin typeface="Calibri" panose="020F0502020204030204"/>
              </a:rPr>
              <a:t>   </a:t>
            </a:r>
            <a:r>
              <a:rPr lang="vi-VN" sz="4000" dirty="0">
                <a:solidFill>
                  <a:prstClr val="black"/>
                </a:solidFill>
                <a:latin typeface="Calibri" panose="020F0502020204030204"/>
              </a:rPr>
              <a:t>Khi viết đoạn văn nêu tình cảm, cảm xúc về một nhân vật trong văn học cần nói rõ mình thích nhân vật nào, những điều em ấn tượng về nhân vật đó, nêu cảm xúc của mình với nhân vật và thể hiện tình cảm của mình đối với nhân vật mình thích.</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 name="Picture 1">
            <a:extLst>
              <a:ext uri="{FF2B5EF4-FFF2-40B4-BE49-F238E27FC236}">
                <a16:creationId xmlns:a16="http://schemas.microsoft.com/office/drawing/2014/main" xmlns="" id="{2A76E30C-9D14-F7DC-9045-0D27C75F286D}"/>
              </a:ext>
            </a:extLst>
          </p:cNvPr>
          <p:cNvPicPr>
            <a:picLocks noChangeAspect="1"/>
          </p:cNvPicPr>
          <p:nvPr/>
        </p:nvPicPr>
        <p:blipFill>
          <a:blip r:embed="rId4"/>
          <a:stretch>
            <a:fillRect/>
          </a:stretch>
        </p:blipFill>
        <p:spPr>
          <a:xfrm>
            <a:off x="4406011" y="594822"/>
            <a:ext cx="2969009" cy="1188823"/>
          </a:xfrm>
          <a:prstGeom prst="rect">
            <a:avLst/>
          </a:prstGeom>
        </p:spPr>
      </p:pic>
    </p:spTree>
    <p:extLst>
      <p:ext uri="{BB962C8B-B14F-4D97-AF65-F5344CB8AC3E}">
        <p14:creationId xmlns:p14="http://schemas.microsoft.com/office/powerpoint/2010/main" val="286935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312" name="图片 8">
            <a:extLst>
              <a:ext uri="{FF2B5EF4-FFF2-40B4-BE49-F238E27FC236}">
                <a16:creationId xmlns:a16="http://schemas.microsoft.com/office/drawing/2014/main" xmlns="" id="{CC7CE1B7-A228-AB25-7D95-A8A0E5E85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3861"/>
            <a:ext cx="6949440" cy="2315740"/>
          </a:xfrm>
          <a:prstGeom prst="rect">
            <a:avLst/>
          </a:prstGeom>
        </p:spPr>
      </p:pic>
      <p:pic>
        <p:nvPicPr>
          <p:cNvPr id="4" name="图片 46">
            <a:extLst>
              <a:ext uri="{FF2B5EF4-FFF2-40B4-BE49-F238E27FC236}">
                <a16:creationId xmlns:a16="http://schemas.microsoft.com/office/drawing/2014/main" xmlns="" id="{83A71D94-909E-19BA-D4E5-4FB5A9620FF1}"/>
              </a:ext>
            </a:extLst>
          </p:cNvPr>
          <p:cNvPicPr>
            <a:picLocks noChangeAspect="1"/>
          </p:cNvPicPr>
          <p:nvPr/>
        </p:nvPicPr>
        <p:blipFill rotWithShape="1">
          <a:blip r:embed="rId4"/>
          <a:srcRect t="48950" b="-1"/>
          <a:stretch>
            <a:fillRect/>
          </a:stretch>
        </p:blipFill>
        <p:spPr>
          <a:xfrm>
            <a:off x="-2705493" y="-1930"/>
            <a:ext cx="14915687" cy="933840"/>
          </a:xfrm>
          <a:prstGeom prst="rect">
            <a:avLst/>
          </a:prstGeom>
          <a:effectLst/>
        </p:spPr>
      </p:pic>
      <p:pic>
        <p:nvPicPr>
          <p:cNvPr id="6" name="Picture 5" descr="A picture containing diagram&#10;&#10;Description automatically generated">
            <a:extLst>
              <a:ext uri="{FF2B5EF4-FFF2-40B4-BE49-F238E27FC236}">
                <a16:creationId xmlns:a16="http://schemas.microsoft.com/office/drawing/2014/main" xmlns="" id="{F0970973-05AD-3213-4DEE-449822B83B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022" y="178677"/>
            <a:ext cx="6459995" cy="3846786"/>
          </a:xfrm>
          <a:prstGeom prst="rect">
            <a:avLst/>
          </a:prstGeom>
        </p:spPr>
      </p:pic>
      <p:grpSp>
        <p:nvGrpSpPr>
          <p:cNvPr id="9" name="Group 4">
            <a:extLst>
              <a:ext uri="{FF2B5EF4-FFF2-40B4-BE49-F238E27FC236}">
                <a16:creationId xmlns:a16="http://schemas.microsoft.com/office/drawing/2014/main" xmlns="" id="{34CD1589-6EAA-D991-C01F-AAAC2ED9B53F}"/>
              </a:ext>
            </a:extLst>
          </p:cNvPr>
          <p:cNvGrpSpPr>
            <a:grpSpLocks noChangeAspect="1"/>
          </p:cNvGrpSpPr>
          <p:nvPr/>
        </p:nvGrpSpPr>
        <p:grpSpPr bwMode="auto">
          <a:xfrm>
            <a:off x="-136634" y="6169572"/>
            <a:ext cx="12328634" cy="700245"/>
            <a:chOff x="0" y="1761"/>
            <a:chExt cx="7678" cy="802"/>
          </a:xfrm>
        </p:grpSpPr>
        <p:grpSp>
          <p:nvGrpSpPr>
            <p:cNvPr id="10" name="Group 205">
              <a:extLst>
                <a:ext uri="{FF2B5EF4-FFF2-40B4-BE49-F238E27FC236}">
                  <a16:creationId xmlns:a16="http://schemas.microsoft.com/office/drawing/2014/main" xmlns="" id="{42BD7F4E-8A2C-D8DA-BDFF-1A0D1C91754D}"/>
                </a:ext>
              </a:extLst>
            </p:cNvPr>
            <p:cNvGrpSpPr>
              <a:grpSpLocks/>
            </p:cNvGrpSpPr>
            <p:nvPr/>
          </p:nvGrpSpPr>
          <p:grpSpPr bwMode="auto">
            <a:xfrm>
              <a:off x="0" y="1761"/>
              <a:ext cx="7678" cy="802"/>
              <a:chOff x="0" y="1761"/>
              <a:chExt cx="7678" cy="802"/>
            </a:xfrm>
          </p:grpSpPr>
          <p:sp>
            <p:nvSpPr>
              <p:cNvPr id="111" name="Freeform 5">
                <a:extLst>
                  <a:ext uri="{FF2B5EF4-FFF2-40B4-BE49-F238E27FC236}">
                    <a16:creationId xmlns:a16="http://schemas.microsoft.com/office/drawing/2014/main" xmlns="" id="{396D3A6F-072F-F7CA-84A8-0FD558632552}"/>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12" name="Freeform 6">
                <a:extLst>
                  <a:ext uri="{FF2B5EF4-FFF2-40B4-BE49-F238E27FC236}">
                    <a16:creationId xmlns:a16="http://schemas.microsoft.com/office/drawing/2014/main" xmlns="" id="{D7BEC047-51C2-7BD1-8766-AE9619EF9802}"/>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13" name="Rectangle 7">
                <a:extLst>
                  <a:ext uri="{FF2B5EF4-FFF2-40B4-BE49-F238E27FC236}">
                    <a16:creationId xmlns:a16="http://schemas.microsoft.com/office/drawing/2014/main" xmlns="" id="{CCE96ADB-3C46-141E-11A5-F13D2AB2C0FF}"/>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14" name="Freeform 8">
                <a:extLst>
                  <a:ext uri="{FF2B5EF4-FFF2-40B4-BE49-F238E27FC236}">
                    <a16:creationId xmlns:a16="http://schemas.microsoft.com/office/drawing/2014/main" xmlns="" id="{4CEE862F-9180-4165-964B-98A3129B604D}"/>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15" name="Freeform 9">
                <a:extLst>
                  <a:ext uri="{FF2B5EF4-FFF2-40B4-BE49-F238E27FC236}">
                    <a16:creationId xmlns:a16="http://schemas.microsoft.com/office/drawing/2014/main" xmlns="" id="{46D2D385-B0F5-D31D-7C2E-A638D5DD4B42}"/>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16" name="Freeform 10">
                <a:extLst>
                  <a:ext uri="{FF2B5EF4-FFF2-40B4-BE49-F238E27FC236}">
                    <a16:creationId xmlns:a16="http://schemas.microsoft.com/office/drawing/2014/main" xmlns="" id="{24AF4F1A-A43C-6E75-6428-692883959AFF}"/>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17" name="Rectangle 11">
                <a:extLst>
                  <a:ext uri="{FF2B5EF4-FFF2-40B4-BE49-F238E27FC236}">
                    <a16:creationId xmlns:a16="http://schemas.microsoft.com/office/drawing/2014/main" xmlns="" id="{F23C3D5B-9A5B-86EC-4998-A1B62C60A443}"/>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18" name="Freeform 12">
                <a:extLst>
                  <a:ext uri="{FF2B5EF4-FFF2-40B4-BE49-F238E27FC236}">
                    <a16:creationId xmlns:a16="http://schemas.microsoft.com/office/drawing/2014/main" xmlns="" id="{5A52F124-0C83-9BE1-F660-C73E02DBF6C3}"/>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19" name="Freeform 13">
                <a:extLst>
                  <a:ext uri="{FF2B5EF4-FFF2-40B4-BE49-F238E27FC236}">
                    <a16:creationId xmlns:a16="http://schemas.microsoft.com/office/drawing/2014/main" xmlns="" id="{44971679-132F-B8A6-A20F-EB3377C4C3FE}"/>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20" name="Freeform 14">
                <a:extLst>
                  <a:ext uri="{FF2B5EF4-FFF2-40B4-BE49-F238E27FC236}">
                    <a16:creationId xmlns:a16="http://schemas.microsoft.com/office/drawing/2014/main" xmlns="" id="{0550FAFE-006E-E9F6-97C9-03F39A1001DF}"/>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21" name="Rectangle 15">
                <a:extLst>
                  <a:ext uri="{FF2B5EF4-FFF2-40B4-BE49-F238E27FC236}">
                    <a16:creationId xmlns:a16="http://schemas.microsoft.com/office/drawing/2014/main" xmlns="" id="{85C27F08-935C-0592-EFB2-298B7FB073CD}"/>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22" name="Freeform 16">
                <a:extLst>
                  <a:ext uri="{FF2B5EF4-FFF2-40B4-BE49-F238E27FC236}">
                    <a16:creationId xmlns:a16="http://schemas.microsoft.com/office/drawing/2014/main" xmlns="" id="{341414A7-8CA1-ED09-6F04-65DD1F9092CF}"/>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23" name="Freeform 17">
                <a:extLst>
                  <a:ext uri="{FF2B5EF4-FFF2-40B4-BE49-F238E27FC236}">
                    <a16:creationId xmlns:a16="http://schemas.microsoft.com/office/drawing/2014/main" xmlns="" id="{BFF19DBA-87CE-E11B-1756-E15D6F9E1F1C}"/>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24" name="Freeform 18">
                <a:extLst>
                  <a:ext uri="{FF2B5EF4-FFF2-40B4-BE49-F238E27FC236}">
                    <a16:creationId xmlns:a16="http://schemas.microsoft.com/office/drawing/2014/main" xmlns="" id="{FE8577F1-5496-C02C-9ABE-D1BA6953442C}"/>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25" name="Rectangle 19">
                <a:extLst>
                  <a:ext uri="{FF2B5EF4-FFF2-40B4-BE49-F238E27FC236}">
                    <a16:creationId xmlns:a16="http://schemas.microsoft.com/office/drawing/2014/main" xmlns="" id="{F77B2447-FF82-7F7F-4570-CAA0FC30F099}"/>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26" name="Freeform 20">
                <a:extLst>
                  <a:ext uri="{FF2B5EF4-FFF2-40B4-BE49-F238E27FC236}">
                    <a16:creationId xmlns:a16="http://schemas.microsoft.com/office/drawing/2014/main" xmlns="" id="{0451F228-817C-F36F-87CF-D3715FF8A4AA}"/>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27" name="Freeform 21">
                <a:extLst>
                  <a:ext uri="{FF2B5EF4-FFF2-40B4-BE49-F238E27FC236}">
                    <a16:creationId xmlns:a16="http://schemas.microsoft.com/office/drawing/2014/main" xmlns="" id="{B43FCAF3-B9B4-C228-4679-8C32FAAE88B7}"/>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28" name="Freeform 22">
                <a:extLst>
                  <a:ext uri="{FF2B5EF4-FFF2-40B4-BE49-F238E27FC236}">
                    <a16:creationId xmlns:a16="http://schemas.microsoft.com/office/drawing/2014/main" xmlns="" id="{26198A1B-9BC9-CF21-E242-94718C5E9D9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29" name="Rectangle 23">
                <a:extLst>
                  <a:ext uri="{FF2B5EF4-FFF2-40B4-BE49-F238E27FC236}">
                    <a16:creationId xmlns:a16="http://schemas.microsoft.com/office/drawing/2014/main" xmlns="" id="{CA3A5A7E-E412-D44A-4196-5D19352D2EC0}"/>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30" name="Freeform 24">
                <a:extLst>
                  <a:ext uri="{FF2B5EF4-FFF2-40B4-BE49-F238E27FC236}">
                    <a16:creationId xmlns:a16="http://schemas.microsoft.com/office/drawing/2014/main" xmlns="" id="{FE1B085F-3C8C-7B0B-81DC-DA6547F011F1}"/>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31" name="Rectangle 25">
                <a:extLst>
                  <a:ext uri="{FF2B5EF4-FFF2-40B4-BE49-F238E27FC236}">
                    <a16:creationId xmlns:a16="http://schemas.microsoft.com/office/drawing/2014/main" xmlns="" id="{8EDF444A-D5A7-9049-E1B9-2ED720EB9477}"/>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32" name="Oval 26">
                <a:extLst>
                  <a:ext uri="{FF2B5EF4-FFF2-40B4-BE49-F238E27FC236}">
                    <a16:creationId xmlns:a16="http://schemas.microsoft.com/office/drawing/2014/main" xmlns="" id="{4F7DBE12-FEC7-A176-B65A-9004C77D271D}"/>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33" name="Freeform 27">
                <a:extLst>
                  <a:ext uri="{FF2B5EF4-FFF2-40B4-BE49-F238E27FC236}">
                    <a16:creationId xmlns:a16="http://schemas.microsoft.com/office/drawing/2014/main" xmlns="" id="{5CBACD6B-5596-47AE-6A66-879C6AFED798}"/>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34" name="Freeform 28">
                <a:extLst>
                  <a:ext uri="{FF2B5EF4-FFF2-40B4-BE49-F238E27FC236}">
                    <a16:creationId xmlns:a16="http://schemas.microsoft.com/office/drawing/2014/main" xmlns="" id="{C40D4CD2-FEF3-FA5A-ACAD-F9692DFE4EC0}"/>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35" name="Rectangle 29">
                <a:extLst>
                  <a:ext uri="{FF2B5EF4-FFF2-40B4-BE49-F238E27FC236}">
                    <a16:creationId xmlns:a16="http://schemas.microsoft.com/office/drawing/2014/main" xmlns="" id="{FA47422E-8C27-8AB6-8968-10BCA17ED6C7}"/>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36" name="Oval 30">
                <a:extLst>
                  <a:ext uri="{FF2B5EF4-FFF2-40B4-BE49-F238E27FC236}">
                    <a16:creationId xmlns:a16="http://schemas.microsoft.com/office/drawing/2014/main" xmlns="" id="{410B7578-1B03-E181-21C4-AA41F42813B6}"/>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37" name="Freeform 31">
                <a:extLst>
                  <a:ext uri="{FF2B5EF4-FFF2-40B4-BE49-F238E27FC236}">
                    <a16:creationId xmlns:a16="http://schemas.microsoft.com/office/drawing/2014/main" xmlns="" id="{E3837943-E5FA-EC31-D441-04BEBA196E1C}"/>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38" name="Freeform 32">
                <a:extLst>
                  <a:ext uri="{FF2B5EF4-FFF2-40B4-BE49-F238E27FC236}">
                    <a16:creationId xmlns:a16="http://schemas.microsoft.com/office/drawing/2014/main" xmlns="" id="{33328B52-FB66-81B9-C8FE-B1DDA577BC11}"/>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39" name="Rectangle 33">
                <a:extLst>
                  <a:ext uri="{FF2B5EF4-FFF2-40B4-BE49-F238E27FC236}">
                    <a16:creationId xmlns:a16="http://schemas.microsoft.com/office/drawing/2014/main" xmlns="" id="{EF29483B-EC16-AC39-7094-B0EE5F840A90}"/>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40" name="Oval 34">
                <a:extLst>
                  <a:ext uri="{FF2B5EF4-FFF2-40B4-BE49-F238E27FC236}">
                    <a16:creationId xmlns:a16="http://schemas.microsoft.com/office/drawing/2014/main" xmlns="" id="{440EF186-52D8-E983-DDE8-4DD968E01477}"/>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41" name="Freeform 35">
                <a:extLst>
                  <a:ext uri="{FF2B5EF4-FFF2-40B4-BE49-F238E27FC236}">
                    <a16:creationId xmlns:a16="http://schemas.microsoft.com/office/drawing/2014/main" xmlns="" id="{551869E8-654C-ABE4-3201-64D136141375}"/>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42" name="Freeform 36">
                <a:extLst>
                  <a:ext uri="{FF2B5EF4-FFF2-40B4-BE49-F238E27FC236}">
                    <a16:creationId xmlns:a16="http://schemas.microsoft.com/office/drawing/2014/main" xmlns="" id="{BDFD9BB1-EC82-C70D-3D15-BDFE2C53172E}"/>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43" name="Rectangle 37">
                <a:extLst>
                  <a:ext uri="{FF2B5EF4-FFF2-40B4-BE49-F238E27FC236}">
                    <a16:creationId xmlns:a16="http://schemas.microsoft.com/office/drawing/2014/main" xmlns="" id="{EDA5468B-F1FD-CB0E-21B8-03FA684B9DCB}"/>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44" name="Oval 38">
                <a:extLst>
                  <a:ext uri="{FF2B5EF4-FFF2-40B4-BE49-F238E27FC236}">
                    <a16:creationId xmlns:a16="http://schemas.microsoft.com/office/drawing/2014/main" xmlns="" id="{F569D3E8-EF17-EB1F-4C27-D7C2C70D4BAC}"/>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45" name="Freeform 39">
                <a:extLst>
                  <a:ext uri="{FF2B5EF4-FFF2-40B4-BE49-F238E27FC236}">
                    <a16:creationId xmlns:a16="http://schemas.microsoft.com/office/drawing/2014/main" xmlns="" id="{4B928B64-B114-797C-2BE0-2DE7CC688D2A}"/>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46" name="Freeform 40">
                <a:extLst>
                  <a:ext uri="{FF2B5EF4-FFF2-40B4-BE49-F238E27FC236}">
                    <a16:creationId xmlns:a16="http://schemas.microsoft.com/office/drawing/2014/main" xmlns="" id="{A590754F-9E69-1B10-4247-8A2464BFF7F8}"/>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47" name="Freeform 41">
                <a:extLst>
                  <a:ext uri="{FF2B5EF4-FFF2-40B4-BE49-F238E27FC236}">
                    <a16:creationId xmlns:a16="http://schemas.microsoft.com/office/drawing/2014/main" xmlns="" id="{5DC066C0-52B3-17C1-DBFF-1F7CA6C44A18}"/>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48" name="Freeform 42">
                <a:extLst>
                  <a:ext uri="{FF2B5EF4-FFF2-40B4-BE49-F238E27FC236}">
                    <a16:creationId xmlns:a16="http://schemas.microsoft.com/office/drawing/2014/main" xmlns="" id="{2F4C68E6-7044-929E-0D1D-9321FFB912B9}"/>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49" name="Freeform 43">
                <a:extLst>
                  <a:ext uri="{FF2B5EF4-FFF2-40B4-BE49-F238E27FC236}">
                    <a16:creationId xmlns:a16="http://schemas.microsoft.com/office/drawing/2014/main" xmlns="" id="{F3C30089-6E76-2A81-BBB3-E134539799D3}"/>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50" name="Freeform 44">
                <a:extLst>
                  <a:ext uri="{FF2B5EF4-FFF2-40B4-BE49-F238E27FC236}">
                    <a16:creationId xmlns:a16="http://schemas.microsoft.com/office/drawing/2014/main" xmlns="" id="{4415A713-F6E6-2386-7230-0EF79971DBEF}"/>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51" name="Freeform 45">
                <a:extLst>
                  <a:ext uri="{FF2B5EF4-FFF2-40B4-BE49-F238E27FC236}">
                    <a16:creationId xmlns:a16="http://schemas.microsoft.com/office/drawing/2014/main" xmlns="" id="{FC182E68-0EC4-C3F3-B61F-12625716FD13}"/>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52" name="Freeform 46">
                <a:extLst>
                  <a:ext uri="{FF2B5EF4-FFF2-40B4-BE49-F238E27FC236}">
                    <a16:creationId xmlns:a16="http://schemas.microsoft.com/office/drawing/2014/main" xmlns="" id="{83F4DF74-A6DD-1A05-1176-3B9B7FF0AB49}"/>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53" name="Rectangle 47">
                <a:extLst>
                  <a:ext uri="{FF2B5EF4-FFF2-40B4-BE49-F238E27FC236}">
                    <a16:creationId xmlns:a16="http://schemas.microsoft.com/office/drawing/2014/main" xmlns="" id="{9B586006-75B9-78AC-9588-0550F1D9BC1A}"/>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54" name="Oval 48">
                <a:extLst>
                  <a:ext uri="{FF2B5EF4-FFF2-40B4-BE49-F238E27FC236}">
                    <a16:creationId xmlns:a16="http://schemas.microsoft.com/office/drawing/2014/main" xmlns="" id="{BB3B85C1-3C35-7D42-CD18-C2CBB104780F}"/>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55" name="Freeform 49">
                <a:extLst>
                  <a:ext uri="{FF2B5EF4-FFF2-40B4-BE49-F238E27FC236}">
                    <a16:creationId xmlns:a16="http://schemas.microsoft.com/office/drawing/2014/main" xmlns="" id="{0A30F53A-0CF2-CCB6-9157-6C1B953E963F}"/>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56" name="Freeform 50">
                <a:extLst>
                  <a:ext uri="{FF2B5EF4-FFF2-40B4-BE49-F238E27FC236}">
                    <a16:creationId xmlns:a16="http://schemas.microsoft.com/office/drawing/2014/main" xmlns="" id="{9B24C514-B475-EF82-F278-C009501E57FE}"/>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57" name="Freeform 51">
                <a:extLst>
                  <a:ext uri="{FF2B5EF4-FFF2-40B4-BE49-F238E27FC236}">
                    <a16:creationId xmlns:a16="http://schemas.microsoft.com/office/drawing/2014/main" xmlns="" id="{BABC8D0E-78DC-9BEE-6D73-E1A441D4E801}"/>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58" name="Freeform 52">
                <a:extLst>
                  <a:ext uri="{FF2B5EF4-FFF2-40B4-BE49-F238E27FC236}">
                    <a16:creationId xmlns:a16="http://schemas.microsoft.com/office/drawing/2014/main" xmlns="" id="{5AE0BC46-4CA9-AB65-6694-80E308DB6C17}"/>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59" name="Freeform 53">
                <a:extLst>
                  <a:ext uri="{FF2B5EF4-FFF2-40B4-BE49-F238E27FC236}">
                    <a16:creationId xmlns:a16="http://schemas.microsoft.com/office/drawing/2014/main" xmlns="" id="{38649B87-25CB-0258-D54F-34581344AEBB}"/>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60" name="Freeform 54">
                <a:extLst>
                  <a:ext uri="{FF2B5EF4-FFF2-40B4-BE49-F238E27FC236}">
                    <a16:creationId xmlns:a16="http://schemas.microsoft.com/office/drawing/2014/main" xmlns="" id="{9EDB5537-17A3-807A-B47F-8B7EEFBC1ADA}"/>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61" name="Freeform 55">
                <a:extLst>
                  <a:ext uri="{FF2B5EF4-FFF2-40B4-BE49-F238E27FC236}">
                    <a16:creationId xmlns:a16="http://schemas.microsoft.com/office/drawing/2014/main" xmlns="" id="{BD8ABE8A-C64D-C8C7-BC16-4ED9B0230B72}"/>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62" name="Freeform 56">
                <a:extLst>
                  <a:ext uri="{FF2B5EF4-FFF2-40B4-BE49-F238E27FC236}">
                    <a16:creationId xmlns:a16="http://schemas.microsoft.com/office/drawing/2014/main" xmlns="" id="{15E80916-F61E-F290-2A05-B07A96F06ED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63" name="Rectangle 57">
                <a:extLst>
                  <a:ext uri="{FF2B5EF4-FFF2-40B4-BE49-F238E27FC236}">
                    <a16:creationId xmlns:a16="http://schemas.microsoft.com/office/drawing/2014/main" xmlns="" id="{A9A08BB6-E3B7-27F6-C30D-CB4E68739CA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64" name="Oval 58">
                <a:extLst>
                  <a:ext uri="{FF2B5EF4-FFF2-40B4-BE49-F238E27FC236}">
                    <a16:creationId xmlns:a16="http://schemas.microsoft.com/office/drawing/2014/main" xmlns="" id="{4FA96AAE-4D4A-4760-1B4F-19C6E9B8C996}"/>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65" name="Freeform 59">
                <a:extLst>
                  <a:ext uri="{FF2B5EF4-FFF2-40B4-BE49-F238E27FC236}">
                    <a16:creationId xmlns:a16="http://schemas.microsoft.com/office/drawing/2014/main" xmlns="" id="{B1C79F6E-C775-D692-6C49-E6CF8D6F3ACE}"/>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66" name="Freeform 60">
                <a:extLst>
                  <a:ext uri="{FF2B5EF4-FFF2-40B4-BE49-F238E27FC236}">
                    <a16:creationId xmlns:a16="http://schemas.microsoft.com/office/drawing/2014/main" xmlns="" id="{B0F0303E-6351-7490-0ACD-A4FB2FB25883}"/>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67" name="Freeform 61">
                <a:extLst>
                  <a:ext uri="{FF2B5EF4-FFF2-40B4-BE49-F238E27FC236}">
                    <a16:creationId xmlns:a16="http://schemas.microsoft.com/office/drawing/2014/main" xmlns="" id="{8EC06E55-0A50-1E6B-7C8F-710D7829E27A}"/>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68" name="Freeform 62">
                <a:extLst>
                  <a:ext uri="{FF2B5EF4-FFF2-40B4-BE49-F238E27FC236}">
                    <a16:creationId xmlns:a16="http://schemas.microsoft.com/office/drawing/2014/main" xmlns="" id="{6D73A38E-99E2-3367-D551-547BFA001297}"/>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69" name="Freeform 63">
                <a:extLst>
                  <a:ext uri="{FF2B5EF4-FFF2-40B4-BE49-F238E27FC236}">
                    <a16:creationId xmlns:a16="http://schemas.microsoft.com/office/drawing/2014/main" xmlns="" id="{A2FF451D-CA88-3C4C-B73D-4AFF28F94F76}"/>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70" name="Freeform 64">
                <a:extLst>
                  <a:ext uri="{FF2B5EF4-FFF2-40B4-BE49-F238E27FC236}">
                    <a16:creationId xmlns:a16="http://schemas.microsoft.com/office/drawing/2014/main" xmlns="" id="{16A339DC-04B9-4B34-3A78-EAB527CBE079}"/>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71" name="Freeform 65">
                <a:extLst>
                  <a:ext uri="{FF2B5EF4-FFF2-40B4-BE49-F238E27FC236}">
                    <a16:creationId xmlns:a16="http://schemas.microsoft.com/office/drawing/2014/main" xmlns="" id="{C031B723-535D-FBC8-62CA-639526EE9085}"/>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72" name="Freeform 66">
                <a:extLst>
                  <a:ext uri="{FF2B5EF4-FFF2-40B4-BE49-F238E27FC236}">
                    <a16:creationId xmlns:a16="http://schemas.microsoft.com/office/drawing/2014/main" xmlns="" id="{86DF9638-71A2-67F1-A9C5-C89ECAE5B70E}"/>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73" name="Freeform 67">
                <a:extLst>
                  <a:ext uri="{FF2B5EF4-FFF2-40B4-BE49-F238E27FC236}">
                    <a16:creationId xmlns:a16="http://schemas.microsoft.com/office/drawing/2014/main" xmlns="" id="{8A3D4A75-25C5-43A5-B373-9E1D179E1707}"/>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74" name="Freeform 68">
                <a:extLst>
                  <a:ext uri="{FF2B5EF4-FFF2-40B4-BE49-F238E27FC236}">
                    <a16:creationId xmlns:a16="http://schemas.microsoft.com/office/drawing/2014/main" xmlns="" id="{BE8C4D23-0AB9-B190-459A-215E4A876EF5}"/>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75" name="Rectangle 69">
                <a:extLst>
                  <a:ext uri="{FF2B5EF4-FFF2-40B4-BE49-F238E27FC236}">
                    <a16:creationId xmlns:a16="http://schemas.microsoft.com/office/drawing/2014/main" xmlns="" id="{4EF58BF0-F7CC-488A-8EFD-AF703279315B}"/>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76" name="Freeform 70">
                <a:extLst>
                  <a:ext uri="{FF2B5EF4-FFF2-40B4-BE49-F238E27FC236}">
                    <a16:creationId xmlns:a16="http://schemas.microsoft.com/office/drawing/2014/main" xmlns="" id="{18B9C01A-253D-5E9B-9245-B7366FBCCD91}"/>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77" name="Freeform 71">
                <a:extLst>
                  <a:ext uri="{FF2B5EF4-FFF2-40B4-BE49-F238E27FC236}">
                    <a16:creationId xmlns:a16="http://schemas.microsoft.com/office/drawing/2014/main" xmlns="" id="{0374031B-53FD-1BD2-4B0E-E067D8286AF3}"/>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78" name="Freeform 72">
                <a:extLst>
                  <a:ext uri="{FF2B5EF4-FFF2-40B4-BE49-F238E27FC236}">
                    <a16:creationId xmlns:a16="http://schemas.microsoft.com/office/drawing/2014/main" xmlns="" id="{C058F150-1B13-F7DE-85BD-4657B4A8EA2B}"/>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79" name="Freeform 73">
                <a:extLst>
                  <a:ext uri="{FF2B5EF4-FFF2-40B4-BE49-F238E27FC236}">
                    <a16:creationId xmlns:a16="http://schemas.microsoft.com/office/drawing/2014/main" xmlns="" id="{BECBB6AD-004D-D844-585A-581B2BFEA694}"/>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80" name="Freeform 74">
                <a:extLst>
                  <a:ext uri="{FF2B5EF4-FFF2-40B4-BE49-F238E27FC236}">
                    <a16:creationId xmlns:a16="http://schemas.microsoft.com/office/drawing/2014/main" xmlns="" id="{5D807187-D195-AD2E-806B-53A008E84431}"/>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81" name="Freeform 75">
                <a:extLst>
                  <a:ext uri="{FF2B5EF4-FFF2-40B4-BE49-F238E27FC236}">
                    <a16:creationId xmlns:a16="http://schemas.microsoft.com/office/drawing/2014/main" xmlns="" id="{FB4CD0BE-7474-D700-EED1-82C709B5E5E9}"/>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82" name="Freeform 76">
                <a:extLst>
                  <a:ext uri="{FF2B5EF4-FFF2-40B4-BE49-F238E27FC236}">
                    <a16:creationId xmlns:a16="http://schemas.microsoft.com/office/drawing/2014/main" xmlns="" id="{81A140AC-E201-E69B-CF76-4DAD7ED21B96}"/>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83" name="Freeform 77">
                <a:extLst>
                  <a:ext uri="{FF2B5EF4-FFF2-40B4-BE49-F238E27FC236}">
                    <a16:creationId xmlns:a16="http://schemas.microsoft.com/office/drawing/2014/main" xmlns="" id="{B42F8D10-B9C8-1744-B815-4C596027C51A}"/>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84" name="Freeform 78">
                <a:extLst>
                  <a:ext uri="{FF2B5EF4-FFF2-40B4-BE49-F238E27FC236}">
                    <a16:creationId xmlns:a16="http://schemas.microsoft.com/office/drawing/2014/main" xmlns="" id="{332CBC87-7E18-F503-2C3E-BB8E608F0747}"/>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85" name="Freeform 79">
                <a:extLst>
                  <a:ext uri="{FF2B5EF4-FFF2-40B4-BE49-F238E27FC236}">
                    <a16:creationId xmlns:a16="http://schemas.microsoft.com/office/drawing/2014/main" xmlns="" id="{E411838D-0CD8-4B70-C455-B86A2662B62C}"/>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86" name="Freeform 80">
                <a:extLst>
                  <a:ext uri="{FF2B5EF4-FFF2-40B4-BE49-F238E27FC236}">
                    <a16:creationId xmlns:a16="http://schemas.microsoft.com/office/drawing/2014/main" xmlns="" id="{86E99DA2-46A5-7AA5-5A8B-B3D0225317A7}"/>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87" name="Freeform 81">
                <a:extLst>
                  <a:ext uri="{FF2B5EF4-FFF2-40B4-BE49-F238E27FC236}">
                    <a16:creationId xmlns:a16="http://schemas.microsoft.com/office/drawing/2014/main" xmlns="" id="{A8B5DD85-71E0-6AB7-92CD-9EF41EF39D35}"/>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88" name="Freeform 82">
                <a:extLst>
                  <a:ext uri="{FF2B5EF4-FFF2-40B4-BE49-F238E27FC236}">
                    <a16:creationId xmlns:a16="http://schemas.microsoft.com/office/drawing/2014/main" xmlns="" id="{3F42A6B2-8E6F-4359-5B4B-E189A599619C}"/>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89" name="Freeform 83">
                <a:extLst>
                  <a:ext uri="{FF2B5EF4-FFF2-40B4-BE49-F238E27FC236}">
                    <a16:creationId xmlns:a16="http://schemas.microsoft.com/office/drawing/2014/main" xmlns="" id="{8EEB583C-4E6C-C3A2-A698-DC0300494BFE}"/>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90" name="Freeform 84">
                <a:extLst>
                  <a:ext uri="{FF2B5EF4-FFF2-40B4-BE49-F238E27FC236}">
                    <a16:creationId xmlns:a16="http://schemas.microsoft.com/office/drawing/2014/main" xmlns="" id="{32D64550-7FFF-336E-4482-DA4C9018F106}"/>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91" name="Freeform 85">
                <a:extLst>
                  <a:ext uri="{FF2B5EF4-FFF2-40B4-BE49-F238E27FC236}">
                    <a16:creationId xmlns:a16="http://schemas.microsoft.com/office/drawing/2014/main" xmlns="" id="{B6D8FEBF-39CB-6CA9-FAD0-CA6537CEDAB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92" name="Freeform 86">
                <a:extLst>
                  <a:ext uri="{FF2B5EF4-FFF2-40B4-BE49-F238E27FC236}">
                    <a16:creationId xmlns:a16="http://schemas.microsoft.com/office/drawing/2014/main" xmlns="" id="{39026EF0-4E00-4C3C-FDBF-C8EE21609603}"/>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93" name="Freeform 87">
                <a:extLst>
                  <a:ext uri="{FF2B5EF4-FFF2-40B4-BE49-F238E27FC236}">
                    <a16:creationId xmlns:a16="http://schemas.microsoft.com/office/drawing/2014/main" xmlns="" id="{E299826E-86B9-3016-1515-4B8119FE3B2D}"/>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94" name="Freeform 88">
                <a:extLst>
                  <a:ext uri="{FF2B5EF4-FFF2-40B4-BE49-F238E27FC236}">
                    <a16:creationId xmlns:a16="http://schemas.microsoft.com/office/drawing/2014/main" xmlns="" id="{8B84FC6E-745C-9B05-E78C-29B405458D71}"/>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95" name="Rectangle 89">
                <a:extLst>
                  <a:ext uri="{FF2B5EF4-FFF2-40B4-BE49-F238E27FC236}">
                    <a16:creationId xmlns:a16="http://schemas.microsoft.com/office/drawing/2014/main" xmlns="" id="{6B794B86-2DEC-E241-37DD-0537DE1CB5D9}"/>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96" name="Freeform 90">
                <a:extLst>
                  <a:ext uri="{FF2B5EF4-FFF2-40B4-BE49-F238E27FC236}">
                    <a16:creationId xmlns:a16="http://schemas.microsoft.com/office/drawing/2014/main" xmlns="" id="{D31BD2CF-1BCB-B0CC-BD00-A3330781C33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97" name="Freeform 91">
                <a:extLst>
                  <a:ext uri="{FF2B5EF4-FFF2-40B4-BE49-F238E27FC236}">
                    <a16:creationId xmlns:a16="http://schemas.microsoft.com/office/drawing/2014/main" xmlns="" id="{DEB3F3D5-4716-46D7-2D83-0728DBF3E889}"/>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98" name="Freeform 92">
                <a:extLst>
                  <a:ext uri="{FF2B5EF4-FFF2-40B4-BE49-F238E27FC236}">
                    <a16:creationId xmlns:a16="http://schemas.microsoft.com/office/drawing/2014/main" xmlns="" id="{F9447FF0-16A3-D949-4F1E-28D4976ADD97}"/>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99" name="Freeform 93">
                <a:extLst>
                  <a:ext uri="{FF2B5EF4-FFF2-40B4-BE49-F238E27FC236}">
                    <a16:creationId xmlns:a16="http://schemas.microsoft.com/office/drawing/2014/main" xmlns="" id="{4FCDC7F5-8732-1562-AD2E-C3C95B378C10}"/>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00" name="Freeform 94">
                <a:extLst>
                  <a:ext uri="{FF2B5EF4-FFF2-40B4-BE49-F238E27FC236}">
                    <a16:creationId xmlns:a16="http://schemas.microsoft.com/office/drawing/2014/main" xmlns="" id="{6B052BD3-00A9-C88A-49E2-544AEFFF42AC}"/>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01" name="Freeform 95">
                <a:extLst>
                  <a:ext uri="{FF2B5EF4-FFF2-40B4-BE49-F238E27FC236}">
                    <a16:creationId xmlns:a16="http://schemas.microsoft.com/office/drawing/2014/main" xmlns="" id="{A1E2EE2F-97EA-2E18-E8FD-1313E29FE44B}"/>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02" name="Freeform 96">
                <a:extLst>
                  <a:ext uri="{FF2B5EF4-FFF2-40B4-BE49-F238E27FC236}">
                    <a16:creationId xmlns:a16="http://schemas.microsoft.com/office/drawing/2014/main" xmlns="" id="{E95E2365-D298-9221-1200-558B51F770C8}"/>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03" name="Freeform 97">
                <a:extLst>
                  <a:ext uri="{FF2B5EF4-FFF2-40B4-BE49-F238E27FC236}">
                    <a16:creationId xmlns:a16="http://schemas.microsoft.com/office/drawing/2014/main" xmlns="" id="{0299EE6B-8361-4C9D-4ED6-395CB60C0D71}"/>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04" name="Freeform 98">
                <a:extLst>
                  <a:ext uri="{FF2B5EF4-FFF2-40B4-BE49-F238E27FC236}">
                    <a16:creationId xmlns:a16="http://schemas.microsoft.com/office/drawing/2014/main" xmlns="" id="{59D05807-3628-CA42-3148-CF06FCA85D8B}"/>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05" name="Freeform 99">
                <a:extLst>
                  <a:ext uri="{FF2B5EF4-FFF2-40B4-BE49-F238E27FC236}">
                    <a16:creationId xmlns:a16="http://schemas.microsoft.com/office/drawing/2014/main" xmlns="" id="{C29A736C-778C-3E40-29D5-0E2ABD3AFD43}"/>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06" name="Freeform 100">
                <a:extLst>
                  <a:ext uri="{FF2B5EF4-FFF2-40B4-BE49-F238E27FC236}">
                    <a16:creationId xmlns:a16="http://schemas.microsoft.com/office/drawing/2014/main" xmlns="" id="{7A870ABC-209B-277E-D81C-169905573362}"/>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07" name="Freeform 101">
                <a:extLst>
                  <a:ext uri="{FF2B5EF4-FFF2-40B4-BE49-F238E27FC236}">
                    <a16:creationId xmlns:a16="http://schemas.microsoft.com/office/drawing/2014/main" xmlns="" id="{5133C043-E501-1264-2C50-19D08F18743F}"/>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08" name="Freeform 102">
                <a:extLst>
                  <a:ext uri="{FF2B5EF4-FFF2-40B4-BE49-F238E27FC236}">
                    <a16:creationId xmlns:a16="http://schemas.microsoft.com/office/drawing/2014/main" xmlns="" id="{CAFFD9BE-8991-294C-F792-F733490500F9}"/>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09" name="Freeform 103">
                <a:extLst>
                  <a:ext uri="{FF2B5EF4-FFF2-40B4-BE49-F238E27FC236}">
                    <a16:creationId xmlns:a16="http://schemas.microsoft.com/office/drawing/2014/main" xmlns="" id="{6F7D894B-BEEF-18F6-FA27-93987D6256FB}"/>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0" name="Freeform 104">
                <a:extLst>
                  <a:ext uri="{FF2B5EF4-FFF2-40B4-BE49-F238E27FC236}">
                    <a16:creationId xmlns:a16="http://schemas.microsoft.com/office/drawing/2014/main" xmlns="" id="{94D5DAAA-3506-3479-7D0F-07411F7444C6}"/>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1" name="Freeform 105">
                <a:extLst>
                  <a:ext uri="{FF2B5EF4-FFF2-40B4-BE49-F238E27FC236}">
                    <a16:creationId xmlns:a16="http://schemas.microsoft.com/office/drawing/2014/main" xmlns="" id="{8F710984-86D8-03E2-8451-32006B9D64FF}"/>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2" name="Freeform 106">
                <a:extLst>
                  <a:ext uri="{FF2B5EF4-FFF2-40B4-BE49-F238E27FC236}">
                    <a16:creationId xmlns:a16="http://schemas.microsoft.com/office/drawing/2014/main" xmlns="" id="{9EB3B27A-5713-4FF9-D643-3C92ACB2CC65}"/>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3" name="Freeform 107">
                <a:extLst>
                  <a:ext uri="{FF2B5EF4-FFF2-40B4-BE49-F238E27FC236}">
                    <a16:creationId xmlns:a16="http://schemas.microsoft.com/office/drawing/2014/main" xmlns="" id="{D43F1943-698C-71E8-EA3B-A339A89B92AD}"/>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4" name="Freeform 108">
                <a:extLst>
                  <a:ext uri="{FF2B5EF4-FFF2-40B4-BE49-F238E27FC236}">
                    <a16:creationId xmlns:a16="http://schemas.microsoft.com/office/drawing/2014/main" xmlns="" id="{8EFD6B6F-E21E-B061-1F15-BF6D50770A15}"/>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5" name="Rectangle 109">
                <a:extLst>
                  <a:ext uri="{FF2B5EF4-FFF2-40B4-BE49-F238E27FC236}">
                    <a16:creationId xmlns:a16="http://schemas.microsoft.com/office/drawing/2014/main" xmlns="" id="{ABB1DD5C-746D-C6E2-8C5D-5D048042E30A}"/>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6" name="Freeform 110">
                <a:extLst>
                  <a:ext uri="{FF2B5EF4-FFF2-40B4-BE49-F238E27FC236}">
                    <a16:creationId xmlns:a16="http://schemas.microsoft.com/office/drawing/2014/main" xmlns="" id="{CC3C63F2-5D97-4D58-BB3E-8416EADFC68C}"/>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7" name="Freeform 111">
                <a:extLst>
                  <a:ext uri="{FF2B5EF4-FFF2-40B4-BE49-F238E27FC236}">
                    <a16:creationId xmlns:a16="http://schemas.microsoft.com/office/drawing/2014/main" xmlns="" id="{45302E02-C86E-7754-ECC6-54C31C0277BC}"/>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8" name="Freeform 112">
                <a:extLst>
                  <a:ext uri="{FF2B5EF4-FFF2-40B4-BE49-F238E27FC236}">
                    <a16:creationId xmlns:a16="http://schemas.microsoft.com/office/drawing/2014/main" xmlns="" id="{A72C491D-CA69-737B-7E26-1C7AF5771B4D}"/>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9" name="Freeform 113">
                <a:extLst>
                  <a:ext uri="{FF2B5EF4-FFF2-40B4-BE49-F238E27FC236}">
                    <a16:creationId xmlns:a16="http://schemas.microsoft.com/office/drawing/2014/main" xmlns="" id="{8A21FEAD-75B2-D035-7778-CCB059F58A35}"/>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0" name="Freeform 114">
                <a:extLst>
                  <a:ext uri="{FF2B5EF4-FFF2-40B4-BE49-F238E27FC236}">
                    <a16:creationId xmlns:a16="http://schemas.microsoft.com/office/drawing/2014/main" xmlns="" id="{00A4A1E5-0504-B00E-5429-D1102B2E963C}"/>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1" name="Freeform 115">
                <a:extLst>
                  <a:ext uri="{FF2B5EF4-FFF2-40B4-BE49-F238E27FC236}">
                    <a16:creationId xmlns:a16="http://schemas.microsoft.com/office/drawing/2014/main" xmlns="" id="{3E29A364-0E33-7227-9FA4-2256D20FF175}"/>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2" name="Freeform 116">
                <a:extLst>
                  <a:ext uri="{FF2B5EF4-FFF2-40B4-BE49-F238E27FC236}">
                    <a16:creationId xmlns:a16="http://schemas.microsoft.com/office/drawing/2014/main" xmlns="" id="{2699DACB-939F-97CF-0AA4-F78DD62C62D3}"/>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3" name="Freeform 117">
                <a:extLst>
                  <a:ext uri="{FF2B5EF4-FFF2-40B4-BE49-F238E27FC236}">
                    <a16:creationId xmlns:a16="http://schemas.microsoft.com/office/drawing/2014/main" xmlns="" id="{637B06AE-416F-545D-CE9E-0A3555E05CF4}"/>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4" name="Freeform 118">
                <a:extLst>
                  <a:ext uri="{FF2B5EF4-FFF2-40B4-BE49-F238E27FC236}">
                    <a16:creationId xmlns:a16="http://schemas.microsoft.com/office/drawing/2014/main" xmlns="" id="{7904FCD0-FF2D-D154-9CED-435DF5261DE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5" name="Freeform 119">
                <a:extLst>
                  <a:ext uri="{FF2B5EF4-FFF2-40B4-BE49-F238E27FC236}">
                    <a16:creationId xmlns:a16="http://schemas.microsoft.com/office/drawing/2014/main" xmlns="" id="{0D074330-5448-6F16-2E87-01C5CC96B660}"/>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6" name="Freeform 120">
                <a:extLst>
                  <a:ext uri="{FF2B5EF4-FFF2-40B4-BE49-F238E27FC236}">
                    <a16:creationId xmlns:a16="http://schemas.microsoft.com/office/drawing/2014/main" xmlns="" id="{01D0C43C-9997-F3D1-552F-03DE60BF4444}"/>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7" name="Freeform 121">
                <a:extLst>
                  <a:ext uri="{FF2B5EF4-FFF2-40B4-BE49-F238E27FC236}">
                    <a16:creationId xmlns:a16="http://schemas.microsoft.com/office/drawing/2014/main" xmlns="" id="{CB6A505D-C44A-735B-E5A7-864CE7787A6D}"/>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8" name="Freeform 122">
                <a:extLst>
                  <a:ext uri="{FF2B5EF4-FFF2-40B4-BE49-F238E27FC236}">
                    <a16:creationId xmlns:a16="http://schemas.microsoft.com/office/drawing/2014/main" xmlns="" id="{DF9DF5AE-FB61-A30E-7856-7D8D04334BAE}"/>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9" name="Freeform 123">
                <a:extLst>
                  <a:ext uri="{FF2B5EF4-FFF2-40B4-BE49-F238E27FC236}">
                    <a16:creationId xmlns:a16="http://schemas.microsoft.com/office/drawing/2014/main" xmlns="" id="{5541E405-6DFA-2277-C3DA-98FB131324CE}"/>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0" name="Freeform 124">
                <a:extLst>
                  <a:ext uri="{FF2B5EF4-FFF2-40B4-BE49-F238E27FC236}">
                    <a16:creationId xmlns:a16="http://schemas.microsoft.com/office/drawing/2014/main" xmlns="" id="{0A239F72-41FB-5485-AA41-42AD7D3D6269}"/>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1" name="Freeform 125">
                <a:extLst>
                  <a:ext uri="{FF2B5EF4-FFF2-40B4-BE49-F238E27FC236}">
                    <a16:creationId xmlns:a16="http://schemas.microsoft.com/office/drawing/2014/main" xmlns="" id="{AF24705E-A767-534B-DD9E-02396FE1E128}"/>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2" name="Freeform 126">
                <a:extLst>
                  <a:ext uri="{FF2B5EF4-FFF2-40B4-BE49-F238E27FC236}">
                    <a16:creationId xmlns:a16="http://schemas.microsoft.com/office/drawing/2014/main" xmlns="" id="{A116DF64-975F-1D19-3CDD-B1E48FA16E32}"/>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3" name="Freeform 127">
                <a:extLst>
                  <a:ext uri="{FF2B5EF4-FFF2-40B4-BE49-F238E27FC236}">
                    <a16:creationId xmlns:a16="http://schemas.microsoft.com/office/drawing/2014/main" xmlns="" id="{8E5B97F5-904B-5B2A-794F-58FF65BA25E2}"/>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4" name="Freeform 128">
                <a:extLst>
                  <a:ext uri="{FF2B5EF4-FFF2-40B4-BE49-F238E27FC236}">
                    <a16:creationId xmlns:a16="http://schemas.microsoft.com/office/drawing/2014/main" xmlns="" id="{ECB83F9E-E176-FD0B-076D-24B62622437D}"/>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5" name="Freeform 129">
                <a:extLst>
                  <a:ext uri="{FF2B5EF4-FFF2-40B4-BE49-F238E27FC236}">
                    <a16:creationId xmlns:a16="http://schemas.microsoft.com/office/drawing/2014/main" xmlns="" id="{D7C231FD-B676-D6E1-D2A1-2789FD9DEB4A}"/>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6" name="Freeform 130">
                <a:extLst>
                  <a:ext uri="{FF2B5EF4-FFF2-40B4-BE49-F238E27FC236}">
                    <a16:creationId xmlns:a16="http://schemas.microsoft.com/office/drawing/2014/main" xmlns="" id="{2CD23B23-5DD6-ECB2-CA86-8A1C2101E88D}"/>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7" name="Freeform 131">
                <a:extLst>
                  <a:ext uri="{FF2B5EF4-FFF2-40B4-BE49-F238E27FC236}">
                    <a16:creationId xmlns:a16="http://schemas.microsoft.com/office/drawing/2014/main" xmlns="" id="{69DDB8DE-AB1C-2717-3302-5908B916FEB8}"/>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8" name="Freeform 132">
                <a:extLst>
                  <a:ext uri="{FF2B5EF4-FFF2-40B4-BE49-F238E27FC236}">
                    <a16:creationId xmlns:a16="http://schemas.microsoft.com/office/drawing/2014/main" xmlns="" id="{3DB55F88-E3DD-9A55-3B56-EDB7127BAD3C}"/>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9" name="Freeform 133">
                <a:extLst>
                  <a:ext uri="{FF2B5EF4-FFF2-40B4-BE49-F238E27FC236}">
                    <a16:creationId xmlns:a16="http://schemas.microsoft.com/office/drawing/2014/main" xmlns="" id="{FA5CD890-DDED-C305-A171-E9C9E69BC74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0" name="Freeform 134">
                <a:extLst>
                  <a:ext uri="{FF2B5EF4-FFF2-40B4-BE49-F238E27FC236}">
                    <a16:creationId xmlns:a16="http://schemas.microsoft.com/office/drawing/2014/main" xmlns="" id="{CB39B781-2F8D-BF20-5A2F-BFF3AD2FD4A4}"/>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1" name="Freeform 135">
                <a:extLst>
                  <a:ext uri="{FF2B5EF4-FFF2-40B4-BE49-F238E27FC236}">
                    <a16:creationId xmlns:a16="http://schemas.microsoft.com/office/drawing/2014/main" xmlns="" id="{26FCA634-C55D-4110-F263-CB3BED701197}"/>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2" name="Freeform 136">
                <a:extLst>
                  <a:ext uri="{FF2B5EF4-FFF2-40B4-BE49-F238E27FC236}">
                    <a16:creationId xmlns:a16="http://schemas.microsoft.com/office/drawing/2014/main" xmlns="" id="{E8EEB4D0-E078-6ECC-B9C4-CB43E8BD53ED}"/>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3" name="Freeform 137">
                <a:extLst>
                  <a:ext uri="{FF2B5EF4-FFF2-40B4-BE49-F238E27FC236}">
                    <a16:creationId xmlns:a16="http://schemas.microsoft.com/office/drawing/2014/main" xmlns="" id="{22925DB7-240C-073F-1E6A-63C60BDA425D}"/>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4" name="Freeform 138">
                <a:extLst>
                  <a:ext uri="{FF2B5EF4-FFF2-40B4-BE49-F238E27FC236}">
                    <a16:creationId xmlns:a16="http://schemas.microsoft.com/office/drawing/2014/main" xmlns="" id="{80773A4E-DDF5-A8BB-1BF3-B8721216FFE0}"/>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5" name="Freeform 139">
                <a:extLst>
                  <a:ext uri="{FF2B5EF4-FFF2-40B4-BE49-F238E27FC236}">
                    <a16:creationId xmlns:a16="http://schemas.microsoft.com/office/drawing/2014/main" xmlns="" id="{A264D6B6-4FA2-4F83-0C19-1B2E8491045C}"/>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6" name="Freeform 140">
                <a:extLst>
                  <a:ext uri="{FF2B5EF4-FFF2-40B4-BE49-F238E27FC236}">
                    <a16:creationId xmlns:a16="http://schemas.microsoft.com/office/drawing/2014/main" xmlns="" id="{32794CF4-387E-6142-637D-4B455B6DC584}"/>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7" name="Freeform 141">
                <a:extLst>
                  <a:ext uri="{FF2B5EF4-FFF2-40B4-BE49-F238E27FC236}">
                    <a16:creationId xmlns:a16="http://schemas.microsoft.com/office/drawing/2014/main" xmlns="" id="{F6472FA2-C60B-913B-D49E-509BD4157B2C}"/>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8" name="Freeform 142">
                <a:extLst>
                  <a:ext uri="{FF2B5EF4-FFF2-40B4-BE49-F238E27FC236}">
                    <a16:creationId xmlns:a16="http://schemas.microsoft.com/office/drawing/2014/main" xmlns="" id="{F5DA7DCE-68B3-BC9E-FCF5-A2523E6AF15A}"/>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9" name="Freeform 143">
                <a:extLst>
                  <a:ext uri="{FF2B5EF4-FFF2-40B4-BE49-F238E27FC236}">
                    <a16:creationId xmlns:a16="http://schemas.microsoft.com/office/drawing/2014/main" xmlns="" id="{23BB6747-E4CE-D59C-E302-917C03D62EA7}"/>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0" name="Freeform 144">
                <a:extLst>
                  <a:ext uri="{FF2B5EF4-FFF2-40B4-BE49-F238E27FC236}">
                    <a16:creationId xmlns:a16="http://schemas.microsoft.com/office/drawing/2014/main" xmlns="" id="{31A25554-CC09-0C22-965A-7912F3673127}"/>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1" name="Freeform 145">
                <a:extLst>
                  <a:ext uri="{FF2B5EF4-FFF2-40B4-BE49-F238E27FC236}">
                    <a16:creationId xmlns:a16="http://schemas.microsoft.com/office/drawing/2014/main" xmlns="" id="{7A858F5F-E892-1109-4F5C-4FF2B16165DE}"/>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2" name="Freeform 146">
                <a:extLst>
                  <a:ext uri="{FF2B5EF4-FFF2-40B4-BE49-F238E27FC236}">
                    <a16:creationId xmlns:a16="http://schemas.microsoft.com/office/drawing/2014/main" xmlns="" id="{C3592C6D-2062-5567-D342-AC296C2B0197}"/>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3" name="Freeform 147">
                <a:extLst>
                  <a:ext uri="{FF2B5EF4-FFF2-40B4-BE49-F238E27FC236}">
                    <a16:creationId xmlns:a16="http://schemas.microsoft.com/office/drawing/2014/main" xmlns="" id="{8C2120F4-7FC6-E675-9208-A3F3D56A6AF4}"/>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4" name="Freeform 148">
                <a:extLst>
                  <a:ext uri="{FF2B5EF4-FFF2-40B4-BE49-F238E27FC236}">
                    <a16:creationId xmlns:a16="http://schemas.microsoft.com/office/drawing/2014/main" xmlns="" id="{F0ECC59E-1B39-FAF4-CC49-4196F16D65CC}"/>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5" name="Freeform 149">
                <a:extLst>
                  <a:ext uri="{FF2B5EF4-FFF2-40B4-BE49-F238E27FC236}">
                    <a16:creationId xmlns:a16="http://schemas.microsoft.com/office/drawing/2014/main" xmlns="" id="{A8EE08CD-4303-D6A9-1318-F7BDF393E500}"/>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6" name="Freeform 150">
                <a:extLst>
                  <a:ext uri="{FF2B5EF4-FFF2-40B4-BE49-F238E27FC236}">
                    <a16:creationId xmlns:a16="http://schemas.microsoft.com/office/drawing/2014/main" xmlns="" id="{E2E36A68-AD6B-EDEE-EA50-8364D4D56A64}"/>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7" name="Freeform 151">
                <a:extLst>
                  <a:ext uri="{FF2B5EF4-FFF2-40B4-BE49-F238E27FC236}">
                    <a16:creationId xmlns:a16="http://schemas.microsoft.com/office/drawing/2014/main" xmlns="" id="{D9332DDD-6E47-53B1-1D00-FD74E142E1A2}"/>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8" name="Freeform 152">
                <a:extLst>
                  <a:ext uri="{FF2B5EF4-FFF2-40B4-BE49-F238E27FC236}">
                    <a16:creationId xmlns:a16="http://schemas.microsoft.com/office/drawing/2014/main" xmlns="" id="{5D595226-2C54-8C34-0B35-F599DB03D2AC}"/>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9" name="Freeform 153">
                <a:extLst>
                  <a:ext uri="{FF2B5EF4-FFF2-40B4-BE49-F238E27FC236}">
                    <a16:creationId xmlns:a16="http://schemas.microsoft.com/office/drawing/2014/main" xmlns="" id="{AD895C3B-09C5-B273-218B-71425C1BDE40}"/>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0" name="Freeform 154">
                <a:extLst>
                  <a:ext uri="{FF2B5EF4-FFF2-40B4-BE49-F238E27FC236}">
                    <a16:creationId xmlns:a16="http://schemas.microsoft.com/office/drawing/2014/main" xmlns="" id="{C9376E5E-FDEE-C013-6BD2-6091F7F4F77C}"/>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1" name="Freeform 155">
                <a:extLst>
                  <a:ext uri="{FF2B5EF4-FFF2-40B4-BE49-F238E27FC236}">
                    <a16:creationId xmlns:a16="http://schemas.microsoft.com/office/drawing/2014/main" xmlns="" id="{A81AE82D-2501-C2F5-E56A-6FE289C78DC5}"/>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2" name="Freeform 156">
                <a:extLst>
                  <a:ext uri="{FF2B5EF4-FFF2-40B4-BE49-F238E27FC236}">
                    <a16:creationId xmlns:a16="http://schemas.microsoft.com/office/drawing/2014/main" xmlns="" id="{C97ED206-6EF7-4398-792A-B650E700FFA3}"/>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3" name="Freeform 157">
                <a:extLst>
                  <a:ext uri="{FF2B5EF4-FFF2-40B4-BE49-F238E27FC236}">
                    <a16:creationId xmlns:a16="http://schemas.microsoft.com/office/drawing/2014/main" xmlns="" id="{99E9CF63-8D58-90A3-BE55-FF7FD6225AEC}"/>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4" name="Freeform 158">
                <a:extLst>
                  <a:ext uri="{FF2B5EF4-FFF2-40B4-BE49-F238E27FC236}">
                    <a16:creationId xmlns:a16="http://schemas.microsoft.com/office/drawing/2014/main" xmlns="" id="{0A7D4B2F-4482-CB88-49D5-F7412FA92A2C}"/>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5" name="Freeform 159">
                <a:extLst>
                  <a:ext uri="{FF2B5EF4-FFF2-40B4-BE49-F238E27FC236}">
                    <a16:creationId xmlns:a16="http://schemas.microsoft.com/office/drawing/2014/main" xmlns="" id="{03B4C393-0AD8-EDE9-E310-6220B04D3848}"/>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6" name="Freeform 160">
                <a:extLst>
                  <a:ext uri="{FF2B5EF4-FFF2-40B4-BE49-F238E27FC236}">
                    <a16:creationId xmlns:a16="http://schemas.microsoft.com/office/drawing/2014/main" xmlns="" id="{B8561CE3-D56E-7496-43DF-6E6668A30550}"/>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7" name="Freeform 161">
                <a:extLst>
                  <a:ext uri="{FF2B5EF4-FFF2-40B4-BE49-F238E27FC236}">
                    <a16:creationId xmlns:a16="http://schemas.microsoft.com/office/drawing/2014/main" xmlns="" id="{66A599B4-D5C3-0D68-A947-BD8E30612808}"/>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8" name="Freeform 162">
                <a:extLst>
                  <a:ext uri="{FF2B5EF4-FFF2-40B4-BE49-F238E27FC236}">
                    <a16:creationId xmlns:a16="http://schemas.microsoft.com/office/drawing/2014/main" xmlns="" id="{2AAD161F-C0BF-A18B-F0D4-3890426DF3D7}"/>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9" name="Freeform 163">
                <a:extLst>
                  <a:ext uri="{FF2B5EF4-FFF2-40B4-BE49-F238E27FC236}">
                    <a16:creationId xmlns:a16="http://schemas.microsoft.com/office/drawing/2014/main" xmlns="" id="{E9F70437-4161-D412-9BF9-8ED9F7D2D78F}"/>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0" name="Freeform 164">
                <a:extLst>
                  <a:ext uri="{FF2B5EF4-FFF2-40B4-BE49-F238E27FC236}">
                    <a16:creationId xmlns:a16="http://schemas.microsoft.com/office/drawing/2014/main" xmlns="" id="{147AE6F0-B475-B4B7-9610-6E349EDC265C}"/>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1" name="Freeform 165">
                <a:extLst>
                  <a:ext uri="{FF2B5EF4-FFF2-40B4-BE49-F238E27FC236}">
                    <a16:creationId xmlns:a16="http://schemas.microsoft.com/office/drawing/2014/main" xmlns="" id="{97F22A65-9FFE-9B68-92F7-DC8EE130CE8F}"/>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2" name="Freeform 166">
                <a:extLst>
                  <a:ext uri="{FF2B5EF4-FFF2-40B4-BE49-F238E27FC236}">
                    <a16:creationId xmlns:a16="http://schemas.microsoft.com/office/drawing/2014/main" xmlns="" id="{C3B51CE9-E3C2-627C-685D-C3B864AF6B00}"/>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3" name="Freeform 167">
                <a:extLst>
                  <a:ext uri="{FF2B5EF4-FFF2-40B4-BE49-F238E27FC236}">
                    <a16:creationId xmlns:a16="http://schemas.microsoft.com/office/drawing/2014/main" xmlns="" id="{D8AC28B3-D08A-1CFD-8806-A2BC1877C86E}"/>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4" name="Freeform 168">
                <a:extLst>
                  <a:ext uri="{FF2B5EF4-FFF2-40B4-BE49-F238E27FC236}">
                    <a16:creationId xmlns:a16="http://schemas.microsoft.com/office/drawing/2014/main" xmlns="" id="{A312DC85-474A-5223-5416-9B0055D6B37E}"/>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5" name="Freeform 169">
                <a:extLst>
                  <a:ext uri="{FF2B5EF4-FFF2-40B4-BE49-F238E27FC236}">
                    <a16:creationId xmlns:a16="http://schemas.microsoft.com/office/drawing/2014/main" xmlns="" id="{918D3893-F282-996B-8EF0-609573B3203E}"/>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6" name="Freeform 170">
                <a:extLst>
                  <a:ext uri="{FF2B5EF4-FFF2-40B4-BE49-F238E27FC236}">
                    <a16:creationId xmlns:a16="http://schemas.microsoft.com/office/drawing/2014/main" xmlns="" id="{66B48CF6-6A96-CC7B-D873-A7D92A9B60D0}"/>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7" name="Freeform 171">
                <a:extLst>
                  <a:ext uri="{FF2B5EF4-FFF2-40B4-BE49-F238E27FC236}">
                    <a16:creationId xmlns:a16="http://schemas.microsoft.com/office/drawing/2014/main" xmlns="" id="{E53C67F3-CBB4-73DB-EF8E-BA2D94472A6C}"/>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8" name="Freeform 172">
                <a:extLst>
                  <a:ext uri="{FF2B5EF4-FFF2-40B4-BE49-F238E27FC236}">
                    <a16:creationId xmlns:a16="http://schemas.microsoft.com/office/drawing/2014/main" xmlns="" id="{07326E80-85F5-9C51-307A-5FEDF6F562F7}"/>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9" name="Freeform 173">
                <a:extLst>
                  <a:ext uri="{FF2B5EF4-FFF2-40B4-BE49-F238E27FC236}">
                    <a16:creationId xmlns:a16="http://schemas.microsoft.com/office/drawing/2014/main" xmlns="" id="{CB831568-AD18-38EF-45FE-2FF4CA6EC54A}"/>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0" name="Freeform 174">
                <a:extLst>
                  <a:ext uri="{FF2B5EF4-FFF2-40B4-BE49-F238E27FC236}">
                    <a16:creationId xmlns:a16="http://schemas.microsoft.com/office/drawing/2014/main" xmlns="" id="{DB441969-6C9D-18B6-F39F-7E161936491C}"/>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1" name="Freeform 175">
                <a:extLst>
                  <a:ext uri="{FF2B5EF4-FFF2-40B4-BE49-F238E27FC236}">
                    <a16:creationId xmlns:a16="http://schemas.microsoft.com/office/drawing/2014/main" xmlns="" id="{28A7AAFF-7825-E94D-EA05-15D8BF3FEB25}"/>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2" name="Freeform 176">
                <a:extLst>
                  <a:ext uri="{FF2B5EF4-FFF2-40B4-BE49-F238E27FC236}">
                    <a16:creationId xmlns:a16="http://schemas.microsoft.com/office/drawing/2014/main" xmlns="" id="{BD274612-A69A-79C8-B9C3-FD1623C7F01E}"/>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3" name="Freeform 177">
                <a:extLst>
                  <a:ext uri="{FF2B5EF4-FFF2-40B4-BE49-F238E27FC236}">
                    <a16:creationId xmlns:a16="http://schemas.microsoft.com/office/drawing/2014/main" xmlns="" id="{810F8981-F788-F693-7B99-1FAD8CCC697C}"/>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4" name="Freeform 178">
                <a:extLst>
                  <a:ext uri="{FF2B5EF4-FFF2-40B4-BE49-F238E27FC236}">
                    <a16:creationId xmlns:a16="http://schemas.microsoft.com/office/drawing/2014/main" xmlns="" id="{C3E3298D-C61A-0546-39EF-D29FCA4AA598}"/>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5" name="Freeform 179">
                <a:extLst>
                  <a:ext uri="{FF2B5EF4-FFF2-40B4-BE49-F238E27FC236}">
                    <a16:creationId xmlns:a16="http://schemas.microsoft.com/office/drawing/2014/main" xmlns="" id="{7693F034-D58C-7BAB-E4F3-0FBF2709354F}"/>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6" name="Freeform 180">
                <a:extLst>
                  <a:ext uri="{FF2B5EF4-FFF2-40B4-BE49-F238E27FC236}">
                    <a16:creationId xmlns:a16="http://schemas.microsoft.com/office/drawing/2014/main" xmlns="" id="{CBECE953-D0EC-A2A9-A933-E5F9D257E8CB}"/>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7" name="Freeform 181">
                <a:extLst>
                  <a:ext uri="{FF2B5EF4-FFF2-40B4-BE49-F238E27FC236}">
                    <a16:creationId xmlns:a16="http://schemas.microsoft.com/office/drawing/2014/main" xmlns="" id="{3C5B83D8-F33B-248C-7486-03CAD3359E8F}"/>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8" name="Freeform 182">
                <a:extLst>
                  <a:ext uri="{FF2B5EF4-FFF2-40B4-BE49-F238E27FC236}">
                    <a16:creationId xmlns:a16="http://schemas.microsoft.com/office/drawing/2014/main" xmlns="" id="{98752666-AAD8-2798-6C67-2BBA44D78E1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9" name="Freeform 183">
                <a:extLst>
                  <a:ext uri="{FF2B5EF4-FFF2-40B4-BE49-F238E27FC236}">
                    <a16:creationId xmlns:a16="http://schemas.microsoft.com/office/drawing/2014/main" xmlns="" id="{DCBD010D-D4A5-DA87-64E5-5E62CC48DD08}"/>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0" name="Freeform 184">
                <a:extLst>
                  <a:ext uri="{FF2B5EF4-FFF2-40B4-BE49-F238E27FC236}">
                    <a16:creationId xmlns:a16="http://schemas.microsoft.com/office/drawing/2014/main" xmlns="" id="{10A05A22-5283-937E-AF18-225C478CF650}"/>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1" name="Freeform 185">
                <a:extLst>
                  <a:ext uri="{FF2B5EF4-FFF2-40B4-BE49-F238E27FC236}">
                    <a16:creationId xmlns:a16="http://schemas.microsoft.com/office/drawing/2014/main" xmlns="" id="{220DC027-F2DD-3C9A-DA9E-26934B1DC1E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2" name="Freeform 186">
                <a:extLst>
                  <a:ext uri="{FF2B5EF4-FFF2-40B4-BE49-F238E27FC236}">
                    <a16:creationId xmlns:a16="http://schemas.microsoft.com/office/drawing/2014/main" xmlns="" id="{FDEC85E8-F1BE-680B-400C-FA907BAA9F3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3" name="Freeform 187">
                <a:extLst>
                  <a:ext uri="{FF2B5EF4-FFF2-40B4-BE49-F238E27FC236}">
                    <a16:creationId xmlns:a16="http://schemas.microsoft.com/office/drawing/2014/main" xmlns="" id="{641A9DF3-5DE5-1473-3F10-AA9B9613120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4" name="Freeform 188">
                <a:extLst>
                  <a:ext uri="{FF2B5EF4-FFF2-40B4-BE49-F238E27FC236}">
                    <a16:creationId xmlns:a16="http://schemas.microsoft.com/office/drawing/2014/main" xmlns="" id="{A0F6E582-FDD9-E6F3-3105-C2B86EF6EAC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5" name="Freeform 189">
                <a:extLst>
                  <a:ext uri="{FF2B5EF4-FFF2-40B4-BE49-F238E27FC236}">
                    <a16:creationId xmlns:a16="http://schemas.microsoft.com/office/drawing/2014/main" xmlns="" id="{93E7E2CB-7173-2BAC-015E-F7277B3E5810}"/>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6" name="Freeform 190">
                <a:extLst>
                  <a:ext uri="{FF2B5EF4-FFF2-40B4-BE49-F238E27FC236}">
                    <a16:creationId xmlns:a16="http://schemas.microsoft.com/office/drawing/2014/main" xmlns="" id="{36D394DE-3250-A57D-8FFF-B84C2ED18D91}"/>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7" name="Freeform 191">
                <a:extLst>
                  <a:ext uri="{FF2B5EF4-FFF2-40B4-BE49-F238E27FC236}">
                    <a16:creationId xmlns:a16="http://schemas.microsoft.com/office/drawing/2014/main" xmlns="" id="{F0731966-958B-52E1-ABBC-33F6DED43454}"/>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8" name="Freeform 192">
                <a:extLst>
                  <a:ext uri="{FF2B5EF4-FFF2-40B4-BE49-F238E27FC236}">
                    <a16:creationId xmlns:a16="http://schemas.microsoft.com/office/drawing/2014/main" xmlns="" id="{A83ADB22-F729-DEE8-B020-435641C804D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9" name="Freeform 193">
                <a:extLst>
                  <a:ext uri="{FF2B5EF4-FFF2-40B4-BE49-F238E27FC236}">
                    <a16:creationId xmlns:a16="http://schemas.microsoft.com/office/drawing/2014/main" xmlns="" id="{20231600-56AD-92C1-CAB9-3C902208EB04}"/>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0" name="Freeform 194">
                <a:extLst>
                  <a:ext uri="{FF2B5EF4-FFF2-40B4-BE49-F238E27FC236}">
                    <a16:creationId xmlns:a16="http://schemas.microsoft.com/office/drawing/2014/main" xmlns="" id="{1A395303-A11B-590A-C811-F793511841CA}"/>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1" name="Freeform 195">
                <a:extLst>
                  <a:ext uri="{FF2B5EF4-FFF2-40B4-BE49-F238E27FC236}">
                    <a16:creationId xmlns:a16="http://schemas.microsoft.com/office/drawing/2014/main" xmlns="" id="{2C95BB57-EA6A-D78D-53B2-AE0A76204D4A}"/>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2" name="Freeform 196">
                <a:extLst>
                  <a:ext uri="{FF2B5EF4-FFF2-40B4-BE49-F238E27FC236}">
                    <a16:creationId xmlns:a16="http://schemas.microsoft.com/office/drawing/2014/main" xmlns="" id="{FC55BF7D-FC61-9904-2416-A0FE0B2B1FD0}"/>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3" name="Freeform 197">
                <a:extLst>
                  <a:ext uri="{FF2B5EF4-FFF2-40B4-BE49-F238E27FC236}">
                    <a16:creationId xmlns:a16="http://schemas.microsoft.com/office/drawing/2014/main" xmlns="" id="{6D2CABCA-0328-27C2-0ED1-2E7239803F45}"/>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4" name="Freeform 198">
                <a:extLst>
                  <a:ext uri="{FF2B5EF4-FFF2-40B4-BE49-F238E27FC236}">
                    <a16:creationId xmlns:a16="http://schemas.microsoft.com/office/drawing/2014/main" xmlns="" id="{528B7250-ED49-28F7-5527-B74B7088B9E2}"/>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5" name="Freeform 199">
                <a:extLst>
                  <a:ext uri="{FF2B5EF4-FFF2-40B4-BE49-F238E27FC236}">
                    <a16:creationId xmlns:a16="http://schemas.microsoft.com/office/drawing/2014/main" xmlns="" id="{A551CFD1-8E62-513C-0DF2-A8E5497B46D9}"/>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6" name="Freeform 200">
                <a:extLst>
                  <a:ext uri="{FF2B5EF4-FFF2-40B4-BE49-F238E27FC236}">
                    <a16:creationId xmlns:a16="http://schemas.microsoft.com/office/drawing/2014/main" xmlns="" id="{4AFA8B24-A210-DA64-1D15-6530205935E2}"/>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7" name="Freeform 201">
                <a:extLst>
                  <a:ext uri="{FF2B5EF4-FFF2-40B4-BE49-F238E27FC236}">
                    <a16:creationId xmlns:a16="http://schemas.microsoft.com/office/drawing/2014/main" xmlns="" id="{D088D4AC-C41A-37CF-C516-B4B6B2B4D6D5}"/>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8" name="Freeform 202">
                <a:extLst>
                  <a:ext uri="{FF2B5EF4-FFF2-40B4-BE49-F238E27FC236}">
                    <a16:creationId xmlns:a16="http://schemas.microsoft.com/office/drawing/2014/main" xmlns="" id="{03287A79-FEED-ED78-36DC-443BD1AE657A}"/>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9" name="Freeform 203">
                <a:extLst>
                  <a:ext uri="{FF2B5EF4-FFF2-40B4-BE49-F238E27FC236}">
                    <a16:creationId xmlns:a16="http://schemas.microsoft.com/office/drawing/2014/main" xmlns="" id="{A20FCEC2-8413-A189-F447-BF5C3E40864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0" name="Freeform 204">
                <a:extLst>
                  <a:ext uri="{FF2B5EF4-FFF2-40B4-BE49-F238E27FC236}">
                    <a16:creationId xmlns:a16="http://schemas.microsoft.com/office/drawing/2014/main" xmlns="" id="{5E5A318D-C764-5988-BD1B-E13A0EC48D87}"/>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11" name="Freeform 206">
              <a:extLst>
                <a:ext uri="{FF2B5EF4-FFF2-40B4-BE49-F238E27FC236}">
                  <a16:creationId xmlns:a16="http://schemas.microsoft.com/office/drawing/2014/main" xmlns="" id="{C22870A0-A05B-30C8-C014-9BAC442E99C5}"/>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2" name="Freeform 207">
              <a:extLst>
                <a:ext uri="{FF2B5EF4-FFF2-40B4-BE49-F238E27FC236}">
                  <a16:creationId xmlns:a16="http://schemas.microsoft.com/office/drawing/2014/main" xmlns="" id="{0663EED5-97B3-C4B7-DF74-045B0EC21C88}"/>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3" name="Freeform 208">
              <a:extLst>
                <a:ext uri="{FF2B5EF4-FFF2-40B4-BE49-F238E27FC236}">
                  <a16:creationId xmlns:a16="http://schemas.microsoft.com/office/drawing/2014/main" xmlns="" id="{6DD3856D-9040-A1C1-E05E-07039406EF14}"/>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4" name="Freeform 209">
              <a:extLst>
                <a:ext uri="{FF2B5EF4-FFF2-40B4-BE49-F238E27FC236}">
                  <a16:creationId xmlns:a16="http://schemas.microsoft.com/office/drawing/2014/main" xmlns="" id="{138DA1A1-6A45-E714-EE15-50F8A550B553}"/>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5" name="Freeform 210">
              <a:extLst>
                <a:ext uri="{FF2B5EF4-FFF2-40B4-BE49-F238E27FC236}">
                  <a16:creationId xmlns:a16="http://schemas.microsoft.com/office/drawing/2014/main" xmlns="" id="{DC9D3D2C-9D23-DAA3-828F-7A1002ABF806}"/>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6" name="Freeform 211">
              <a:extLst>
                <a:ext uri="{FF2B5EF4-FFF2-40B4-BE49-F238E27FC236}">
                  <a16:creationId xmlns:a16="http://schemas.microsoft.com/office/drawing/2014/main" xmlns="" id="{CFB7BDEB-323B-EB2D-D884-E0F29668C7A1}"/>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7" name="Freeform 212">
              <a:extLst>
                <a:ext uri="{FF2B5EF4-FFF2-40B4-BE49-F238E27FC236}">
                  <a16:creationId xmlns:a16="http://schemas.microsoft.com/office/drawing/2014/main" xmlns="" id="{C8E54BCA-08F2-C539-57F3-5ACB8F62AE0F}"/>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8" name="Freeform 213">
              <a:extLst>
                <a:ext uri="{FF2B5EF4-FFF2-40B4-BE49-F238E27FC236}">
                  <a16:creationId xmlns:a16="http://schemas.microsoft.com/office/drawing/2014/main" xmlns="" id="{0BE8E3BF-C0FE-E84A-5AB3-8963154FA49C}"/>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9" name="Freeform 214">
              <a:extLst>
                <a:ext uri="{FF2B5EF4-FFF2-40B4-BE49-F238E27FC236}">
                  <a16:creationId xmlns:a16="http://schemas.microsoft.com/office/drawing/2014/main" xmlns="" id="{2A7D936F-AB5C-97C7-F470-D39EC0DF8661}"/>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0" name="Freeform 215">
              <a:extLst>
                <a:ext uri="{FF2B5EF4-FFF2-40B4-BE49-F238E27FC236}">
                  <a16:creationId xmlns:a16="http://schemas.microsoft.com/office/drawing/2014/main" xmlns="" id="{88DDEA6D-0364-8455-5347-B8FC3AC412E0}"/>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 name="Freeform 216">
              <a:extLst>
                <a:ext uri="{FF2B5EF4-FFF2-40B4-BE49-F238E27FC236}">
                  <a16:creationId xmlns:a16="http://schemas.microsoft.com/office/drawing/2014/main" xmlns="" id="{3376E91B-B796-D5DC-4A3A-244EE541D97C}"/>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 name="Freeform 217">
              <a:extLst>
                <a:ext uri="{FF2B5EF4-FFF2-40B4-BE49-F238E27FC236}">
                  <a16:creationId xmlns:a16="http://schemas.microsoft.com/office/drawing/2014/main" xmlns="" id="{672D9463-59E9-87DE-5F58-BCEC839C7DA1}"/>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 name="Freeform 218">
              <a:extLst>
                <a:ext uri="{FF2B5EF4-FFF2-40B4-BE49-F238E27FC236}">
                  <a16:creationId xmlns:a16="http://schemas.microsoft.com/office/drawing/2014/main" xmlns="" id="{D1232DF5-4CD8-B66B-9690-EE7E3ED2EA3C}"/>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 name="Freeform 219">
              <a:extLst>
                <a:ext uri="{FF2B5EF4-FFF2-40B4-BE49-F238E27FC236}">
                  <a16:creationId xmlns:a16="http://schemas.microsoft.com/office/drawing/2014/main" xmlns="" id="{F1622AEB-3DE9-605D-A6FF-A31A495074BF}"/>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 name="Freeform 220">
              <a:extLst>
                <a:ext uri="{FF2B5EF4-FFF2-40B4-BE49-F238E27FC236}">
                  <a16:creationId xmlns:a16="http://schemas.microsoft.com/office/drawing/2014/main" xmlns="" id="{9A2D2F3A-4648-828E-C17A-D805AC78B501}"/>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 name="Freeform 221">
              <a:extLst>
                <a:ext uri="{FF2B5EF4-FFF2-40B4-BE49-F238E27FC236}">
                  <a16:creationId xmlns:a16="http://schemas.microsoft.com/office/drawing/2014/main" xmlns="" id="{1CA52A21-C9E5-F4B2-0C51-AAEC9DC4342A}"/>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 name="Freeform 222">
              <a:extLst>
                <a:ext uri="{FF2B5EF4-FFF2-40B4-BE49-F238E27FC236}">
                  <a16:creationId xmlns:a16="http://schemas.microsoft.com/office/drawing/2014/main" xmlns="" id="{2D736C9A-8B08-8371-43C4-33F4073461E5}"/>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 name="Freeform 223">
              <a:extLst>
                <a:ext uri="{FF2B5EF4-FFF2-40B4-BE49-F238E27FC236}">
                  <a16:creationId xmlns:a16="http://schemas.microsoft.com/office/drawing/2014/main" xmlns="" id="{77CFBC42-2A7F-2A12-4DFF-94972D9009BB}"/>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 name="Freeform 224">
              <a:extLst>
                <a:ext uri="{FF2B5EF4-FFF2-40B4-BE49-F238E27FC236}">
                  <a16:creationId xmlns:a16="http://schemas.microsoft.com/office/drawing/2014/main" xmlns="" id="{297C7CBB-8EED-640D-FE20-EDD2C89D168F}"/>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 name="Freeform 225">
              <a:extLst>
                <a:ext uri="{FF2B5EF4-FFF2-40B4-BE49-F238E27FC236}">
                  <a16:creationId xmlns:a16="http://schemas.microsoft.com/office/drawing/2014/main" xmlns="" id="{10C1141F-888B-E0B2-9DB1-0B39B55303A5}"/>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 name="Freeform 226">
              <a:extLst>
                <a:ext uri="{FF2B5EF4-FFF2-40B4-BE49-F238E27FC236}">
                  <a16:creationId xmlns:a16="http://schemas.microsoft.com/office/drawing/2014/main" xmlns="" id="{1FFEDB64-A61E-A18D-4293-BCFD7DAB794A}"/>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 name="Freeform 227">
              <a:extLst>
                <a:ext uri="{FF2B5EF4-FFF2-40B4-BE49-F238E27FC236}">
                  <a16:creationId xmlns:a16="http://schemas.microsoft.com/office/drawing/2014/main" xmlns="" id="{6A9BB860-F535-67AC-A708-07F526A7125A}"/>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 name="Freeform 228">
              <a:extLst>
                <a:ext uri="{FF2B5EF4-FFF2-40B4-BE49-F238E27FC236}">
                  <a16:creationId xmlns:a16="http://schemas.microsoft.com/office/drawing/2014/main" xmlns="" id="{01FFCD19-6C4A-389B-3994-CC53D5F7AA4B}"/>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 name="Freeform 229">
              <a:extLst>
                <a:ext uri="{FF2B5EF4-FFF2-40B4-BE49-F238E27FC236}">
                  <a16:creationId xmlns:a16="http://schemas.microsoft.com/office/drawing/2014/main" xmlns="" id="{51029299-DDCB-80F2-25E3-159DA9F58631}"/>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 name="Freeform 230">
              <a:extLst>
                <a:ext uri="{FF2B5EF4-FFF2-40B4-BE49-F238E27FC236}">
                  <a16:creationId xmlns:a16="http://schemas.microsoft.com/office/drawing/2014/main" xmlns="" id="{7E07FF35-F2D9-F981-FB07-5043F90B7695}"/>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 name="Freeform 231">
              <a:extLst>
                <a:ext uri="{FF2B5EF4-FFF2-40B4-BE49-F238E27FC236}">
                  <a16:creationId xmlns:a16="http://schemas.microsoft.com/office/drawing/2014/main" xmlns="" id="{C5C240CE-E18F-BB0E-A2EA-60656D8DABDA}"/>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 name="Freeform 232">
              <a:extLst>
                <a:ext uri="{FF2B5EF4-FFF2-40B4-BE49-F238E27FC236}">
                  <a16:creationId xmlns:a16="http://schemas.microsoft.com/office/drawing/2014/main" xmlns="" id="{9C39FA75-B424-6C79-E852-3FA3E6C699F4}"/>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 name="Freeform 233">
              <a:extLst>
                <a:ext uri="{FF2B5EF4-FFF2-40B4-BE49-F238E27FC236}">
                  <a16:creationId xmlns:a16="http://schemas.microsoft.com/office/drawing/2014/main" xmlns="" id="{207763A8-AFEE-B0D3-13A3-312BB5E30CDC}"/>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 name="Freeform 234">
              <a:extLst>
                <a:ext uri="{FF2B5EF4-FFF2-40B4-BE49-F238E27FC236}">
                  <a16:creationId xmlns:a16="http://schemas.microsoft.com/office/drawing/2014/main" xmlns="" id="{8D116C29-DD0B-E8F3-79FF-225EEE2E589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 name="Freeform 235">
              <a:extLst>
                <a:ext uri="{FF2B5EF4-FFF2-40B4-BE49-F238E27FC236}">
                  <a16:creationId xmlns:a16="http://schemas.microsoft.com/office/drawing/2014/main" xmlns="" id="{74768E40-53D3-3F14-AB1E-26A654F32CA5}"/>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 name="Freeform 236">
              <a:extLst>
                <a:ext uri="{FF2B5EF4-FFF2-40B4-BE49-F238E27FC236}">
                  <a16:creationId xmlns:a16="http://schemas.microsoft.com/office/drawing/2014/main" xmlns="" id="{7A817252-170C-3DF0-FF40-3A172914C4F2}"/>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 name="Freeform 237">
              <a:extLst>
                <a:ext uri="{FF2B5EF4-FFF2-40B4-BE49-F238E27FC236}">
                  <a16:creationId xmlns:a16="http://schemas.microsoft.com/office/drawing/2014/main" xmlns="" id="{DEBB9485-941C-4528-4413-84525CE4C552}"/>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 name="Freeform 238">
              <a:extLst>
                <a:ext uri="{FF2B5EF4-FFF2-40B4-BE49-F238E27FC236}">
                  <a16:creationId xmlns:a16="http://schemas.microsoft.com/office/drawing/2014/main" xmlns="" id="{535F63C8-5B61-6020-4179-CCEAEC262D7A}"/>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 name="Freeform 239">
              <a:extLst>
                <a:ext uri="{FF2B5EF4-FFF2-40B4-BE49-F238E27FC236}">
                  <a16:creationId xmlns:a16="http://schemas.microsoft.com/office/drawing/2014/main" xmlns="" id="{9C02FF53-542C-4444-CB30-50184A8707C5}"/>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 name="Freeform 240">
              <a:extLst>
                <a:ext uri="{FF2B5EF4-FFF2-40B4-BE49-F238E27FC236}">
                  <a16:creationId xmlns:a16="http://schemas.microsoft.com/office/drawing/2014/main" xmlns="" id="{941ACAD1-430A-EFF5-8F09-A53A7DCC7788}"/>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 name="Freeform 241">
              <a:extLst>
                <a:ext uri="{FF2B5EF4-FFF2-40B4-BE49-F238E27FC236}">
                  <a16:creationId xmlns:a16="http://schemas.microsoft.com/office/drawing/2014/main" xmlns="" id="{69311F18-CA03-42BE-BEBD-AD3C8E673696}"/>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 name="Freeform 242">
              <a:extLst>
                <a:ext uri="{FF2B5EF4-FFF2-40B4-BE49-F238E27FC236}">
                  <a16:creationId xmlns:a16="http://schemas.microsoft.com/office/drawing/2014/main" xmlns="" id="{B9B3B4C7-5675-E0F5-12A4-FFB1B0C3740D}"/>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 name="Freeform 243">
              <a:extLst>
                <a:ext uri="{FF2B5EF4-FFF2-40B4-BE49-F238E27FC236}">
                  <a16:creationId xmlns:a16="http://schemas.microsoft.com/office/drawing/2014/main" xmlns="" id="{937479A0-6F9E-9430-07AA-DBA8EE852B23}"/>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 name="Freeform 244">
              <a:extLst>
                <a:ext uri="{FF2B5EF4-FFF2-40B4-BE49-F238E27FC236}">
                  <a16:creationId xmlns:a16="http://schemas.microsoft.com/office/drawing/2014/main" xmlns="" id="{185AA46E-E149-6AB3-9FE1-1DC26FB7B483}"/>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 name="Freeform 245">
              <a:extLst>
                <a:ext uri="{FF2B5EF4-FFF2-40B4-BE49-F238E27FC236}">
                  <a16:creationId xmlns:a16="http://schemas.microsoft.com/office/drawing/2014/main" xmlns="" id="{5B5F1BB3-B348-A11B-670B-830E44285AB6}"/>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 name="Freeform 246">
              <a:extLst>
                <a:ext uri="{FF2B5EF4-FFF2-40B4-BE49-F238E27FC236}">
                  <a16:creationId xmlns:a16="http://schemas.microsoft.com/office/drawing/2014/main" xmlns="" id="{4375F15D-4BD7-BE8A-4BB5-5C0536E85271}"/>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2" name="Freeform 247">
              <a:extLst>
                <a:ext uri="{FF2B5EF4-FFF2-40B4-BE49-F238E27FC236}">
                  <a16:creationId xmlns:a16="http://schemas.microsoft.com/office/drawing/2014/main" xmlns="" id="{A7A9F87C-7364-5C21-C563-1EC8DF4256FB}"/>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3" name="Freeform 248">
              <a:extLst>
                <a:ext uri="{FF2B5EF4-FFF2-40B4-BE49-F238E27FC236}">
                  <a16:creationId xmlns:a16="http://schemas.microsoft.com/office/drawing/2014/main" xmlns="" id="{943ED182-8A23-A370-821F-ECC41ED3A145}"/>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4" name="Freeform 249">
              <a:extLst>
                <a:ext uri="{FF2B5EF4-FFF2-40B4-BE49-F238E27FC236}">
                  <a16:creationId xmlns:a16="http://schemas.microsoft.com/office/drawing/2014/main" xmlns="" id="{83CE1038-1A4C-EB88-14B6-1275D4BE55EF}"/>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5" name="Freeform 250">
              <a:extLst>
                <a:ext uri="{FF2B5EF4-FFF2-40B4-BE49-F238E27FC236}">
                  <a16:creationId xmlns:a16="http://schemas.microsoft.com/office/drawing/2014/main" xmlns="" id="{70985568-D8FB-ECC4-2FCA-5A4D718C4790}"/>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6" name="Freeform 251">
              <a:extLst>
                <a:ext uri="{FF2B5EF4-FFF2-40B4-BE49-F238E27FC236}">
                  <a16:creationId xmlns:a16="http://schemas.microsoft.com/office/drawing/2014/main" xmlns="" id="{27A55931-9570-6E61-686B-AEBA8EBEE41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7" name="Freeform 252">
              <a:extLst>
                <a:ext uri="{FF2B5EF4-FFF2-40B4-BE49-F238E27FC236}">
                  <a16:creationId xmlns:a16="http://schemas.microsoft.com/office/drawing/2014/main" xmlns="" id="{F932FAA1-DE1A-9693-A645-056F7842CBE0}"/>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8" name="Freeform 253">
              <a:extLst>
                <a:ext uri="{FF2B5EF4-FFF2-40B4-BE49-F238E27FC236}">
                  <a16:creationId xmlns:a16="http://schemas.microsoft.com/office/drawing/2014/main" xmlns="" id="{1191C48A-008A-D151-DF1E-DA1510D104F0}"/>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9" name="Freeform 254">
              <a:extLst>
                <a:ext uri="{FF2B5EF4-FFF2-40B4-BE49-F238E27FC236}">
                  <a16:creationId xmlns:a16="http://schemas.microsoft.com/office/drawing/2014/main" xmlns="" id="{35675E73-66A0-8939-0760-7CFEA7EC5BB5}"/>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60" name="Freeform 255">
              <a:extLst>
                <a:ext uri="{FF2B5EF4-FFF2-40B4-BE49-F238E27FC236}">
                  <a16:creationId xmlns:a16="http://schemas.microsoft.com/office/drawing/2014/main" xmlns="" id="{B6504303-3538-5743-5858-E2F7338246DD}"/>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61" name="Freeform 256">
              <a:extLst>
                <a:ext uri="{FF2B5EF4-FFF2-40B4-BE49-F238E27FC236}">
                  <a16:creationId xmlns:a16="http://schemas.microsoft.com/office/drawing/2014/main" xmlns="" id="{8A6BC339-BC8C-72AA-11AD-206A91A12ED9}"/>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62" name="Freeform 257">
              <a:extLst>
                <a:ext uri="{FF2B5EF4-FFF2-40B4-BE49-F238E27FC236}">
                  <a16:creationId xmlns:a16="http://schemas.microsoft.com/office/drawing/2014/main" xmlns="" id="{BA70235D-2321-6279-1684-C02F81275B6E}"/>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63" name="Freeform 258">
              <a:extLst>
                <a:ext uri="{FF2B5EF4-FFF2-40B4-BE49-F238E27FC236}">
                  <a16:creationId xmlns:a16="http://schemas.microsoft.com/office/drawing/2014/main" xmlns="" id="{1D070F49-5B26-930F-8876-B9204FF5E8DE}"/>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64" name="Freeform 259">
              <a:extLst>
                <a:ext uri="{FF2B5EF4-FFF2-40B4-BE49-F238E27FC236}">
                  <a16:creationId xmlns:a16="http://schemas.microsoft.com/office/drawing/2014/main" xmlns="" id="{2DA4BD3E-57BA-C9F9-6495-9D3B0D2C6062}"/>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65" name="Freeform 260">
              <a:extLst>
                <a:ext uri="{FF2B5EF4-FFF2-40B4-BE49-F238E27FC236}">
                  <a16:creationId xmlns:a16="http://schemas.microsoft.com/office/drawing/2014/main" xmlns="" id="{0BA9EF29-32F9-BC64-160A-111187F1695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66" name="Freeform 261">
              <a:extLst>
                <a:ext uri="{FF2B5EF4-FFF2-40B4-BE49-F238E27FC236}">
                  <a16:creationId xmlns:a16="http://schemas.microsoft.com/office/drawing/2014/main" xmlns="" id="{B504DEBD-285F-84BB-998B-85D33E4545AB}"/>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67" name="Freeform 262">
              <a:extLst>
                <a:ext uri="{FF2B5EF4-FFF2-40B4-BE49-F238E27FC236}">
                  <a16:creationId xmlns:a16="http://schemas.microsoft.com/office/drawing/2014/main" xmlns="" id="{BAB5D778-E6B8-EB40-7F17-070C3B1B37D6}"/>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68" name="Freeform 263">
              <a:extLst>
                <a:ext uri="{FF2B5EF4-FFF2-40B4-BE49-F238E27FC236}">
                  <a16:creationId xmlns:a16="http://schemas.microsoft.com/office/drawing/2014/main" xmlns="" id="{201C2F2F-0D79-3C4D-523C-3C8FA9289484}"/>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69" name="Freeform 264">
              <a:extLst>
                <a:ext uri="{FF2B5EF4-FFF2-40B4-BE49-F238E27FC236}">
                  <a16:creationId xmlns:a16="http://schemas.microsoft.com/office/drawing/2014/main" xmlns="" id="{9F314307-0377-9744-E439-12C6EDD3A8B9}"/>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70" name="Freeform 265">
              <a:extLst>
                <a:ext uri="{FF2B5EF4-FFF2-40B4-BE49-F238E27FC236}">
                  <a16:creationId xmlns:a16="http://schemas.microsoft.com/office/drawing/2014/main" xmlns="" id="{AC9180D3-A19F-9C01-F778-8AA36A792A62}"/>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71" name="Freeform 266">
              <a:extLst>
                <a:ext uri="{FF2B5EF4-FFF2-40B4-BE49-F238E27FC236}">
                  <a16:creationId xmlns:a16="http://schemas.microsoft.com/office/drawing/2014/main" xmlns="" id="{327F9DB1-79C5-39C1-8181-8ADB0EF607CE}"/>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72" name="Freeform 267">
              <a:extLst>
                <a:ext uri="{FF2B5EF4-FFF2-40B4-BE49-F238E27FC236}">
                  <a16:creationId xmlns:a16="http://schemas.microsoft.com/office/drawing/2014/main" xmlns="" id="{247B6806-77A6-B304-48DE-774F6DD7BDCB}"/>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73" name="Freeform 268">
              <a:extLst>
                <a:ext uri="{FF2B5EF4-FFF2-40B4-BE49-F238E27FC236}">
                  <a16:creationId xmlns:a16="http://schemas.microsoft.com/office/drawing/2014/main" xmlns="" id="{3B0DBD91-78B4-7F15-E2E4-A04E632368E5}"/>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74" name="Freeform 269">
              <a:extLst>
                <a:ext uri="{FF2B5EF4-FFF2-40B4-BE49-F238E27FC236}">
                  <a16:creationId xmlns:a16="http://schemas.microsoft.com/office/drawing/2014/main" xmlns="" id="{0807E2A0-8858-F985-1164-B7F0EBACDEBD}"/>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75" name="Freeform 270">
              <a:extLst>
                <a:ext uri="{FF2B5EF4-FFF2-40B4-BE49-F238E27FC236}">
                  <a16:creationId xmlns:a16="http://schemas.microsoft.com/office/drawing/2014/main" xmlns="" id="{61550BD6-BD55-08E7-700F-C5F40CC2D883}"/>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76" name="Freeform 271">
              <a:extLst>
                <a:ext uri="{FF2B5EF4-FFF2-40B4-BE49-F238E27FC236}">
                  <a16:creationId xmlns:a16="http://schemas.microsoft.com/office/drawing/2014/main" xmlns="" id="{EEA56EE2-CD4E-F5B9-B25C-B382FB7348DC}"/>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77" name="Freeform 272">
              <a:extLst>
                <a:ext uri="{FF2B5EF4-FFF2-40B4-BE49-F238E27FC236}">
                  <a16:creationId xmlns:a16="http://schemas.microsoft.com/office/drawing/2014/main" xmlns="" id="{A62C5A5C-E425-3C9E-4B21-F0AB8FD9CC7D}"/>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78" name="Freeform 273">
              <a:extLst>
                <a:ext uri="{FF2B5EF4-FFF2-40B4-BE49-F238E27FC236}">
                  <a16:creationId xmlns:a16="http://schemas.microsoft.com/office/drawing/2014/main" xmlns="" id="{53FEBA8E-BF89-6F22-1482-57E88B5ECE15}"/>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79" name="Freeform 274">
              <a:extLst>
                <a:ext uri="{FF2B5EF4-FFF2-40B4-BE49-F238E27FC236}">
                  <a16:creationId xmlns:a16="http://schemas.microsoft.com/office/drawing/2014/main" xmlns="" id="{C70BB443-CED1-368F-838C-7419C0B8BBD9}"/>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80" name="Freeform 275">
              <a:extLst>
                <a:ext uri="{FF2B5EF4-FFF2-40B4-BE49-F238E27FC236}">
                  <a16:creationId xmlns:a16="http://schemas.microsoft.com/office/drawing/2014/main" xmlns="" id="{AB556F4F-2749-43AA-078D-0AACD04B84F6}"/>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81" name="Freeform 276">
              <a:extLst>
                <a:ext uri="{FF2B5EF4-FFF2-40B4-BE49-F238E27FC236}">
                  <a16:creationId xmlns:a16="http://schemas.microsoft.com/office/drawing/2014/main" xmlns="" id="{9D835E24-B87C-91EE-1B7C-065504888B22}"/>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82" name="Freeform 277">
              <a:extLst>
                <a:ext uri="{FF2B5EF4-FFF2-40B4-BE49-F238E27FC236}">
                  <a16:creationId xmlns:a16="http://schemas.microsoft.com/office/drawing/2014/main" xmlns="" id="{989F04D3-056C-C486-328B-16C3B6804B94}"/>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83" name="Freeform 278">
              <a:extLst>
                <a:ext uri="{FF2B5EF4-FFF2-40B4-BE49-F238E27FC236}">
                  <a16:creationId xmlns:a16="http://schemas.microsoft.com/office/drawing/2014/main" xmlns="" id="{E451F459-CF8D-1061-7C6D-9B581C24C016}"/>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84" name="Freeform 279">
              <a:extLst>
                <a:ext uri="{FF2B5EF4-FFF2-40B4-BE49-F238E27FC236}">
                  <a16:creationId xmlns:a16="http://schemas.microsoft.com/office/drawing/2014/main" xmlns="" id="{DE48BEB7-18FF-8F47-57C5-27ACC8204439}"/>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85" name="Freeform 280">
              <a:extLst>
                <a:ext uri="{FF2B5EF4-FFF2-40B4-BE49-F238E27FC236}">
                  <a16:creationId xmlns:a16="http://schemas.microsoft.com/office/drawing/2014/main" xmlns="" id="{2009598D-8C2F-D97D-7EFB-6FA45F87DA05}"/>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86" name="Freeform 281">
              <a:extLst>
                <a:ext uri="{FF2B5EF4-FFF2-40B4-BE49-F238E27FC236}">
                  <a16:creationId xmlns:a16="http://schemas.microsoft.com/office/drawing/2014/main" xmlns="" id="{D2CF310C-60D6-5BE4-BC0C-D8F108D75887}"/>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87" name="Freeform 282">
              <a:extLst>
                <a:ext uri="{FF2B5EF4-FFF2-40B4-BE49-F238E27FC236}">
                  <a16:creationId xmlns:a16="http://schemas.microsoft.com/office/drawing/2014/main" xmlns="" id="{046BDCE8-06B6-6E02-7F81-C6E8BD49AAFD}"/>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88" name="Freeform 283">
              <a:extLst>
                <a:ext uri="{FF2B5EF4-FFF2-40B4-BE49-F238E27FC236}">
                  <a16:creationId xmlns:a16="http://schemas.microsoft.com/office/drawing/2014/main" xmlns="" id="{D9F831B2-3094-7643-3575-6F61A37A9AF9}"/>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89" name="Freeform 284">
              <a:extLst>
                <a:ext uri="{FF2B5EF4-FFF2-40B4-BE49-F238E27FC236}">
                  <a16:creationId xmlns:a16="http://schemas.microsoft.com/office/drawing/2014/main" xmlns="" id="{5364DD8A-1E54-47FA-DA83-2BC1359FC8C0}"/>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90" name="Freeform 285">
              <a:extLst>
                <a:ext uri="{FF2B5EF4-FFF2-40B4-BE49-F238E27FC236}">
                  <a16:creationId xmlns:a16="http://schemas.microsoft.com/office/drawing/2014/main" xmlns="" id="{A3A5FCAD-4B74-B371-50C0-08CE7F8B7A0F}"/>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91" name="Freeform 286">
              <a:extLst>
                <a:ext uri="{FF2B5EF4-FFF2-40B4-BE49-F238E27FC236}">
                  <a16:creationId xmlns:a16="http://schemas.microsoft.com/office/drawing/2014/main" xmlns="" id="{F496029E-C73F-348A-5901-FF92873D5097}"/>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92" name="Freeform 287">
              <a:extLst>
                <a:ext uri="{FF2B5EF4-FFF2-40B4-BE49-F238E27FC236}">
                  <a16:creationId xmlns:a16="http://schemas.microsoft.com/office/drawing/2014/main" xmlns="" id="{A6A029A4-6195-29C4-2FEA-23AF8ED17BF8}"/>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93" name="Freeform 288">
              <a:extLst>
                <a:ext uri="{FF2B5EF4-FFF2-40B4-BE49-F238E27FC236}">
                  <a16:creationId xmlns:a16="http://schemas.microsoft.com/office/drawing/2014/main" xmlns="" id="{A90FE4A2-56CF-E404-85A5-6CDC29389CB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94" name="Freeform 289">
              <a:extLst>
                <a:ext uri="{FF2B5EF4-FFF2-40B4-BE49-F238E27FC236}">
                  <a16:creationId xmlns:a16="http://schemas.microsoft.com/office/drawing/2014/main" xmlns="" id="{503ECD80-CFAE-1521-8B2A-BC416832E0B9}"/>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95" name="Freeform 290">
              <a:extLst>
                <a:ext uri="{FF2B5EF4-FFF2-40B4-BE49-F238E27FC236}">
                  <a16:creationId xmlns:a16="http://schemas.microsoft.com/office/drawing/2014/main" xmlns="" id="{5A9DFBD4-8F9D-1A61-5651-7C0554656A42}"/>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96" name="Freeform 291">
              <a:extLst>
                <a:ext uri="{FF2B5EF4-FFF2-40B4-BE49-F238E27FC236}">
                  <a16:creationId xmlns:a16="http://schemas.microsoft.com/office/drawing/2014/main" xmlns="" id="{6CA7AE8D-F0A1-43B6-7446-14DE0E66502D}"/>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97" name="Freeform 292">
              <a:extLst>
                <a:ext uri="{FF2B5EF4-FFF2-40B4-BE49-F238E27FC236}">
                  <a16:creationId xmlns:a16="http://schemas.microsoft.com/office/drawing/2014/main" xmlns="" id="{8C35F070-1F7F-70B1-C2F7-1D539BF26638}"/>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98" name="Freeform 293">
              <a:extLst>
                <a:ext uri="{FF2B5EF4-FFF2-40B4-BE49-F238E27FC236}">
                  <a16:creationId xmlns:a16="http://schemas.microsoft.com/office/drawing/2014/main" xmlns="" id="{CF7F32AE-2DFF-9BCA-FEEC-432CE9E9C185}"/>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99" name="Freeform 294">
              <a:extLst>
                <a:ext uri="{FF2B5EF4-FFF2-40B4-BE49-F238E27FC236}">
                  <a16:creationId xmlns:a16="http://schemas.microsoft.com/office/drawing/2014/main" xmlns="" id="{A804DA90-A480-A0B9-9555-A27C1F2EB5B3}"/>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00" name="Freeform 295">
              <a:extLst>
                <a:ext uri="{FF2B5EF4-FFF2-40B4-BE49-F238E27FC236}">
                  <a16:creationId xmlns:a16="http://schemas.microsoft.com/office/drawing/2014/main" xmlns="" id="{A9C42EF5-F13C-5028-2418-90B64E86870C}"/>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01" name="Freeform 296">
              <a:extLst>
                <a:ext uri="{FF2B5EF4-FFF2-40B4-BE49-F238E27FC236}">
                  <a16:creationId xmlns:a16="http://schemas.microsoft.com/office/drawing/2014/main" xmlns="" id="{598D460A-C0AB-BB0F-50B9-CBCD5C0D7CC3}"/>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02" name="Freeform 297">
              <a:extLst>
                <a:ext uri="{FF2B5EF4-FFF2-40B4-BE49-F238E27FC236}">
                  <a16:creationId xmlns:a16="http://schemas.microsoft.com/office/drawing/2014/main" xmlns="" id="{F616C22C-82A4-A92D-583A-13E31CCD6033}"/>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03" name="Freeform 298">
              <a:extLst>
                <a:ext uri="{FF2B5EF4-FFF2-40B4-BE49-F238E27FC236}">
                  <a16:creationId xmlns:a16="http://schemas.microsoft.com/office/drawing/2014/main" xmlns="" id="{A3927067-2BCA-FBB1-B369-16179F112EC1}"/>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04" name="Freeform 299">
              <a:extLst>
                <a:ext uri="{FF2B5EF4-FFF2-40B4-BE49-F238E27FC236}">
                  <a16:creationId xmlns:a16="http://schemas.microsoft.com/office/drawing/2014/main" xmlns="" id="{9E90928F-D2CE-EA77-6E4A-08036D9CC3EA}"/>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05" name="Freeform 300">
              <a:extLst>
                <a:ext uri="{FF2B5EF4-FFF2-40B4-BE49-F238E27FC236}">
                  <a16:creationId xmlns:a16="http://schemas.microsoft.com/office/drawing/2014/main" xmlns="" id="{397574EF-EFD8-DDA7-638C-DA305CBC1A37}"/>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06" name="Freeform 301">
              <a:extLst>
                <a:ext uri="{FF2B5EF4-FFF2-40B4-BE49-F238E27FC236}">
                  <a16:creationId xmlns:a16="http://schemas.microsoft.com/office/drawing/2014/main" xmlns="" id="{A3618813-5EB4-F999-73C3-BF80144482C2}"/>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07" name="Freeform 302">
              <a:extLst>
                <a:ext uri="{FF2B5EF4-FFF2-40B4-BE49-F238E27FC236}">
                  <a16:creationId xmlns:a16="http://schemas.microsoft.com/office/drawing/2014/main" xmlns="" id="{7CE6B95A-E1AC-2149-CBDC-25699F691A0B}"/>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08" name="Freeform 303">
              <a:extLst>
                <a:ext uri="{FF2B5EF4-FFF2-40B4-BE49-F238E27FC236}">
                  <a16:creationId xmlns:a16="http://schemas.microsoft.com/office/drawing/2014/main" xmlns="" id="{FBAA5021-87F9-CC74-86B9-11978049F930}"/>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09" name="Freeform 304">
              <a:extLst>
                <a:ext uri="{FF2B5EF4-FFF2-40B4-BE49-F238E27FC236}">
                  <a16:creationId xmlns:a16="http://schemas.microsoft.com/office/drawing/2014/main" xmlns="" id="{C55CC0A0-0A19-DE4A-D11B-CE90FF4857EA}"/>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110" name="Freeform 305">
              <a:extLst>
                <a:ext uri="{FF2B5EF4-FFF2-40B4-BE49-F238E27FC236}">
                  <a16:creationId xmlns:a16="http://schemas.microsoft.com/office/drawing/2014/main" xmlns="" id="{734C3B28-FA36-88F9-70CE-124BCF61C8A0}"/>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pic>
        <p:nvPicPr>
          <p:cNvPr id="2" name="Picture 1">
            <a:extLst>
              <a:ext uri="{FF2B5EF4-FFF2-40B4-BE49-F238E27FC236}">
                <a16:creationId xmlns:a16="http://schemas.microsoft.com/office/drawing/2014/main" xmlns="" id="{A04207AF-8261-8FDB-ADFE-D0E43A4A7870}"/>
              </a:ext>
            </a:extLst>
          </p:cNvPr>
          <p:cNvPicPr>
            <a:picLocks noChangeAspect="1"/>
          </p:cNvPicPr>
          <p:nvPr/>
        </p:nvPicPr>
        <p:blipFill>
          <a:blip r:embed="rId6"/>
          <a:stretch>
            <a:fillRect/>
          </a:stretch>
        </p:blipFill>
        <p:spPr>
          <a:xfrm>
            <a:off x="4194243" y="1139242"/>
            <a:ext cx="4974767" cy="1353429"/>
          </a:xfrm>
          <a:prstGeom prst="rect">
            <a:avLst/>
          </a:prstGeom>
        </p:spPr>
      </p:pic>
    </p:spTree>
    <p:extLst>
      <p:ext uri="{BB962C8B-B14F-4D97-AF65-F5344CB8AC3E}">
        <p14:creationId xmlns:p14="http://schemas.microsoft.com/office/powerpoint/2010/main" val="256245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yellow, bedroom, room&#10;&#10;Description automatically generated">
            <a:extLst>
              <a:ext uri="{FF2B5EF4-FFF2-40B4-BE49-F238E27FC236}">
                <a16:creationId xmlns:a16="http://schemas.microsoft.com/office/drawing/2014/main" xmlns="" id="{95A05276-D770-5C6C-3609-98EF60190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9">
            <a:extLst>
              <a:ext uri="{FF2B5EF4-FFF2-40B4-BE49-F238E27FC236}">
                <a16:creationId xmlns:a16="http://schemas.microsoft.com/office/drawing/2014/main" xmlns="" id="{0CFD2201-A9DA-3AC7-E076-C5693AC1D94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1126" y="3908441"/>
            <a:ext cx="1745673" cy="2743200"/>
          </a:xfrm>
          <a:prstGeom prst="rect">
            <a:avLst/>
          </a:prstGeom>
        </p:spPr>
      </p:pic>
      <p:pic>
        <p:nvPicPr>
          <p:cNvPr id="6" name="Picture 10">
            <a:extLst>
              <a:ext uri="{FF2B5EF4-FFF2-40B4-BE49-F238E27FC236}">
                <a16:creationId xmlns:a16="http://schemas.microsoft.com/office/drawing/2014/main" xmlns="" id="{69160877-02B2-5F0D-FAF4-0EC359957C9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164951" y="3843957"/>
            <a:ext cx="1934749" cy="2807684"/>
          </a:xfrm>
          <a:prstGeom prst="rect">
            <a:avLst/>
          </a:prstGeom>
        </p:spPr>
      </p:pic>
      <p:grpSp>
        <p:nvGrpSpPr>
          <p:cNvPr id="13" name="Google Shape;3567;p41">
            <a:extLst>
              <a:ext uri="{FF2B5EF4-FFF2-40B4-BE49-F238E27FC236}">
                <a16:creationId xmlns:a16="http://schemas.microsoft.com/office/drawing/2014/main" xmlns="" id="{5ED1AD11-F33C-41C2-948D-764CD5AA203D}"/>
              </a:ext>
            </a:extLst>
          </p:cNvPr>
          <p:cNvGrpSpPr/>
          <p:nvPr/>
        </p:nvGrpSpPr>
        <p:grpSpPr>
          <a:xfrm>
            <a:off x="1223962" y="1743740"/>
            <a:ext cx="9122979" cy="3189767"/>
            <a:chOff x="1129025" y="609299"/>
            <a:chExt cx="6902748" cy="3837843"/>
          </a:xfrm>
          <a:solidFill>
            <a:schemeClr val="accent4">
              <a:lumMod val="20000"/>
              <a:lumOff val="80000"/>
            </a:schemeClr>
          </a:solidFill>
        </p:grpSpPr>
        <p:sp>
          <p:nvSpPr>
            <p:cNvPr id="14" name="Google Shape;3568;p41">
              <a:extLst>
                <a:ext uri="{FF2B5EF4-FFF2-40B4-BE49-F238E27FC236}">
                  <a16:creationId xmlns:a16="http://schemas.microsoft.com/office/drawing/2014/main" xmlns="" id="{97465876-F2C5-4087-9BF2-537E9BF85DED}"/>
                </a:ext>
              </a:extLst>
            </p:cNvPr>
            <p:cNvSpPr/>
            <p:nvPr/>
          </p:nvSpPr>
          <p:spPr>
            <a:xfrm>
              <a:off x="1129025" y="609299"/>
              <a:ext cx="6761251" cy="3741422"/>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gr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3569;p41">
              <a:extLst>
                <a:ext uri="{FF2B5EF4-FFF2-40B4-BE49-F238E27FC236}">
                  <a16:creationId xmlns:a16="http://schemas.microsoft.com/office/drawing/2014/main" xmlns="" id="{FE28DB8D-35E1-4F5C-AD2C-4F1E1FA9C3EF}"/>
                </a:ext>
              </a:extLst>
            </p:cNvPr>
            <p:cNvSpPr/>
            <p:nvPr/>
          </p:nvSpPr>
          <p:spPr>
            <a:xfrm>
              <a:off x="1129025" y="786125"/>
              <a:ext cx="6902748" cy="3661018"/>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xmlns="" id="{31CA7295-B697-49DF-8730-A9CFE8B4F496}"/>
              </a:ext>
            </a:extLst>
          </p:cNvPr>
          <p:cNvSpPr txBox="1"/>
          <p:nvPr/>
        </p:nvSpPr>
        <p:spPr>
          <a:xfrm>
            <a:off x="1562985" y="1768565"/>
            <a:ext cx="8423929" cy="3046988"/>
          </a:xfrm>
          <a:prstGeom prst="rect">
            <a:avLst/>
          </a:prstGeom>
          <a:noFill/>
        </p:spPr>
        <p:txBody>
          <a:bodyPr wrap="square" rtlCol="0">
            <a:spAutoFit/>
          </a:bodyPr>
          <a:lstStyle/>
          <a:p>
            <a:pPr lvl="0" algn="just" defTabSz="457200"/>
            <a:r>
              <a:rPr lang="vi-VN" sz="4800" b="1" dirty="0">
                <a:solidFill>
                  <a:srgbClr val="873025"/>
                </a:solidFill>
                <a:latin typeface="Calibri" panose="020F0502020204030204" pitchFamily="34" charset="0"/>
                <a:ea typeface="LNTH-LuoLuoNotangYuanTi 1" charset="-128"/>
                <a:cs typeface="Calibri" panose="020F0502020204030204" pitchFamily="34" charset="0"/>
              </a:rPr>
              <a:t>Viết đoạn văn nêu tình cảm, cảm xúc của em về một nhân vật trong câu chuyện hoặc bài thơ đã đọc, đã nghe.</a:t>
            </a:r>
            <a:endParaRPr kumimoji="0" lang="vi-VN" b="1" i="0" u="none" strike="noStrike" kern="1200" cap="none" spc="0" normalizeH="0" baseline="0" noProof="0" dirty="0">
              <a:ln>
                <a:noFill/>
              </a:ln>
              <a:solidFill>
                <a:srgbClr val="873025"/>
              </a:solidFill>
              <a:effectLst/>
              <a:uLnTx/>
              <a:uFillTx/>
              <a:latin typeface="Calibri" panose="020F0502020204030204" pitchFamily="34" charset="0"/>
              <a:ea typeface="LNTH-LuoLuoNotangYuanTi 1" charset="-128"/>
              <a:cs typeface="Calibri" panose="020F0502020204030204" pitchFamily="34" charset="0"/>
            </a:endParaRPr>
          </a:p>
        </p:txBody>
      </p:sp>
      <p:pic>
        <p:nvPicPr>
          <p:cNvPr id="2" name="Picture 1">
            <a:extLst>
              <a:ext uri="{FF2B5EF4-FFF2-40B4-BE49-F238E27FC236}">
                <a16:creationId xmlns:a16="http://schemas.microsoft.com/office/drawing/2014/main" xmlns="" id="{E5A4965C-6002-5B18-5285-B8E1CCA15345}"/>
              </a:ext>
            </a:extLst>
          </p:cNvPr>
          <p:cNvPicPr>
            <a:picLocks noChangeAspect="1"/>
          </p:cNvPicPr>
          <p:nvPr/>
        </p:nvPicPr>
        <p:blipFill>
          <a:blip r:embed="rId7"/>
          <a:stretch>
            <a:fillRect/>
          </a:stretch>
        </p:blipFill>
        <p:spPr>
          <a:xfrm>
            <a:off x="254070" y="212446"/>
            <a:ext cx="2731245" cy="1457070"/>
          </a:xfrm>
          <a:prstGeom prst="rect">
            <a:avLst/>
          </a:prstGeom>
        </p:spPr>
      </p:pic>
    </p:spTree>
    <p:extLst>
      <p:ext uri="{BB962C8B-B14F-4D97-AF65-F5344CB8AC3E}">
        <p14:creationId xmlns:p14="http://schemas.microsoft.com/office/powerpoint/2010/main" val="239658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14" presetClass="entr" presetSubtype="1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组合 20">
            <a:extLst>
              <a:ext uri="{FF2B5EF4-FFF2-40B4-BE49-F238E27FC236}">
                <a16:creationId xmlns:a16="http://schemas.microsoft.com/office/drawing/2014/main" xmlns="" id="{D13EB364-8B26-B304-34F9-7A8F90B931D0}"/>
              </a:ext>
            </a:extLst>
          </p:cNvPr>
          <p:cNvGrpSpPr/>
          <p:nvPr/>
        </p:nvGrpSpPr>
        <p:grpSpPr>
          <a:xfrm flipH="1">
            <a:off x="1665889" y="-204678"/>
            <a:ext cx="10289628" cy="7194332"/>
            <a:chOff x="1463455" y="293300"/>
            <a:chExt cx="6375995" cy="6096012"/>
          </a:xfrm>
        </p:grpSpPr>
        <p:sp>
          <p:nvSpPr>
            <p:cNvPr id="16" name="矩形: 圆角 19">
              <a:extLst>
                <a:ext uri="{FF2B5EF4-FFF2-40B4-BE49-F238E27FC236}">
                  <a16:creationId xmlns:a16="http://schemas.microsoft.com/office/drawing/2014/main" xmlns="" id="{7057E04F-5182-A4EE-86AD-678E5BE75A19}"/>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17" name="图片 15">
              <a:extLst>
                <a:ext uri="{FF2B5EF4-FFF2-40B4-BE49-F238E27FC236}">
                  <a16:creationId xmlns:a16="http://schemas.microsoft.com/office/drawing/2014/main" xmlns="" id="{DA8B6983-D90A-E5C2-2D59-1705E25D3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grpSp>
        <p:nvGrpSpPr>
          <p:cNvPr id="7" name="Google Shape;2924;p38">
            <a:extLst>
              <a:ext uri="{FF2B5EF4-FFF2-40B4-BE49-F238E27FC236}">
                <a16:creationId xmlns:a16="http://schemas.microsoft.com/office/drawing/2014/main" xmlns="" id="{5E208F30-D311-00CD-57E3-E59FBBA0E381}"/>
              </a:ext>
            </a:extLst>
          </p:cNvPr>
          <p:cNvGrpSpPr/>
          <p:nvPr/>
        </p:nvGrpSpPr>
        <p:grpSpPr>
          <a:xfrm>
            <a:off x="236483" y="483476"/>
            <a:ext cx="1839311" cy="1786758"/>
            <a:chOff x="11347927" y="2363157"/>
            <a:chExt cx="576357" cy="582992"/>
          </a:xfrm>
        </p:grpSpPr>
        <p:sp>
          <p:nvSpPr>
            <p:cNvPr id="8" name="Google Shape;2925;p38">
              <a:extLst>
                <a:ext uri="{FF2B5EF4-FFF2-40B4-BE49-F238E27FC236}">
                  <a16:creationId xmlns:a16="http://schemas.microsoft.com/office/drawing/2014/main" xmlns="" id="{9571EA8B-7A66-2077-A69E-47EFACEEC825}"/>
                </a:ext>
              </a:extLst>
            </p:cNvPr>
            <p:cNvSpPr/>
            <p:nvPr/>
          </p:nvSpPr>
          <p:spPr>
            <a:xfrm>
              <a:off x="11450373" y="2461756"/>
              <a:ext cx="392812" cy="371788"/>
            </a:xfrm>
            <a:custGeom>
              <a:avLst/>
              <a:gdLst/>
              <a:ahLst/>
              <a:cxnLst/>
              <a:rect l="l" t="t" r="r" b="b"/>
              <a:pathLst>
                <a:path w="13378" h="12662" extrusionOk="0">
                  <a:moveTo>
                    <a:pt x="7065" y="0"/>
                  </a:moveTo>
                  <a:cubicBezTo>
                    <a:pt x="6672" y="0"/>
                    <a:pt x="6274" y="34"/>
                    <a:pt x="5882" y="102"/>
                  </a:cubicBezTo>
                  <a:cubicBezTo>
                    <a:pt x="5240" y="222"/>
                    <a:pt x="4615" y="422"/>
                    <a:pt x="4023" y="705"/>
                  </a:cubicBezTo>
                  <a:cubicBezTo>
                    <a:pt x="3467" y="978"/>
                    <a:pt x="2939" y="1319"/>
                    <a:pt x="2462" y="1717"/>
                  </a:cubicBezTo>
                  <a:cubicBezTo>
                    <a:pt x="1996" y="2114"/>
                    <a:pt x="1586" y="2564"/>
                    <a:pt x="1240" y="3052"/>
                  </a:cubicBezTo>
                  <a:cubicBezTo>
                    <a:pt x="928" y="3506"/>
                    <a:pt x="666" y="4001"/>
                    <a:pt x="467" y="4529"/>
                  </a:cubicBezTo>
                  <a:lnTo>
                    <a:pt x="461" y="4547"/>
                  </a:lnTo>
                  <a:cubicBezTo>
                    <a:pt x="461" y="4552"/>
                    <a:pt x="456" y="4552"/>
                    <a:pt x="456" y="4558"/>
                  </a:cubicBezTo>
                  <a:cubicBezTo>
                    <a:pt x="246" y="5143"/>
                    <a:pt x="103" y="5751"/>
                    <a:pt x="47" y="6370"/>
                  </a:cubicBezTo>
                  <a:cubicBezTo>
                    <a:pt x="0" y="6950"/>
                    <a:pt x="24" y="7513"/>
                    <a:pt x="115" y="8046"/>
                  </a:cubicBezTo>
                  <a:cubicBezTo>
                    <a:pt x="200" y="8518"/>
                    <a:pt x="341" y="8974"/>
                    <a:pt x="540" y="9394"/>
                  </a:cubicBezTo>
                  <a:lnTo>
                    <a:pt x="546" y="9405"/>
                  </a:lnTo>
                  <a:cubicBezTo>
                    <a:pt x="740" y="9797"/>
                    <a:pt x="996" y="10189"/>
                    <a:pt x="1314" y="10564"/>
                  </a:cubicBezTo>
                  <a:cubicBezTo>
                    <a:pt x="1637" y="10944"/>
                    <a:pt x="2001" y="11280"/>
                    <a:pt x="2399" y="11565"/>
                  </a:cubicBezTo>
                  <a:cubicBezTo>
                    <a:pt x="2796" y="11843"/>
                    <a:pt x="3239" y="12076"/>
                    <a:pt x="3706" y="12252"/>
                  </a:cubicBezTo>
                  <a:lnTo>
                    <a:pt x="3729" y="12263"/>
                  </a:lnTo>
                  <a:lnTo>
                    <a:pt x="3740" y="12263"/>
                  </a:lnTo>
                  <a:cubicBezTo>
                    <a:pt x="3734" y="12258"/>
                    <a:pt x="3729" y="12258"/>
                    <a:pt x="3717" y="12252"/>
                  </a:cubicBezTo>
                  <a:lnTo>
                    <a:pt x="3717" y="12252"/>
                  </a:lnTo>
                  <a:cubicBezTo>
                    <a:pt x="4251" y="12451"/>
                    <a:pt x="4831" y="12581"/>
                    <a:pt x="5428" y="12638"/>
                  </a:cubicBezTo>
                  <a:cubicBezTo>
                    <a:pt x="5421" y="12633"/>
                    <a:pt x="5410" y="12633"/>
                    <a:pt x="5399" y="12627"/>
                  </a:cubicBezTo>
                  <a:lnTo>
                    <a:pt x="5399" y="12627"/>
                  </a:lnTo>
                  <a:cubicBezTo>
                    <a:pt x="5604" y="12649"/>
                    <a:pt x="5825" y="12661"/>
                    <a:pt x="6053" y="12661"/>
                  </a:cubicBezTo>
                  <a:cubicBezTo>
                    <a:pt x="6564" y="12661"/>
                    <a:pt x="7099" y="12609"/>
                    <a:pt x="7650" y="12513"/>
                  </a:cubicBezTo>
                  <a:lnTo>
                    <a:pt x="7661" y="12507"/>
                  </a:lnTo>
                  <a:lnTo>
                    <a:pt x="7661" y="12513"/>
                  </a:lnTo>
                  <a:cubicBezTo>
                    <a:pt x="8484" y="12360"/>
                    <a:pt x="9258" y="12116"/>
                    <a:pt x="9963" y="11780"/>
                  </a:cubicBezTo>
                  <a:lnTo>
                    <a:pt x="9963" y="11780"/>
                  </a:lnTo>
                  <a:lnTo>
                    <a:pt x="9950" y="11786"/>
                  </a:lnTo>
                  <a:cubicBezTo>
                    <a:pt x="10553" y="11502"/>
                    <a:pt x="11099" y="11156"/>
                    <a:pt x="11558" y="10763"/>
                  </a:cubicBezTo>
                  <a:lnTo>
                    <a:pt x="11558" y="10763"/>
                  </a:lnTo>
                  <a:lnTo>
                    <a:pt x="11542" y="10774"/>
                  </a:lnTo>
                  <a:cubicBezTo>
                    <a:pt x="11946" y="10440"/>
                    <a:pt x="12292" y="10070"/>
                    <a:pt x="12565" y="9677"/>
                  </a:cubicBezTo>
                  <a:cubicBezTo>
                    <a:pt x="12792" y="9354"/>
                    <a:pt x="12979" y="9008"/>
                    <a:pt x="13121" y="8654"/>
                  </a:cubicBezTo>
                  <a:cubicBezTo>
                    <a:pt x="13092" y="8633"/>
                    <a:pt x="13082" y="8604"/>
                    <a:pt x="13092" y="8575"/>
                  </a:cubicBezTo>
                  <a:cubicBezTo>
                    <a:pt x="13218" y="8098"/>
                    <a:pt x="13297" y="7666"/>
                    <a:pt x="13338" y="7257"/>
                  </a:cubicBezTo>
                  <a:cubicBezTo>
                    <a:pt x="13377" y="6768"/>
                    <a:pt x="13360" y="6286"/>
                    <a:pt x="13275" y="5825"/>
                  </a:cubicBezTo>
                  <a:lnTo>
                    <a:pt x="13275" y="5837"/>
                  </a:lnTo>
                  <a:cubicBezTo>
                    <a:pt x="13139" y="5087"/>
                    <a:pt x="12906" y="4348"/>
                    <a:pt x="12576" y="3655"/>
                  </a:cubicBezTo>
                  <a:cubicBezTo>
                    <a:pt x="12297" y="3075"/>
                    <a:pt x="11962" y="2546"/>
                    <a:pt x="11576" y="2092"/>
                  </a:cubicBezTo>
                  <a:lnTo>
                    <a:pt x="11576" y="2092"/>
                  </a:lnTo>
                  <a:lnTo>
                    <a:pt x="11599" y="2126"/>
                  </a:lnTo>
                  <a:cubicBezTo>
                    <a:pt x="11258" y="1712"/>
                    <a:pt x="10871" y="1353"/>
                    <a:pt x="10456" y="1057"/>
                  </a:cubicBezTo>
                  <a:cubicBezTo>
                    <a:pt x="10053" y="773"/>
                    <a:pt x="9609" y="540"/>
                    <a:pt x="9150" y="370"/>
                  </a:cubicBezTo>
                  <a:cubicBezTo>
                    <a:pt x="8667" y="194"/>
                    <a:pt x="8156" y="75"/>
                    <a:pt x="7632" y="29"/>
                  </a:cubicBezTo>
                  <a:lnTo>
                    <a:pt x="7616" y="23"/>
                  </a:lnTo>
                  <a:lnTo>
                    <a:pt x="7598" y="23"/>
                  </a:lnTo>
                  <a:cubicBezTo>
                    <a:pt x="7427" y="12"/>
                    <a:pt x="7246" y="0"/>
                    <a:pt x="7065" y="0"/>
                  </a:cubicBezTo>
                  <a:close/>
                </a:path>
              </a:pathLst>
            </a:custGeom>
            <a:solidFill>
              <a:srgbClr val="FFB03B"/>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2926;p38">
              <a:extLst>
                <a:ext uri="{FF2B5EF4-FFF2-40B4-BE49-F238E27FC236}">
                  <a16:creationId xmlns:a16="http://schemas.microsoft.com/office/drawing/2014/main" xmlns="" id="{871790E0-5376-18DF-0099-0F1FD37AE0A2}"/>
                </a:ext>
              </a:extLst>
            </p:cNvPr>
            <p:cNvSpPr/>
            <p:nvPr/>
          </p:nvSpPr>
          <p:spPr>
            <a:xfrm>
              <a:off x="11443356" y="2610741"/>
              <a:ext cx="403822" cy="229791"/>
            </a:xfrm>
            <a:custGeom>
              <a:avLst/>
              <a:gdLst/>
              <a:ahLst/>
              <a:cxnLst/>
              <a:rect l="l" t="t" r="r" b="b"/>
              <a:pathLst>
                <a:path w="13753" h="7826" extrusionOk="0">
                  <a:moveTo>
                    <a:pt x="13468" y="1"/>
                  </a:moveTo>
                  <a:cubicBezTo>
                    <a:pt x="13457" y="1"/>
                    <a:pt x="13451" y="1"/>
                    <a:pt x="13446" y="6"/>
                  </a:cubicBezTo>
                  <a:cubicBezTo>
                    <a:pt x="13412" y="18"/>
                    <a:pt x="13406" y="52"/>
                    <a:pt x="13412" y="81"/>
                  </a:cubicBezTo>
                  <a:lnTo>
                    <a:pt x="13412" y="92"/>
                  </a:lnTo>
                  <a:cubicBezTo>
                    <a:pt x="13446" y="268"/>
                    <a:pt x="13475" y="444"/>
                    <a:pt x="13486" y="620"/>
                  </a:cubicBezTo>
                  <a:cubicBezTo>
                    <a:pt x="13496" y="666"/>
                    <a:pt x="13502" y="717"/>
                    <a:pt x="13514" y="763"/>
                  </a:cubicBezTo>
                  <a:lnTo>
                    <a:pt x="13514" y="751"/>
                  </a:lnTo>
                  <a:cubicBezTo>
                    <a:pt x="13599" y="1212"/>
                    <a:pt x="13616" y="1694"/>
                    <a:pt x="13577" y="2183"/>
                  </a:cubicBezTo>
                  <a:cubicBezTo>
                    <a:pt x="13536" y="2592"/>
                    <a:pt x="13457" y="3024"/>
                    <a:pt x="13331" y="3501"/>
                  </a:cubicBezTo>
                  <a:cubicBezTo>
                    <a:pt x="13321" y="3530"/>
                    <a:pt x="13331" y="3559"/>
                    <a:pt x="13360" y="3580"/>
                  </a:cubicBezTo>
                  <a:cubicBezTo>
                    <a:pt x="13218" y="3934"/>
                    <a:pt x="13031" y="4280"/>
                    <a:pt x="12804" y="4603"/>
                  </a:cubicBezTo>
                  <a:cubicBezTo>
                    <a:pt x="12531" y="4996"/>
                    <a:pt x="12185" y="5366"/>
                    <a:pt x="11781" y="5700"/>
                  </a:cubicBezTo>
                  <a:lnTo>
                    <a:pt x="11797" y="5689"/>
                  </a:lnTo>
                  <a:lnTo>
                    <a:pt x="11797" y="5689"/>
                  </a:lnTo>
                  <a:cubicBezTo>
                    <a:pt x="11338" y="6082"/>
                    <a:pt x="10792" y="6428"/>
                    <a:pt x="10189" y="6712"/>
                  </a:cubicBezTo>
                  <a:lnTo>
                    <a:pt x="10202" y="6706"/>
                  </a:lnTo>
                  <a:lnTo>
                    <a:pt x="10202" y="6706"/>
                  </a:lnTo>
                  <a:cubicBezTo>
                    <a:pt x="9497" y="7042"/>
                    <a:pt x="8723" y="7286"/>
                    <a:pt x="7900" y="7439"/>
                  </a:cubicBezTo>
                  <a:lnTo>
                    <a:pt x="7900" y="7433"/>
                  </a:lnTo>
                  <a:lnTo>
                    <a:pt x="7889" y="7439"/>
                  </a:lnTo>
                  <a:cubicBezTo>
                    <a:pt x="7338" y="7535"/>
                    <a:pt x="6803" y="7587"/>
                    <a:pt x="6292" y="7587"/>
                  </a:cubicBezTo>
                  <a:cubicBezTo>
                    <a:pt x="6064" y="7587"/>
                    <a:pt x="5843" y="7575"/>
                    <a:pt x="5638" y="7553"/>
                  </a:cubicBezTo>
                  <a:lnTo>
                    <a:pt x="5638" y="7553"/>
                  </a:lnTo>
                  <a:cubicBezTo>
                    <a:pt x="5649" y="7559"/>
                    <a:pt x="5660" y="7559"/>
                    <a:pt x="5667" y="7564"/>
                  </a:cubicBezTo>
                  <a:cubicBezTo>
                    <a:pt x="5070" y="7507"/>
                    <a:pt x="4490" y="7377"/>
                    <a:pt x="3956" y="7178"/>
                  </a:cubicBezTo>
                  <a:lnTo>
                    <a:pt x="3956" y="7178"/>
                  </a:lnTo>
                  <a:cubicBezTo>
                    <a:pt x="3968" y="7184"/>
                    <a:pt x="3973" y="7184"/>
                    <a:pt x="3979" y="7189"/>
                  </a:cubicBezTo>
                  <a:lnTo>
                    <a:pt x="3968" y="7189"/>
                  </a:lnTo>
                  <a:lnTo>
                    <a:pt x="3945" y="7178"/>
                  </a:lnTo>
                  <a:cubicBezTo>
                    <a:pt x="3478" y="7002"/>
                    <a:pt x="3035" y="6769"/>
                    <a:pt x="2638" y="6491"/>
                  </a:cubicBezTo>
                  <a:cubicBezTo>
                    <a:pt x="2240" y="6206"/>
                    <a:pt x="1876" y="5870"/>
                    <a:pt x="1553" y="5490"/>
                  </a:cubicBezTo>
                  <a:cubicBezTo>
                    <a:pt x="1235" y="5115"/>
                    <a:pt x="979" y="4723"/>
                    <a:pt x="785" y="4331"/>
                  </a:cubicBezTo>
                  <a:lnTo>
                    <a:pt x="779" y="4320"/>
                  </a:lnTo>
                  <a:cubicBezTo>
                    <a:pt x="580" y="3900"/>
                    <a:pt x="439" y="3444"/>
                    <a:pt x="354" y="2972"/>
                  </a:cubicBezTo>
                  <a:cubicBezTo>
                    <a:pt x="268" y="2479"/>
                    <a:pt x="239" y="1962"/>
                    <a:pt x="280" y="1427"/>
                  </a:cubicBezTo>
                  <a:cubicBezTo>
                    <a:pt x="273" y="1427"/>
                    <a:pt x="273" y="1422"/>
                    <a:pt x="273" y="1422"/>
                  </a:cubicBezTo>
                  <a:cubicBezTo>
                    <a:pt x="263" y="1398"/>
                    <a:pt x="234" y="1388"/>
                    <a:pt x="212" y="1382"/>
                  </a:cubicBezTo>
                  <a:lnTo>
                    <a:pt x="194" y="1382"/>
                  </a:lnTo>
                  <a:cubicBezTo>
                    <a:pt x="171" y="1382"/>
                    <a:pt x="149" y="1388"/>
                    <a:pt x="132" y="1398"/>
                  </a:cubicBezTo>
                  <a:cubicBezTo>
                    <a:pt x="110" y="1411"/>
                    <a:pt x="98" y="1433"/>
                    <a:pt x="92" y="1461"/>
                  </a:cubicBezTo>
                  <a:lnTo>
                    <a:pt x="87" y="1479"/>
                  </a:lnTo>
                  <a:cubicBezTo>
                    <a:pt x="53" y="1490"/>
                    <a:pt x="29" y="1513"/>
                    <a:pt x="29" y="1547"/>
                  </a:cubicBezTo>
                  <a:cubicBezTo>
                    <a:pt x="1" y="1894"/>
                    <a:pt x="8" y="2245"/>
                    <a:pt x="47" y="2581"/>
                  </a:cubicBezTo>
                  <a:cubicBezTo>
                    <a:pt x="87" y="2911"/>
                    <a:pt x="166" y="3245"/>
                    <a:pt x="273" y="3586"/>
                  </a:cubicBezTo>
                  <a:cubicBezTo>
                    <a:pt x="376" y="3893"/>
                    <a:pt x="512" y="4200"/>
                    <a:pt x="695" y="4530"/>
                  </a:cubicBezTo>
                  <a:cubicBezTo>
                    <a:pt x="853" y="4826"/>
                    <a:pt x="1041" y="5115"/>
                    <a:pt x="1262" y="5387"/>
                  </a:cubicBezTo>
                  <a:cubicBezTo>
                    <a:pt x="1705" y="5945"/>
                    <a:pt x="2217" y="6410"/>
                    <a:pt x="2791" y="6785"/>
                  </a:cubicBezTo>
                  <a:cubicBezTo>
                    <a:pt x="3336" y="7144"/>
                    <a:pt x="3962" y="7417"/>
                    <a:pt x="4650" y="7598"/>
                  </a:cubicBezTo>
                  <a:cubicBezTo>
                    <a:pt x="5224" y="7752"/>
                    <a:pt x="5843" y="7826"/>
                    <a:pt x="6491" y="7826"/>
                  </a:cubicBezTo>
                  <a:lnTo>
                    <a:pt x="6644" y="7826"/>
                  </a:lnTo>
                  <a:cubicBezTo>
                    <a:pt x="7297" y="7814"/>
                    <a:pt x="7973" y="7711"/>
                    <a:pt x="8650" y="7524"/>
                  </a:cubicBezTo>
                  <a:cubicBezTo>
                    <a:pt x="9292" y="7349"/>
                    <a:pt x="9922" y="7092"/>
                    <a:pt x="10530" y="6757"/>
                  </a:cubicBezTo>
                  <a:cubicBezTo>
                    <a:pt x="11133" y="6423"/>
                    <a:pt x="11679" y="6024"/>
                    <a:pt x="12150" y="5570"/>
                  </a:cubicBezTo>
                  <a:cubicBezTo>
                    <a:pt x="12384" y="5353"/>
                    <a:pt x="12599" y="5086"/>
                    <a:pt x="12798" y="4779"/>
                  </a:cubicBezTo>
                  <a:cubicBezTo>
                    <a:pt x="12985" y="4496"/>
                    <a:pt x="13145" y="4178"/>
                    <a:pt x="13281" y="3842"/>
                  </a:cubicBezTo>
                  <a:cubicBezTo>
                    <a:pt x="13412" y="3525"/>
                    <a:pt x="13520" y="3184"/>
                    <a:pt x="13599" y="2825"/>
                  </a:cubicBezTo>
                  <a:cubicBezTo>
                    <a:pt x="13679" y="2489"/>
                    <a:pt x="13724" y="2143"/>
                    <a:pt x="13747" y="1797"/>
                  </a:cubicBezTo>
                  <a:cubicBezTo>
                    <a:pt x="13753" y="1626"/>
                    <a:pt x="13753" y="1479"/>
                    <a:pt x="13753" y="1336"/>
                  </a:cubicBezTo>
                  <a:cubicBezTo>
                    <a:pt x="13747" y="1246"/>
                    <a:pt x="13747" y="1160"/>
                    <a:pt x="13741" y="1070"/>
                  </a:cubicBezTo>
                  <a:cubicBezTo>
                    <a:pt x="13735" y="978"/>
                    <a:pt x="13719" y="887"/>
                    <a:pt x="13696" y="790"/>
                  </a:cubicBezTo>
                  <a:cubicBezTo>
                    <a:pt x="13685" y="751"/>
                    <a:pt x="13651" y="729"/>
                    <a:pt x="13622" y="722"/>
                  </a:cubicBezTo>
                  <a:cubicBezTo>
                    <a:pt x="13604" y="507"/>
                    <a:pt x="13570" y="273"/>
                    <a:pt x="13525" y="40"/>
                  </a:cubicBezTo>
                  <a:cubicBezTo>
                    <a:pt x="13520" y="18"/>
                    <a:pt x="13491" y="1"/>
                    <a:pt x="13468" y="1"/>
                  </a:cubicBezTo>
                  <a:close/>
                </a:path>
              </a:pathLst>
            </a:custGeom>
            <a:solidFill>
              <a:srgbClr val="A7E4F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2927;p38">
              <a:extLst>
                <a:ext uri="{FF2B5EF4-FFF2-40B4-BE49-F238E27FC236}">
                  <a16:creationId xmlns:a16="http://schemas.microsoft.com/office/drawing/2014/main" xmlns="" id="{8DA156CD-AAFB-7BD5-B5D5-7457247B2365}"/>
                </a:ext>
              </a:extLst>
            </p:cNvPr>
            <p:cNvSpPr/>
            <p:nvPr/>
          </p:nvSpPr>
          <p:spPr>
            <a:xfrm>
              <a:off x="11450373" y="2628917"/>
              <a:ext cx="392812" cy="204627"/>
            </a:xfrm>
            <a:custGeom>
              <a:avLst/>
              <a:gdLst/>
              <a:ahLst/>
              <a:cxnLst/>
              <a:rect l="l" t="t" r="r" b="b"/>
              <a:pathLst>
                <a:path w="13378" h="6969" extrusionOk="0">
                  <a:moveTo>
                    <a:pt x="13247" y="1"/>
                  </a:moveTo>
                  <a:lnTo>
                    <a:pt x="13247" y="1"/>
                  </a:lnTo>
                  <a:cubicBezTo>
                    <a:pt x="13257" y="178"/>
                    <a:pt x="13263" y="354"/>
                    <a:pt x="13252" y="535"/>
                  </a:cubicBezTo>
                  <a:cubicBezTo>
                    <a:pt x="13236" y="905"/>
                    <a:pt x="13167" y="1280"/>
                    <a:pt x="13047" y="1644"/>
                  </a:cubicBezTo>
                  <a:cubicBezTo>
                    <a:pt x="12922" y="2030"/>
                    <a:pt x="12741" y="2416"/>
                    <a:pt x="12507" y="2791"/>
                  </a:cubicBezTo>
                  <a:lnTo>
                    <a:pt x="12502" y="2803"/>
                  </a:lnTo>
                  <a:lnTo>
                    <a:pt x="12502" y="2796"/>
                  </a:lnTo>
                  <a:cubicBezTo>
                    <a:pt x="12195" y="3274"/>
                    <a:pt x="11809" y="3735"/>
                    <a:pt x="11343" y="4155"/>
                  </a:cubicBezTo>
                  <a:lnTo>
                    <a:pt x="11343" y="4160"/>
                  </a:lnTo>
                  <a:cubicBezTo>
                    <a:pt x="11337" y="4160"/>
                    <a:pt x="11337" y="4167"/>
                    <a:pt x="11337" y="4167"/>
                  </a:cubicBezTo>
                  <a:cubicBezTo>
                    <a:pt x="10797" y="4650"/>
                    <a:pt x="10189" y="5070"/>
                    <a:pt x="9525" y="5411"/>
                  </a:cubicBezTo>
                  <a:cubicBezTo>
                    <a:pt x="8922" y="5718"/>
                    <a:pt x="8308" y="5940"/>
                    <a:pt x="7723" y="6064"/>
                  </a:cubicBezTo>
                  <a:lnTo>
                    <a:pt x="7734" y="6064"/>
                  </a:lnTo>
                  <a:lnTo>
                    <a:pt x="7729" y="6069"/>
                  </a:lnTo>
                  <a:lnTo>
                    <a:pt x="7729" y="6064"/>
                  </a:lnTo>
                  <a:cubicBezTo>
                    <a:pt x="7723" y="6064"/>
                    <a:pt x="7718" y="6069"/>
                    <a:pt x="7718" y="6069"/>
                  </a:cubicBezTo>
                  <a:lnTo>
                    <a:pt x="7706" y="6069"/>
                  </a:lnTo>
                  <a:cubicBezTo>
                    <a:pt x="7291" y="6155"/>
                    <a:pt x="6876" y="6195"/>
                    <a:pt x="6462" y="6195"/>
                  </a:cubicBezTo>
                  <a:cubicBezTo>
                    <a:pt x="6365" y="6195"/>
                    <a:pt x="6274" y="6195"/>
                    <a:pt x="6178" y="6189"/>
                  </a:cubicBezTo>
                  <a:lnTo>
                    <a:pt x="6166" y="6189"/>
                  </a:lnTo>
                  <a:cubicBezTo>
                    <a:pt x="5633" y="6155"/>
                    <a:pt x="5109" y="6059"/>
                    <a:pt x="4603" y="5899"/>
                  </a:cubicBezTo>
                  <a:cubicBezTo>
                    <a:pt x="4064" y="5723"/>
                    <a:pt x="3541" y="5479"/>
                    <a:pt x="3052" y="5172"/>
                  </a:cubicBezTo>
                  <a:cubicBezTo>
                    <a:pt x="2512" y="4826"/>
                    <a:pt x="2019" y="4406"/>
                    <a:pt x="1581" y="3928"/>
                  </a:cubicBezTo>
                  <a:lnTo>
                    <a:pt x="1581" y="3928"/>
                  </a:lnTo>
                  <a:lnTo>
                    <a:pt x="1610" y="3956"/>
                  </a:lnTo>
                  <a:cubicBezTo>
                    <a:pt x="1405" y="3729"/>
                    <a:pt x="1211" y="3491"/>
                    <a:pt x="1035" y="3247"/>
                  </a:cubicBezTo>
                  <a:cubicBezTo>
                    <a:pt x="842" y="2974"/>
                    <a:pt x="677" y="2712"/>
                    <a:pt x="540" y="2450"/>
                  </a:cubicBezTo>
                  <a:cubicBezTo>
                    <a:pt x="444" y="2263"/>
                    <a:pt x="365" y="2064"/>
                    <a:pt x="296" y="1876"/>
                  </a:cubicBezTo>
                  <a:cubicBezTo>
                    <a:pt x="234" y="1689"/>
                    <a:pt x="178" y="1495"/>
                    <a:pt x="131" y="1291"/>
                  </a:cubicBezTo>
                  <a:cubicBezTo>
                    <a:pt x="126" y="1240"/>
                    <a:pt x="115" y="1189"/>
                    <a:pt x="103" y="1138"/>
                  </a:cubicBezTo>
                  <a:lnTo>
                    <a:pt x="92" y="1081"/>
                  </a:lnTo>
                  <a:cubicBezTo>
                    <a:pt x="86" y="1041"/>
                    <a:pt x="81" y="1007"/>
                    <a:pt x="75" y="968"/>
                  </a:cubicBezTo>
                  <a:cubicBezTo>
                    <a:pt x="69" y="928"/>
                    <a:pt x="63" y="894"/>
                    <a:pt x="52" y="853"/>
                  </a:cubicBezTo>
                  <a:cubicBezTo>
                    <a:pt x="52" y="837"/>
                    <a:pt x="47" y="819"/>
                    <a:pt x="41" y="808"/>
                  </a:cubicBezTo>
                  <a:lnTo>
                    <a:pt x="41" y="808"/>
                  </a:lnTo>
                  <a:cubicBezTo>
                    <a:pt x="0" y="1343"/>
                    <a:pt x="29" y="1860"/>
                    <a:pt x="115" y="2353"/>
                  </a:cubicBezTo>
                  <a:cubicBezTo>
                    <a:pt x="200" y="2825"/>
                    <a:pt x="341" y="3281"/>
                    <a:pt x="540" y="3701"/>
                  </a:cubicBezTo>
                  <a:lnTo>
                    <a:pt x="546" y="3712"/>
                  </a:lnTo>
                  <a:cubicBezTo>
                    <a:pt x="740" y="4104"/>
                    <a:pt x="996" y="4496"/>
                    <a:pt x="1314" y="4871"/>
                  </a:cubicBezTo>
                  <a:cubicBezTo>
                    <a:pt x="1637" y="5251"/>
                    <a:pt x="2001" y="5587"/>
                    <a:pt x="2399" y="5872"/>
                  </a:cubicBezTo>
                  <a:cubicBezTo>
                    <a:pt x="2796" y="6150"/>
                    <a:pt x="3239" y="6383"/>
                    <a:pt x="3706" y="6559"/>
                  </a:cubicBezTo>
                  <a:lnTo>
                    <a:pt x="3729" y="6570"/>
                  </a:lnTo>
                  <a:lnTo>
                    <a:pt x="3740" y="6570"/>
                  </a:lnTo>
                  <a:cubicBezTo>
                    <a:pt x="3734" y="6565"/>
                    <a:pt x="3729" y="6565"/>
                    <a:pt x="3717" y="6559"/>
                  </a:cubicBezTo>
                  <a:lnTo>
                    <a:pt x="3717" y="6559"/>
                  </a:lnTo>
                  <a:cubicBezTo>
                    <a:pt x="4251" y="6758"/>
                    <a:pt x="4831" y="6888"/>
                    <a:pt x="5428" y="6945"/>
                  </a:cubicBezTo>
                  <a:cubicBezTo>
                    <a:pt x="5421" y="6940"/>
                    <a:pt x="5410" y="6940"/>
                    <a:pt x="5399" y="6934"/>
                  </a:cubicBezTo>
                  <a:lnTo>
                    <a:pt x="5399" y="6934"/>
                  </a:lnTo>
                  <a:cubicBezTo>
                    <a:pt x="5604" y="6956"/>
                    <a:pt x="5825" y="6968"/>
                    <a:pt x="6053" y="6968"/>
                  </a:cubicBezTo>
                  <a:cubicBezTo>
                    <a:pt x="6564" y="6968"/>
                    <a:pt x="7099" y="6916"/>
                    <a:pt x="7650" y="6820"/>
                  </a:cubicBezTo>
                  <a:lnTo>
                    <a:pt x="7661" y="6814"/>
                  </a:lnTo>
                  <a:lnTo>
                    <a:pt x="7661" y="6820"/>
                  </a:lnTo>
                  <a:cubicBezTo>
                    <a:pt x="8484" y="6667"/>
                    <a:pt x="9258" y="6423"/>
                    <a:pt x="9963" y="6087"/>
                  </a:cubicBezTo>
                  <a:lnTo>
                    <a:pt x="9963" y="6087"/>
                  </a:lnTo>
                  <a:lnTo>
                    <a:pt x="9950" y="6093"/>
                  </a:lnTo>
                  <a:cubicBezTo>
                    <a:pt x="10553" y="5809"/>
                    <a:pt x="11099" y="5463"/>
                    <a:pt x="11558" y="5070"/>
                  </a:cubicBezTo>
                  <a:lnTo>
                    <a:pt x="11558" y="5070"/>
                  </a:lnTo>
                  <a:lnTo>
                    <a:pt x="11542" y="5081"/>
                  </a:lnTo>
                  <a:cubicBezTo>
                    <a:pt x="11946" y="4747"/>
                    <a:pt x="12292" y="4377"/>
                    <a:pt x="12565" y="3984"/>
                  </a:cubicBezTo>
                  <a:cubicBezTo>
                    <a:pt x="12792" y="3661"/>
                    <a:pt x="12979" y="3315"/>
                    <a:pt x="13121" y="2961"/>
                  </a:cubicBezTo>
                  <a:cubicBezTo>
                    <a:pt x="13092" y="2940"/>
                    <a:pt x="13082" y="2911"/>
                    <a:pt x="13092" y="2882"/>
                  </a:cubicBezTo>
                  <a:cubicBezTo>
                    <a:pt x="13218" y="2405"/>
                    <a:pt x="13297" y="1973"/>
                    <a:pt x="13338" y="1564"/>
                  </a:cubicBezTo>
                  <a:cubicBezTo>
                    <a:pt x="13377" y="1075"/>
                    <a:pt x="13360" y="593"/>
                    <a:pt x="13275" y="132"/>
                  </a:cubicBezTo>
                  <a:lnTo>
                    <a:pt x="13275" y="144"/>
                  </a:lnTo>
                  <a:cubicBezTo>
                    <a:pt x="13263" y="98"/>
                    <a:pt x="13257" y="47"/>
                    <a:pt x="132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2928;p38">
              <a:extLst>
                <a:ext uri="{FF2B5EF4-FFF2-40B4-BE49-F238E27FC236}">
                  <a16:creationId xmlns:a16="http://schemas.microsoft.com/office/drawing/2014/main" xmlns="" id="{B4A51BD2-A13D-2006-597E-F0D0F4E2DEC0}"/>
                </a:ext>
              </a:extLst>
            </p:cNvPr>
            <p:cNvSpPr/>
            <p:nvPr/>
          </p:nvSpPr>
          <p:spPr>
            <a:xfrm>
              <a:off x="11559690" y="2582700"/>
              <a:ext cx="171859" cy="43779"/>
            </a:xfrm>
            <a:custGeom>
              <a:avLst/>
              <a:gdLst/>
              <a:ahLst/>
              <a:cxnLst/>
              <a:rect l="l" t="t" r="r" b="b"/>
              <a:pathLst>
                <a:path w="5853" h="1491" extrusionOk="0">
                  <a:moveTo>
                    <a:pt x="5115" y="1"/>
                  </a:moveTo>
                  <a:cubicBezTo>
                    <a:pt x="4937" y="1"/>
                    <a:pt x="4750" y="109"/>
                    <a:pt x="4643" y="240"/>
                  </a:cubicBezTo>
                  <a:cubicBezTo>
                    <a:pt x="4528" y="376"/>
                    <a:pt x="4472" y="552"/>
                    <a:pt x="4489" y="729"/>
                  </a:cubicBezTo>
                  <a:cubicBezTo>
                    <a:pt x="4501" y="911"/>
                    <a:pt x="4585" y="1081"/>
                    <a:pt x="4727" y="1200"/>
                  </a:cubicBezTo>
                  <a:cubicBezTo>
                    <a:pt x="4869" y="1320"/>
                    <a:pt x="5034" y="1354"/>
                    <a:pt x="5217" y="1354"/>
                  </a:cubicBezTo>
                  <a:cubicBezTo>
                    <a:pt x="5393" y="1354"/>
                    <a:pt x="5574" y="1241"/>
                    <a:pt x="5682" y="1110"/>
                  </a:cubicBezTo>
                  <a:cubicBezTo>
                    <a:pt x="5796" y="979"/>
                    <a:pt x="5852" y="803"/>
                    <a:pt x="5841" y="627"/>
                  </a:cubicBezTo>
                  <a:cubicBezTo>
                    <a:pt x="5824" y="444"/>
                    <a:pt x="5739" y="274"/>
                    <a:pt x="5597" y="155"/>
                  </a:cubicBezTo>
                  <a:cubicBezTo>
                    <a:pt x="5455" y="35"/>
                    <a:pt x="5296" y="1"/>
                    <a:pt x="5115" y="1"/>
                  </a:cubicBezTo>
                  <a:close/>
                  <a:moveTo>
                    <a:pt x="636" y="132"/>
                  </a:moveTo>
                  <a:cubicBezTo>
                    <a:pt x="460" y="132"/>
                    <a:pt x="279" y="245"/>
                    <a:pt x="171" y="376"/>
                  </a:cubicBezTo>
                  <a:cubicBezTo>
                    <a:pt x="56" y="512"/>
                    <a:pt x="0" y="688"/>
                    <a:pt x="11" y="866"/>
                  </a:cubicBezTo>
                  <a:cubicBezTo>
                    <a:pt x="22" y="1042"/>
                    <a:pt x="114" y="1217"/>
                    <a:pt x="255" y="1331"/>
                  </a:cubicBezTo>
                  <a:cubicBezTo>
                    <a:pt x="397" y="1451"/>
                    <a:pt x="557" y="1490"/>
                    <a:pt x="738" y="1490"/>
                  </a:cubicBezTo>
                  <a:cubicBezTo>
                    <a:pt x="914" y="1490"/>
                    <a:pt x="1102" y="1377"/>
                    <a:pt x="1210" y="1246"/>
                  </a:cubicBezTo>
                  <a:cubicBezTo>
                    <a:pt x="1323" y="1110"/>
                    <a:pt x="1381" y="934"/>
                    <a:pt x="1364" y="757"/>
                  </a:cubicBezTo>
                  <a:cubicBezTo>
                    <a:pt x="1352" y="575"/>
                    <a:pt x="1262" y="405"/>
                    <a:pt x="1126" y="291"/>
                  </a:cubicBezTo>
                  <a:cubicBezTo>
                    <a:pt x="982" y="171"/>
                    <a:pt x="819" y="132"/>
                    <a:pt x="636" y="13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2929;p38">
              <a:extLst>
                <a:ext uri="{FF2B5EF4-FFF2-40B4-BE49-F238E27FC236}">
                  <a16:creationId xmlns:a16="http://schemas.microsoft.com/office/drawing/2014/main" xmlns="" id="{D023B857-365D-496C-6145-57F5DB84A6C0}"/>
                </a:ext>
              </a:extLst>
            </p:cNvPr>
            <p:cNvSpPr/>
            <p:nvPr/>
          </p:nvSpPr>
          <p:spPr>
            <a:xfrm>
              <a:off x="11347927" y="2363157"/>
              <a:ext cx="576357" cy="582992"/>
            </a:xfrm>
            <a:custGeom>
              <a:avLst/>
              <a:gdLst/>
              <a:ahLst/>
              <a:cxnLst/>
              <a:rect l="l" t="t" r="r" b="b"/>
              <a:pathLst>
                <a:path w="19629" h="19855" extrusionOk="0">
                  <a:moveTo>
                    <a:pt x="12167" y="1"/>
                  </a:moveTo>
                  <a:cubicBezTo>
                    <a:pt x="12088" y="1"/>
                    <a:pt x="12013" y="40"/>
                    <a:pt x="11973" y="114"/>
                  </a:cubicBezTo>
                  <a:cubicBezTo>
                    <a:pt x="11917" y="216"/>
                    <a:pt x="11883" y="341"/>
                    <a:pt x="11855" y="455"/>
                  </a:cubicBezTo>
                  <a:cubicBezTo>
                    <a:pt x="11821" y="580"/>
                    <a:pt x="11792" y="711"/>
                    <a:pt x="11769" y="835"/>
                  </a:cubicBezTo>
                  <a:cubicBezTo>
                    <a:pt x="11752" y="950"/>
                    <a:pt x="11724" y="1063"/>
                    <a:pt x="11706" y="1176"/>
                  </a:cubicBezTo>
                  <a:cubicBezTo>
                    <a:pt x="11684" y="1307"/>
                    <a:pt x="11672" y="1432"/>
                    <a:pt x="11656" y="1563"/>
                  </a:cubicBezTo>
                  <a:cubicBezTo>
                    <a:pt x="11638" y="1660"/>
                    <a:pt x="11690" y="1750"/>
                    <a:pt x="11786" y="1773"/>
                  </a:cubicBezTo>
                  <a:cubicBezTo>
                    <a:pt x="11799" y="1777"/>
                    <a:pt x="11812" y="1778"/>
                    <a:pt x="11825" y="1778"/>
                  </a:cubicBezTo>
                  <a:cubicBezTo>
                    <a:pt x="11904" y="1778"/>
                    <a:pt x="11981" y="1721"/>
                    <a:pt x="11996" y="1643"/>
                  </a:cubicBezTo>
                  <a:cubicBezTo>
                    <a:pt x="12020" y="1524"/>
                    <a:pt x="12047" y="1415"/>
                    <a:pt x="12076" y="1302"/>
                  </a:cubicBezTo>
                  <a:cubicBezTo>
                    <a:pt x="12115" y="1176"/>
                    <a:pt x="12144" y="1052"/>
                    <a:pt x="12183" y="927"/>
                  </a:cubicBezTo>
                  <a:cubicBezTo>
                    <a:pt x="12217" y="819"/>
                    <a:pt x="12258" y="706"/>
                    <a:pt x="12292" y="597"/>
                  </a:cubicBezTo>
                  <a:lnTo>
                    <a:pt x="12343" y="410"/>
                  </a:lnTo>
                  <a:cubicBezTo>
                    <a:pt x="12366" y="341"/>
                    <a:pt x="12372" y="273"/>
                    <a:pt x="12377" y="200"/>
                  </a:cubicBezTo>
                  <a:cubicBezTo>
                    <a:pt x="12382" y="108"/>
                    <a:pt x="12298" y="24"/>
                    <a:pt x="12212" y="6"/>
                  </a:cubicBezTo>
                  <a:cubicBezTo>
                    <a:pt x="12196" y="1"/>
                    <a:pt x="12178" y="1"/>
                    <a:pt x="12167" y="1"/>
                  </a:cubicBezTo>
                  <a:close/>
                  <a:moveTo>
                    <a:pt x="3803" y="2416"/>
                  </a:moveTo>
                  <a:cubicBezTo>
                    <a:pt x="3757" y="2416"/>
                    <a:pt x="3717" y="2432"/>
                    <a:pt x="3678" y="2455"/>
                  </a:cubicBezTo>
                  <a:cubicBezTo>
                    <a:pt x="3633" y="2484"/>
                    <a:pt x="3598" y="2534"/>
                    <a:pt x="3581" y="2592"/>
                  </a:cubicBezTo>
                  <a:cubicBezTo>
                    <a:pt x="3570" y="2642"/>
                    <a:pt x="3575" y="2717"/>
                    <a:pt x="3615" y="2762"/>
                  </a:cubicBezTo>
                  <a:cubicBezTo>
                    <a:pt x="3740" y="2909"/>
                    <a:pt x="3864" y="3058"/>
                    <a:pt x="4001" y="3205"/>
                  </a:cubicBezTo>
                  <a:cubicBezTo>
                    <a:pt x="4064" y="3274"/>
                    <a:pt x="4132" y="3347"/>
                    <a:pt x="4194" y="3415"/>
                  </a:cubicBezTo>
                  <a:cubicBezTo>
                    <a:pt x="4268" y="3494"/>
                    <a:pt x="4336" y="3580"/>
                    <a:pt x="4422" y="3649"/>
                  </a:cubicBezTo>
                  <a:cubicBezTo>
                    <a:pt x="4471" y="3685"/>
                    <a:pt x="4527" y="3706"/>
                    <a:pt x="4581" y="3706"/>
                  </a:cubicBezTo>
                  <a:cubicBezTo>
                    <a:pt x="4620" y="3706"/>
                    <a:pt x="4659" y="3695"/>
                    <a:pt x="4695" y="3672"/>
                  </a:cubicBezTo>
                  <a:cubicBezTo>
                    <a:pt x="4803" y="3604"/>
                    <a:pt x="4826" y="3467"/>
                    <a:pt x="4763" y="3358"/>
                  </a:cubicBezTo>
                  <a:cubicBezTo>
                    <a:pt x="4711" y="3274"/>
                    <a:pt x="4638" y="3200"/>
                    <a:pt x="4569" y="3126"/>
                  </a:cubicBezTo>
                  <a:cubicBezTo>
                    <a:pt x="4507" y="3058"/>
                    <a:pt x="4439" y="2990"/>
                    <a:pt x="4370" y="2922"/>
                  </a:cubicBezTo>
                  <a:cubicBezTo>
                    <a:pt x="4239" y="2785"/>
                    <a:pt x="4103" y="2654"/>
                    <a:pt x="3979" y="2513"/>
                  </a:cubicBezTo>
                  <a:cubicBezTo>
                    <a:pt x="3945" y="2466"/>
                    <a:pt x="3905" y="2438"/>
                    <a:pt x="3848" y="2421"/>
                  </a:cubicBezTo>
                  <a:cubicBezTo>
                    <a:pt x="3830" y="2421"/>
                    <a:pt x="3814" y="2416"/>
                    <a:pt x="3803" y="2416"/>
                  </a:cubicBezTo>
                  <a:close/>
                  <a:moveTo>
                    <a:pt x="18008" y="4183"/>
                  </a:moveTo>
                  <a:cubicBezTo>
                    <a:pt x="17986" y="4183"/>
                    <a:pt x="17957" y="4189"/>
                    <a:pt x="17934" y="4200"/>
                  </a:cubicBezTo>
                  <a:cubicBezTo>
                    <a:pt x="17747" y="4268"/>
                    <a:pt x="17582" y="4381"/>
                    <a:pt x="17417" y="4490"/>
                  </a:cubicBezTo>
                  <a:cubicBezTo>
                    <a:pt x="17252" y="4592"/>
                    <a:pt x="17093" y="4695"/>
                    <a:pt x="16917" y="4774"/>
                  </a:cubicBezTo>
                  <a:cubicBezTo>
                    <a:pt x="16861" y="4802"/>
                    <a:pt x="16815" y="4881"/>
                    <a:pt x="16804" y="4939"/>
                  </a:cubicBezTo>
                  <a:cubicBezTo>
                    <a:pt x="16786" y="5012"/>
                    <a:pt x="16798" y="5086"/>
                    <a:pt x="16838" y="5149"/>
                  </a:cubicBezTo>
                  <a:cubicBezTo>
                    <a:pt x="16877" y="5206"/>
                    <a:pt x="16935" y="5246"/>
                    <a:pt x="17003" y="5262"/>
                  </a:cubicBezTo>
                  <a:cubicBezTo>
                    <a:pt x="17022" y="5266"/>
                    <a:pt x="17040" y="5268"/>
                    <a:pt x="17057" y="5268"/>
                  </a:cubicBezTo>
                  <a:cubicBezTo>
                    <a:pt x="17110" y="5268"/>
                    <a:pt x="17156" y="5250"/>
                    <a:pt x="17207" y="5228"/>
                  </a:cubicBezTo>
                  <a:cubicBezTo>
                    <a:pt x="17383" y="5143"/>
                    <a:pt x="17548" y="5052"/>
                    <a:pt x="17713" y="4950"/>
                  </a:cubicBezTo>
                  <a:cubicBezTo>
                    <a:pt x="17884" y="4847"/>
                    <a:pt x="18054" y="4745"/>
                    <a:pt x="18196" y="4609"/>
                  </a:cubicBezTo>
                  <a:cubicBezTo>
                    <a:pt x="18281" y="4535"/>
                    <a:pt x="18281" y="4388"/>
                    <a:pt x="18225" y="4302"/>
                  </a:cubicBezTo>
                  <a:cubicBezTo>
                    <a:pt x="18178" y="4228"/>
                    <a:pt x="18094" y="4183"/>
                    <a:pt x="18008" y="4183"/>
                  </a:cubicBezTo>
                  <a:close/>
                  <a:moveTo>
                    <a:pt x="9360" y="6733"/>
                  </a:moveTo>
                  <a:cubicBezTo>
                    <a:pt x="9285" y="6733"/>
                    <a:pt x="9212" y="6762"/>
                    <a:pt x="9161" y="6825"/>
                  </a:cubicBezTo>
                  <a:cubicBezTo>
                    <a:pt x="9099" y="6887"/>
                    <a:pt x="9064" y="6967"/>
                    <a:pt x="9070" y="7053"/>
                  </a:cubicBezTo>
                  <a:cubicBezTo>
                    <a:pt x="9075" y="7218"/>
                    <a:pt x="9212" y="7342"/>
                    <a:pt x="9388" y="7342"/>
                  </a:cubicBezTo>
                  <a:cubicBezTo>
                    <a:pt x="9463" y="7342"/>
                    <a:pt x="9536" y="7308"/>
                    <a:pt x="9592" y="7252"/>
                  </a:cubicBezTo>
                  <a:cubicBezTo>
                    <a:pt x="9649" y="7189"/>
                    <a:pt x="9684" y="7103"/>
                    <a:pt x="9678" y="7024"/>
                  </a:cubicBezTo>
                  <a:cubicBezTo>
                    <a:pt x="9673" y="6859"/>
                    <a:pt x="9536" y="6733"/>
                    <a:pt x="9360" y="6733"/>
                  </a:cubicBezTo>
                  <a:close/>
                  <a:moveTo>
                    <a:pt x="10945" y="6733"/>
                  </a:moveTo>
                  <a:cubicBezTo>
                    <a:pt x="10866" y="6733"/>
                    <a:pt x="10792" y="6762"/>
                    <a:pt x="10740" y="6825"/>
                  </a:cubicBezTo>
                  <a:cubicBezTo>
                    <a:pt x="10678" y="6887"/>
                    <a:pt x="10644" y="6967"/>
                    <a:pt x="10649" y="7053"/>
                  </a:cubicBezTo>
                  <a:cubicBezTo>
                    <a:pt x="10656" y="7218"/>
                    <a:pt x="10792" y="7342"/>
                    <a:pt x="10968" y="7342"/>
                  </a:cubicBezTo>
                  <a:cubicBezTo>
                    <a:pt x="11047" y="7342"/>
                    <a:pt x="11116" y="7313"/>
                    <a:pt x="11173" y="7252"/>
                  </a:cubicBezTo>
                  <a:cubicBezTo>
                    <a:pt x="11236" y="7189"/>
                    <a:pt x="11263" y="7108"/>
                    <a:pt x="11263" y="7024"/>
                  </a:cubicBezTo>
                  <a:cubicBezTo>
                    <a:pt x="11257" y="6859"/>
                    <a:pt x="11116" y="6733"/>
                    <a:pt x="10945" y="6733"/>
                  </a:cubicBezTo>
                  <a:close/>
                  <a:moveTo>
                    <a:pt x="428" y="8285"/>
                  </a:moveTo>
                  <a:cubicBezTo>
                    <a:pt x="347" y="8285"/>
                    <a:pt x="263" y="8291"/>
                    <a:pt x="177" y="8302"/>
                  </a:cubicBezTo>
                  <a:cubicBezTo>
                    <a:pt x="126" y="8314"/>
                    <a:pt x="87" y="8325"/>
                    <a:pt x="53" y="8364"/>
                  </a:cubicBezTo>
                  <a:cubicBezTo>
                    <a:pt x="19" y="8399"/>
                    <a:pt x="1" y="8450"/>
                    <a:pt x="1" y="8501"/>
                  </a:cubicBezTo>
                  <a:cubicBezTo>
                    <a:pt x="6" y="8590"/>
                    <a:pt x="79" y="8679"/>
                    <a:pt x="170" y="8679"/>
                  </a:cubicBezTo>
                  <a:cubicBezTo>
                    <a:pt x="178" y="8679"/>
                    <a:pt x="186" y="8678"/>
                    <a:pt x="195" y="8677"/>
                  </a:cubicBezTo>
                  <a:cubicBezTo>
                    <a:pt x="247" y="8673"/>
                    <a:pt x="296" y="8669"/>
                    <a:pt x="346" y="8669"/>
                  </a:cubicBezTo>
                  <a:cubicBezTo>
                    <a:pt x="367" y="8669"/>
                    <a:pt x="388" y="8670"/>
                    <a:pt x="410" y="8671"/>
                  </a:cubicBezTo>
                  <a:cubicBezTo>
                    <a:pt x="575" y="8689"/>
                    <a:pt x="735" y="8729"/>
                    <a:pt x="898" y="8774"/>
                  </a:cubicBezTo>
                  <a:cubicBezTo>
                    <a:pt x="1063" y="8820"/>
                    <a:pt x="1228" y="8881"/>
                    <a:pt x="1399" y="8904"/>
                  </a:cubicBezTo>
                  <a:cubicBezTo>
                    <a:pt x="1418" y="8908"/>
                    <a:pt x="1436" y="8910"/>
                    <a:pt x="1454" y="8910"/>
                  </a:cubicBezTo>
                  <a:cubicBezTo>
                    <a:pt x="1495" y="8910"/>
                    <a:pt x="1534" y="8900"/>
                    <a:pt x="1569" y="8876"/>
                  </a:cubicBezTo>
                  <a:cubicBezTo>
                    <a:pt x="1614" y="8847"/>
                    <a:pt x="1648" y="8797"/>
                    <a:pt x="1661" y="8739"/>
                  </a:cubicBezTo>
                  <a:cubicBezTo>
                    <a:pt x="1672" y="8684"/>
                    <a:pt x="1666" y="8626"/>
                    <a:pt x="1632" y="8574"/>
                  </a:cubicBezTo>
                  <a:cubicBezTo>
                    <a:pt x="1598" y="8524"/>
                    <a:pt x="1553" y="8501"/>
                    <a:pt x="1496" y="8484"/>
                  </a:cubicBezTo>
                  <a:cubicBezTo>
                    <a:pt x="1291" y="8411"/>
                    <a:pt x="1069" y="8359"/>
                    <a:pt x="853" y="8325"/>
                  </a:cubicBezTo>
                  <a:cubicBezTo>
                    <a:pt x="711" y="8302"/>
                    <a:pt x="570" y="8285"/>
                    <a:pt x="428" y="8285"/>
                  </a:cubicBezTo>
                  <a:close/>
                  <a:moveTo>
                    <a:pt x="10656" y="8154"/>
                  </a:moveTo>
                  <a:cubicBezTo>
                    <a:pt x="10615" y="8154"/>
                    <a:pt x="10565" y="8183"/>
                    <a:pt x="10559" y="8228"/>
                  </a:cubicBezTo>
                  <a:cubicBezTo>
                    <a:pt x="10554" y="8291"/>
                    <a:pt x="10541" y="8343"/>
                    <a:pt x="10525" y="8388"/>
                  </a:cubicBezTo>
                  <a:cubicBezTo>
                    <a:pt x="10507" y="8433"/>
                    <a:pt x="10485" y="8472"/>
                    <a:pt x="10462" y="8513"/>
                  </a:cubicBezTo>
                  <a:cubicBezTo>
                    <a:pt x="10434" y="8547"/>
                    <a:pt x="10410" y="8574"/>
                    <a:pt x="10383" y="8598"/>
                  </a:cubicBezTo>
                  <a:cubicBezTo>
                    <a:pt x="10355" y="8621"/>
                    <a:pt x="10320" y="8643"/>
                    <a:pt x="10286" y="8660"/>
                  </a:cubicBezTo>
                  <a:cubicBezTo>
                    <a:pt x="10252" y="8677"/>
                    <a:pt x="10218" y="8689"/>
                    <a:pt x="10179" y="8694"/>
                  </a:cubicBezTo>
                  <a:cubicBezTo>
                    <a:pt x="10150" y="8700"/>
                    <a:pt x="10121" y="8700"/>
                    <a:pt x="10098" y="8700"/>
                  </a:cubicBezTo>
                  <a:lnTo>
                    <a:pt x="10070" y="8700"/>
                  </a:lnTo>
                  <a:cubicBezTo>
                    <a:pt x="10042" y="8694"/>
                    <a:pt x="10014" y="8689"/>
                    <a:pt x="9979" y="8684"/>
                  </a:cubicBezTo>
                  <a:cubicBezTo>
                    <a:pt x="9956" y="8671"/>
                    <a:pt x="9933" y="8660"/>
                    <a:pt x="9911" y="8649"/>
                  </a:cubicBezTo>
                  <a:cubicBezTo>
                    <a:pt x="9894" y="8632"/>
                    <a:pt x="9883" y="8621"/>
                    <a:pt x="9865" y="8603"/>
                  </a:cubicBezTo>
                  <a:cubicBezTo>
                    <a:pt x="9854" y="8587"/>
                    <a:pt x="9843" y="8564"/>
                    <a:pt x="9831" y="8547"/>
                  </a:cubicBezTo>
                  <a:cubicBezTo>
                    <a:pt x="9820" y="8524"/>
                    <a:pt x="9809" y="8495"/>
                    <a:pt x="9804" y="8467"/>
                  </a:cubicBezTo>
                  <a:cubicBezTo>
                    <a:pt x="9797" y="8433"/>
                    <a:pt x="9797" y="8399"/>
                    <a:pt x="9797" y="8359"/>
                  </a:cubicBezTo>
                  <a:lnTo>
                    <a:pt x="9804" y="8330"/>
                  </a:lnTo>
                  <a:cubicBezTo>
                    <a:pt x="9809" y="8309"/>
                    <a:pt x="9809" y="8274"/>
                    <a:pt x="9786" y="8240"/>
                  </a:cubicBezTo>
                  <a:cubicBezTo>
                    <a:pt x="9769" y="8212"/>
                    <a:pt x="9741" y="8194"/>
                    <a:pt x="9712" y="8189"/>
                  </a:cubicBezTo>
                  <a:cubicBezTo>
                    <a:pt x="9707" y="8183"/>
                    <a:pt x="9694" y="8183"/>
                    <a:pt x="9689" y="8183"/>
                  </a:cubicBezTo>
                  <a:cubicBezTo>
                    <a:pt x="9633" y="8183"/>
                    <a:pt x="9570" y="8217"/>
                    <a:pt x="9565" y="8280"/>
                  </a:cubicBezTo>
                  <a:cubicBezTo>
                    <a:pt x="9558" y="8336"/>
                    <a:pt x="9553" y="8393"/>
                    <a:pt x="9553" y="8438"/>
                  </a:cubicBezTo>
                  <a:cubicBezTo>
                    <a:pt x="9553" y="8484"/>
                    <a:pt x="9565" y="8529"/>
                    <a:pt x="9576" y="8587"/>
                  </a:cubicBezTo>
                  <a:cubicBezTo>
                    <a:pt x="9592" y="8666"/>
                    <a:pt x="9639" y="8745"/>
                    <a:pt x="9701" y="8820"/>
                  </a:cubicBezTo>
                  <a:cubicBezTo>
                    <a:pt x="9804" y="8933"/>
                    <a:pt x="9962" y="9001"/>
                    <a:pt x="10150" y="9007"/>
                  </a:cubicBezTo>
                  <a:cubicBezTo>
                    <a:pt x="10190" y="9007"/>
                    <a:pt x="10235" y="8996"/>
                    <a:pt x="10281" y="8990"/>
                  </a:cubicBezTo>
                  <a:cubicBezTo>
                    <a:pt x="10315" y="8984"/>
                    <a:pt x="10349" y="8973"/>
                    <a:pt x="10383" y="8956"/>
                  </a:cubicBezTo>
                  <a:cubicBezTo>
                    <a:pt x="10473" y="8922"/>
                    <a:pt x="10554" y="8870"/>
                    <a:pt x="10615" y="8802"/>
                  </a:cubicBezTo>
                  <a:cubicBezTo>
                    <a:pt x="10678" y="8734"/>
                    <a:pt x="10724" y="8643"/>
                    <a:pt x="10751" y="8547"/>
                  </a:cubicBezTo>
                  <a:cubicBezTo>
                    <a:pt x="10775" y="8450"/>
                    <a:pt x="10775" y="8343"/>
                    <a:pt x="10751" y="8223"/>
                  </a:cubicBezTo>
                  <a:cubicBezTo>
                    <a:pt x="10740" y="8178"/>
                    <a:pt x="10695" y="8154"/>
                    <a:pt x="10656" y="8154"/>
                  </a:cubicBezTo>
                  <a:close/>
                  <a:moveTo>
                    <a:pt x="18236" y="10013"/>
                  </a:moveTo>
                  <a:cubicBezTo>
                    <a:pt x="18184" y="10013"/>
                    <a:pt x="18139" y="10030"/>
                    <a:pt x="18099" y="10058"/>
                  </a:cubicBezTo>
                  <a:cubicBezTo>
                    <a:pt x="18042" y="10092"/>
                    <a:pt x="17997" y="10155"/>
                    <a:pt x="17986" y="10223"/>
                  </a:cubicBezTo>
                  <a:cubicBezTo>
                    <a:pt x="17968" y="10291"/>
                    <a:pt x="17979" y="10365"/>
                    <a:pt x="18020" y="10428"/>
                  </a:cubicBezTo>
                  <a:cubicBezTo>
                    <a:pt x="18054" y="10478"/>
                    <a:pt x="18122" y="10536"/>
                    <a:pt x="18184" y="10541"/>
                  </a:cubicBezTo>
                  <a:cubicBezTo>
                    <a:pt x="18377" y="10564"/>
                    <a:pt x="18566" y="10604"/>
                    <a:pt x="18753" y="10649"/>
                  </a:cubicBezTo>
                  <a:cubicBezTo>
                    <a:pt x="18838" y="10672"/>
                    <a:pt x="18918" y="10695"/>
                    <a:pt x="19002" y="10711"/>
                  </a:cubicBezTo>
                  <a:cubicBezTo>
                    <a:pt x="19117" y="10740"/>
                    <a:pt x="19224" y="10756"/>
                    <a:pt x="19338" y="10769"/>
                  </a:cubicBezTo>
                  <a:cubicBezTo>
                    <a:pt x="19389" y="10763"/>
                    <a:pt x="19434" y="10751"/>
                    <a:pt x="19474" y="10722"/>
                  </a:cubicBezTo>
                  <a:cubicBezTo>
                    <a:pt x="19537" y="10683"/>
                    <a:pt x="19582" y="10620"/>
                    <a:pt x="19599" y="10546"/>
                  </a:cubicBezTo>
                  <a:cubicBezTo>
                    <a:pt x="19628" y="10428"/>
                    <a:pt x="19565" y="10291"/>
                    <a:pt x="19458" y="10240"/>
                  </a:cubicBezTo>
                  <a:cubicBezTo>
                    <a:pt x="19275" y="10150"/>
                    <a:pt x="19077" y="10109"/>
                    <a:pt x="18878" y="10081"/>
                  </a:cubicBezTo>
                  <a:cubicBezTo>
                    <a:pt x="18668" y="10047"/>
                    <a:pt x="18451" y="10030"/>
                    <a:pt x="18236" y="10013"/>
                  </a:cubicBezTo>
                  <a:close/>
                  <a:moveTo>
                    <a:pt x="2888" y="14433"/>
                  </a:moveTo>
                  <a:cubicBezTo>
                    <a:pt x="2865" y="14433"/>
                    <a:pt x="2842" y="14433"/>
                    <a:pt x="2825" y="14445"/>
                  </a:cubicBezTo>
                  <a:cubicBezTo>
                    <a:pt x="2728" y="14480"/>
                    <a:pt x="2637" y="14530"/>
                    <a:pt x="2547" y="14582"/>
                  </a:cubicBezTo>
                  <a:cubicBezTo>
                    <a:pt x="2467" y="14632"/>
                    <a:pt x="2382" y="14677"/>
                    <a:pt x="2296" y="14724"/>
                  </a:cubicBezTo>
                  <a:cubicBezTo>
                    <a:pt x="2126" y="14820"/>
                    <a:pt x="1962" y="14910"/>
                    <a:pt x="1808" y="15030"/>
                  </a:cubicBezTo>
                  <a:cubicBezTo>
                    <a:pt x="1757" y="15070"/>
                    <a:pt x="1717" y="15115"/>
                    <a:pt x="1700" y="15183"/>
                  </a:cubicBezTo>
                  <a:cubicBezTo>
                    <a:pt x="1682" y="15251"/>
                    <a:pt x="1695" y="15325"/>
                    <a:pt x="1734" y="15377"/>
                  </a:cubicBezTo>
                  <a:cubicBezTo>
                    <a:pt x="1779" y="15451"/>
                    <a:pt x="1867" y="15499"/>
                    <a:pt x="1954" y="15499"/>
                  </a:cubicBezTo>
                  <a:cubicBezTo>
                    <a:pt x="1999" y="15499"/>
                    <a:pt x="2043" y="15486"/>
                    <a:pt x="2081" y="15456"/>
                  </a:cubicBezTo>
                  <a:cubicBezTo>
                    <a:pt x="2235" y="15337"/>
                    <a:pt x="2405" y="15246"/>
                    <a:pt x="2576" y="15155"/>
                  </a:cubicBezTo>
                  <a:cubicBezTo>
                    <a:pt x="2660" y="15115"/>
                    <a:pt x="2746" y="15070"/>
                    <a:pt x="2831" y="15018"/>
                  </a:cubicBezTo>
                  <a:cubicBezTo>
                    <a:pt x="2883" y="14984"/>
                    <a:pt x="2933" y="14945"/>
                    <a:pt x="2978" y="14900"/>
                  </a:cubicBezTo>
                  <a:cubicBezTo>
                    <a:pt x="3024" y="14860"/>
                    <a:pt x="3058" y="14814"/>
                    <a:pt x="3093" y="14763"/>
                  </a:cubicBezTo>
                  <a:cubicBezTo>
                    <a:pt x="3138" y="14700"/>
                    <a:pt x="3121" y="14598"/>
                    <a:pt x="3080" y="14535"/>
                  </a:cubicBezTo>
                  <a:cubicBezTo>
                    <a:pt x="3041" y="14473"/>
                    <a:pt x="2967" y="14433"/>
                    <a:pt x="2888" y="14433"/>
                  </a:cubicBezTo>
                  <a:close/>
                  <a:moveTo>
                    <a:pt x="8910" y="15991"/>
                  </a:moveTo>
                  <a:cubicBezTo>
                    <a:pt x="8911" y="15991"/>
                    <a:pt x="8912" y="15991"/>
                    <a:pt x="8913" y="15991"/>
                  </a:cubicBezTo>
                  <a:lnTo>
                    <a:pt x="8913" y="15991"/>
                  </a:lnTo>
                  <a:cubicBezTo>
                    <a:pt x="8912" y="15991"/>
                    <a:pt x="8910" y="15991"/>
                    <a:pt x="8910" y="15991"/>
                  </a:cubicBezTo>
                  <a:close/>
                  <a:moveTo>
                    <a:pt x="10554" y="3358"/>
                  </a:moveTo>
                  <a:cubicBezTo>
                    <a:pt x="10735" y="3358"/>
                    <a:pt x="10916" y="3370"/>
                    <a:pt x="11092" y="3381"/>
                  </a:cubicBezTo>
                  <a:lnTo>
                    <a:pt x="11121" y="3381"/>
                  </a:lnTo>
                  <a:cubicBezTo>
                    <a:pt x="11645" y="3433"/>
                    <a:pt x="12156" y="3552"/>
                    <a:pt x="12639" y="3728"/>
                  </a:cubicBezTo>
                  <a:cubicBezTo>
                    <a:pt x="13098" y="3898"/>
                    <a:pt x="13542" y="4131"/>
                    <a:pt x="13945" y="4415"/>
                  </a:cubicBezTo>
                  <a:cubicBezTo>
                    <a:pt x="14270" y="4648"/>
                    <a:pt x="14577" y="4916"/>
                    <a:pt x="14855" y="5217"/>
                  </a:cubicBezTo>
                  <a:cubicBezTo>
                    <a:pt x="14934" y="5301"/>
                    <a:pt x="15008" y="5382"/>
                    <a:pt x="15076" y="5466"/>
                  </a:cubicBezTo>
                  <a:lnTo>
                    <a:pt x="15065" y="5450"/>
                  </a:lnTo>
                  <a:lnTo>
                    <a:pt x="15065" y="5450"/>
                  </a:lnTo>
                  <a:cubicBezTo>
                    <a:pt x="15451" y="5904"/>
                    <a:pt x="15786" y="6433"/>
                    <a:pt x="16065" y="7013"/>
                  </a:cubicBezTo>
                  <a:cubicBezTo>
                    <a:pt x="16321" y="7546"/>
                    <a:pt x="16513" y="8104"/>
                    <a:pt x="16656" y="8677"/>
                  </a:cubicBezTo>
                  <a:cubicBezTo>
                    <a:pt x="16696" y="8847"/>
                    <a:pt x="16730" y="9018"/>
                    <a:pt x="16764" y="9188"/>
                  </a:cubicBezTo>
                  <a:lnTo>
                    <a:pt x="16764" y="9183"/>
                  </a:lnTo>
                  <a:cubicBezTo>
                    <a:pt x="16849" y="9644"/>
                    <a:pt x="16866" y="10126"/>
                    <a:pt x="16827" y="10615"/>
                  </a:cubicBezTo>
                  <a:cubicBezTo>
                    <a:pt x="16775" y="11241"/>
                    <a:pt x="16639" y="11842"/>
                    <a:pt x="16337" y="12400"/>
                  </a:cubicBezTo>
                  <a:cubicBezTo>
                    <a:pt x="16036" y="12938"/>
                    <a:pt x="15673" y="13444"/>
                    <a:pt x="15259" y="13900"/>
                  </a:cubicBezTo>
                  <a:cubicBezTo>
                    <a:pt x="14837" y="14354"/>
                    <a:pt x="14315" y="14690"/>
                    <a:pt x="13769" y="14979"/>
                  </a:cubicBezTo>
                  <a:cubicBezTo>
                    <a:pt x="13662" y="15036"/>
                    <a:pt x="13554" y="15086"/>
                    <a:pt x="13445" y="15138"/>
                  </a:cubicBezTo>
                  <a:lnTo>
                    <a:pt x="13452" y="15138"/>
                  </a:lnTo>
                  <a:cubicBezTo>
                    <a:pt x="12747" y="15474"/>
                    <a:pt x="11973" y="15718"/>
                    <a:pt x="11150" y="15871"/>
                  </a:cubicBezTo>
                  <a:lnTo>
                    <a:pt x="11144" y="15871"/>
                  </a:lnTo>
                  <a:lnTo>
                    <a:pt x="11139" y="15877"/>
                  </a:lnTo>
                  <a:cubicBezTo>
                    <a:pt x="10588" y="15967"/>
                    <a:pt x="10053" y="16019"/>
                    <a:pt x="9542" y="16019"/>
                  </a:cubicBezTo>
                  <a:cubicBezTo>
                    <a:pt x="9366" y="16019"/>
                    <a:pt x="9190" y="16014"/>
                    <a:pt x="9025" y="15996"/>
                  </a:cubicBezTo>
                  <a:cubicBezTo>
                    <a:pt x="8986" y="15996"/>
                    <a:pt x="8946" y="15996"/>
                    <a:pt x="8913" y="15991"/>
                  </a:cubicBezTo>
                  <a:lnTo>
                    <a:pt x="8913" y="15991"/>
                  </a:lnTo>
                  <a:cubicBezTo>
                    <a:pt x="8915" y="15992"/>
                    <a:pt x="8917" y="15993"/>
                    <a:pt x="8917" y="15996"/>
                  </a:cubicBezTo>
                  <a:cubicBezTo>
                    <a:pt x="8451" y="15951"/>
                    <a:pt x="7997" y="15865"/>
                    <a:pt x="7564" y="15729"/>
                  </a:cubicBezTo>
                  <a:cubicBezTo>
                    <a:pt x="7451" y="15695"/>
                    <a:pt x="7337" y="15661"/>
                    <a:pt x="7223" y="15621"/>
                  </a:cubicBezTo>
                  <a:lnTo>
                    <a:pt x="7229" y="15621"/>
                  </a:lnTo>
                  <a:lnTo>
                    <a:pt x="7218" y="15616"/>
                  </a:lnTo>
                  <a:lnTo>
                    <a:pt x="7195" y="15610"/>
                  </a:lnTo>
                  <a:cubicBezTo>
                    <a:pt x="6728" y="15434"/>
                    <a:pt x="6285" y="15201"/>
                    <a:pt x="5888" y="14923"/>
                  </a:cubicBezTo>
                  <a:cubicBezTo>
                    <a:pt x="5490" y="14638"/>
                    <a:pt x="5126" y="14302"/>
                    <a:pt x="4803" y="13922"/>
                  </a:cubicBezTo>
                  <a:cubicBezTo>
                    <a:pt x="4485" y="13547"/>
                    <a:pt x="4229" y="13155"/>
                    <a:pt x="4035" y="12763"/>
                  </a:cubicBezTo>
                  <a:lnTo>
                    <a:pt x="4029" y="12752"/>
                  </a:lnTo>
                  <a:cubicBezTo>
                    <a:pt x="3830" y="12332"/>
                    <a:pt x="3689" y="11876"/>
                    <a:pt x="3604" y="11404"/>
                  </a:cubicBezTo>
                  <a:cubicBezTo>
                    <a:pt x="3513" y="10871"/>
                    <a:pt x="3489" y="10308"/>
                    <a:pt x="3536" y="9728"/>
                  </a:cubicBezTo>
                  <a:cubicBezTo>
                    <a:pt x="3592" y="9109"/>
                    <a:pt x="3735" y="8501"/>
                    <a:pt x="3945" y="7916"/>
                  </a:cubicBezTo>
                  <a:cubicBezTo>
                    <a:pt x="3945" y="7910"/>
                    <a:pt x="3950" y="7910"/>
                    <a:pt x="3950" y="7905"/>
                  </a:cubicBezTo>
                  <a:lnTo>
                    <a:pt x="3956" y="7887"/>
                  </a:lnTo>
                  <a:cubicBezTo>
                    <a:pt x="4155" y="7359"/>
                    <a:pt x="4417" y="6864"/>
                    <a:pt x="4729" y="6410"/>
                  </a:cubicBezTo>
                  <a:cubicBezTo>
                    <a:pt x="5075" y="5922"/>
                    <a:pt x="5485" y="5472"/>
                    <a:pt x="5951" y="5075"/>
                  </a:cubicBezTo>
                  <a:cubicBezTo>
                    <a:pt x="6428" y="4677"/>
                    <a:pt x="6956" y="4336"/>
                    <a:pt x="7512" y="4063"/>
                  </a:cubicBezTo>
                  <a:cubicBezTo>
                    <a:pt x="8104" y="3780"/>
                    <a:pt x="8729" y="3580"/>
                    <a:pt x="9371" y="3460"/>
                  </a:cubicBezTo>
                  <a:cubicBezTo>
                    <a:pt x="9763" y="3392"/>
                    <a:pt x="10161" y="3358"/>
                    <a:pt x="10554" y="3358"/>
                  </a:cubicBezTo>
                  <a:close/>
                  <a:moveTo>
                    <a:pt x="10536" y="3080"/>
                  </a:moveTo>
                  <a:cubicBezTo>
                    <a:pt x="10303" y="3080"/>
                    <a:pt x="10070" y="3092"/>
                    <a:pt x="9843" y="3114"/>
                  </a:cubicBezTo>
                  <a:cubicBezTo>
                    <a:pt x="8587" y="3239"/>
                    <a:pt x="7371" y="3706"/>
                    <a:pt x="6331" y="4422"/>
                  </a:cubicBezTo>
                  <a:cubicBezTo>
                    <a:pt x="5802" y="4785"/>
                    <a:pt x="5325" y="5217"/>
                    <a:pt x="4910" y="5705"/>
                  </a:cubicBezTo>
                  <a:cubicBezTo>
                    <a:pt x="4462" y="6222"/>
                    <a:pt x="4092" y="6808"/>
                    <a:pt x="3819" y="7438"/>
                  </a:cubicBezTo>
                  <a:cubicBezTo>
                    <a:pt x="3518" y="8120"/>
                    <a:pt x="3326" y="8847"/>
                    <a:pt x="3245" y="9592"/>
                  </a:cubicBezTo>
                  <a:cubicBezTo>
                    <a:pt x="3200" y="9967"/>
                    <a:pt x="3189" y="10347"/>
                    <a:pt x="3206" y="10729"/>
                  </a:cubicBezTo>
                  <a:cubicBezTo>
                    <a:pt x="3229" y="11104"/>
                    <a:pt x="3279" y="11479"/>
                    <a:pt x="3365" y="11842"/>
                  </a:cubicBezTo>
                  <a:cubicBezTo>
                    <a:pt x="3444" y="12201"/>
                    <a:pt x="3564" y="12547"/>
                    <a:pt x="3717" y="12877"/>
                  </a:cubicBezTo>
                  <a:cubicBezTo>
                    <a:pt x="3796" y="13053"/>
                    <a:pt x="3882" y="13218"/>
                    <a:pt x="3984" y="13382"/>
                  </a:cubicBezTo>
                  <a:cubicBezTo>
                    <a:pt x="4076" y="13541"/>
                    <a:pt x="4184" y="13695"/>
                    <a:pt x="4291" y="13843"/>
                  </a:cubicBezTo>
                  <a:cubicBezTo>
                    <a:pt x="4512" y="14139"/>
                    <a:pt x="4751" y="14417"/>
                    <a:pt x="5018" y="14666"/>
                  </a:cubicBezTo>
                  <a:cubicBezTo>
                    <a:pt x="5275" y="14916"/>
                    <a:pt x="5558" y="15133"/>
                    <a:pt x="5854" y="15332"/>
                  </a:cubicBezTo>
                  <a:cubicBezTo>
                    <a:pt x="6434" y="15718"/>
                    <a:pt x="7087" y="15991"/>
                    <a:pt x="7758" y="16156"/>
                  </a:cubicBezTo>
                  <a:cubicBezTo>
                    <a:pt x="8296" y="16287"/>
                    <a:pt x="8852" y="16347"/>
                    <a:pt x="9406" y="16347"/>
                  </a:cubicBezTo>
                  <a:cubicBezTo>
                    <a:pt x="9571" y="16347"/>
                    <a:pt x="9735" y="16342"/>
                    <a:pt x="9899" y="16331"/>
                  </a:cubicBezTo>
                  <a:cubicBezTo>
                    <a:pt x="10206" y="16314"/>
                    <a:pt x="10520" y="16280"/>
                    <a:pt x="10826" y="16229"/>
                  </a:cubicBezTo>
                  <a:cubicBezTo>
                    <a:pt x="11139" y="16177"/>
                    <a:pt x="11456" y="16116"/>
                    <a:pt x="11763" y="16030"/>
                  </a:cubicBezTo>
                  <a:cubicBezTo>
                    <a:pt x="12070" y="15951"/>
                    <a:pt x="12372" y="15854"/>
                    <a:pt x="12667" y="15746"/>
                  </a:cubicBezTo>
                  <a:cubicBezTo>
                    <a:pt x="12962" y="15639"/>
                    <a:pt x="13258" y="15508"/>
                    <a:pt x="13542" y="15366"/>
                  </a:cubicBezTo>
                  <a:cubicBezTo>
                    <a:pt x="14093" y="15099"/>
                    <a:pt x="14611" y="14763"/>
                    <a:pt x="15076" y="14365"/>
                  </a:cubicBezTo>
                  <a:cubicBezTo>
                    <a:pt x="15309" y="14173"/>
                    <a:pt x="15525" y="13961"/>
                    <a:pt x="15724" y="13735"/>
                  </a:cubicBezTo>
                  <a:cubicBezTo>
                    <a:pt x="15923" y="13513"/>
                    <a:pt x="16099" y="13274"/>
                    <a:pt x="16258" y="13024"/>
                  </a:cubicBezTo>
                  <a:cubicBezTo>
                    <a:pt x="16565" y="12542"/>
                    <a:pt x="16793" y="12007"/>
                    <a:pt x="16917" y="11451"/>
                  </a:cubicBezTo>
                  <a:cubicBezTo>
                    <a:pt x="16974" y="11206"/>
                    <a:pt x="17008" y="10961"/>
                    <a:pt x="17025" y="10711"/>
                  </a:cubicBezTo>
                  <a:cubicBezTo>
                    <a:pt x="17031" y="10695"/>
                    <a:pt x="17031" y="10677"/>
                    <a:pt x="17031" y="10661"/>
                  </a:cubicBezTo>
                  <a:cubicBezTo>
                    <a:pt x="17082" y="10218"/>
                    <a:pt x="17076" y="9775"/>
                    <a:pt x="17031" y="9337"/>
                  </a:cubicBezTo>
                  <a:cubicBezTo>
                    <a:pt x="16991" y="8922"/>
                    <a:pt x="16906" y="8513"/>
                    <a:pt x="16798" y="8115"/>
                  </a:cubicBezTo>
                  <a:cubicBezTo>
                    <a:pt x="16696" y="7734"/>
                    <a:pt x="16560" y="7359"/>
                    <a:pt x="16395" y="7001"/>
                  </a:cubicBezTo>
                  <a:cubicBezTo>
                    <a:pt x="16065" y="6268"/>
                    <a:pt x="15621" y="5597"/>
                    <a:pt x="15070" y="5012"/>
                  </a:cubicBezTo>
                  <a:cubicBezTo>
                    <a:pt x="14604" y="4517"/>
                    <a:pt x="14065" y="4103"/>
                    <a:pt x="13463" y="3785"/>
                  </a:cubicBezTo>
                  <a:cubicBezTo>
                    <a:pt x="12912" y="3494"/>
                    <a:pt x="12309" y="3290"/>
                    <a:pt x="11695" y="3182"/>
                  </a:cubicBezTo>
                  <a:cubicBezTo>
                    <a:pt x="11315" y="3109"/>
                    <a:pt x="10929" y="3080"/>
                    <a:pt x="10536" y="3080"/>
                  </a:cubicBezTo>
                  <a:close/>
                  <a:moveTo>
                    <a:pt x="15503" y="16355"/>
                  </a:moveTo>
                  <a:cubicBezTo>
                    <a:pt x="15429" y="16360"/>
                    <a:pt x="15361" y="16394"/>
                    <a:pt x="15315" y="16445"/>
                  </a:cubicBezTo>
                  <a:cubicBezTo>
                    <a:pt x="15269" y="16496"/>
                    <a:pt x="15241" y="16570"/>
                    <a:pt x="15246" y="16638"/>
                  </a:cubicBezTo>
                  <a:cubicBezTo>
                    <a:pt x="15246" y="16717"/>
                    <a:pt x="15280" y="16769"/>
                    <a:pt x="15332" y="16825"/>
                  </a:cubicBezTo>
                  <a:cubicBezTo>
                    <a:pt x="15338" y="16832"/>
                    <a:pt x="15338" y="16832"/>
                    <a:pt x="15343" y="16837"/>
                  </a:cubicBezTo>
                  <a:cubicBezTo>
                    <a:pt x="15445" y="16962"/>
                    <a:pt x="15525" y="17105"/>
                    <a:pt x="15610" y="17247"/>
                  </a:cubicBezTo>
                  <a:cubicBezTo>
                    <a:pt x="15713" y="17417"/>
                    <a:pt x="15810" y="17593"/>
                    <a:pt x="15957" y="17729"/>
                  </a:cubicBezTo>
                  <a:cubicBezTo>
                    <a:pt x="16016" y="17782"/>
                    <a:pt x="16089" y="17808"/>
                    <a:pt x="16162" y="17808"/>
                  </a:cubicBezTo>
                  <a:cubicBezTo>
                    <a:pt x="16244" y="17808"/>
                    <a:pt x="16326" y="17775"/>
                    <a:pt x="16384" y="17712"/>
                  </a:cubicBezTo>
                  <a:cubicBezTo>
                    <a:pt x="16440" y="17650"/>
                    <a:pt x="16468" y="17575"/>
                    <a:pt x="16463" y="17496"/>
                  </a:cubicBezTo>
                  <a:lnTo>
                    <a:pt x="16452" y="17417"/>
                  </a:lnTo>
                  <a:cubicBezTo>
                    <a:pt x="16434" y="17365"/>
                    <a:pt x="16406" y="17320"/>
                    <a:pt x="16366" y="17286"/>
                  </a:cubicBezTo>
                  <a:cubicBezTo>
                    <a:pt x="16321" y="17234"/>
                    <a:pt x="16275" y="17184"/>
                    <a:pt x="16235" y="17132"/>
                  </a:cubicBezTo>
                  <a:cubicBezTo>
                    <a:pt x="16150" y="17030"/>
                    <a:pt x="16077" y="16927"/>
                    <a:pt x="16002" y="16820"/>
                  </a:cubicBezTo>
                  <a:cubicBezTo>
                    <a:pt x="15912" y="16683"/>
                    <a:pt x="15810" y="16552"/>
                    <a:pt x="15695" y="16428"/>
                  </a:cubicBezTo>
                  <a:cubicBezTo>
                    <a:pt x="15655" y="16376"/>
                    <a:pt x="15576" y="16355"/>
                    <a:pt x="15514" y="16355"/>
                  </a:cubicBezTo>
                  <a:close/>
                  <a:moveTo>
                    <a:pt x="7911" y="18320"/>
                  </a:moveTo>
                  <a:cubicBezTo>
                    <a:pt x="7826" y="18320"/>
                    <a:pt x="7746" y="18366"/>
                    <a:pt x="7701" y="18445"/>
                  </a:cubicBezTo>
                  <a:cubicBezTo>
                    <a:pt x="7604" y="18610"/>
                    <a:pt x="7536" y="18797"/>
                    <a:pt x="7473" y="18985"/>
                  </a:cubicBezTo>
                  <a:cubicBezTo>
                    <a:pt x="7410" y="19178"/>
                    <a:pt x="7360" y="19377"/>
                    <a:pt x="7320" y="19576"/>
                  </a:cubicBezTo>
                  <a:cubicBezTo>
                    <a:pt x="7297" y="19701"/>
                    <a:pt x="7371" y="19820"/>
                    <a:pt x="7496" y="19849"/>
                  </a:cubicBezTo>
                  <a:cubicBezTo>
                    <a:pt x="7513" y="19853"/>
                    <a:pt x="7529" y="19854"/>
                    <a:pt x="7546" y="19854"/>
                  </a:cubicBezTo>
                  <a:cubicBezTo>
                    <a:pt x="7649" y="19854"/>
                    <a:pt x="7749" y="19781"/>
                    <a:pt x="7769" y="19678"/>
                  </a:cubicBezTo>
                  <a:cubicBezTo>
                    <a:pt x="7803" y="19519"/>
                    <a:pt x="7848" y="19360"/>
                    <a:pt x="7905" y="19206"/>
                  </a:cubicBezTo>
                  <a:lnTo>
                    <a:pt x="8008" y="18951"/>
                  </a:lnTo>
                  <a:cubicBezTo>
                    <a:pt x="8053" y="18837"/>
                    <a:pt x="8104" y="18724"/>
                    <a:pt x="8138" y="18605"/>
                  </a:cubicBezTo>
                  <a:cubicBezTo>
                    <a:pt x="8160" y="18503"/>
                    <a:pt x="8104" y="18393"/>
                    <a:pt x="8018" y="18343"/>
                  </a:cubicBezTo>
                  <a:cubicBezTo>
                    <a:pt x="7984" y="18325"/>
                    <a:pt x="7945" y="18320"/>
                    <a:pt x="7911" y="18320"/>
                  </a:cubicBezTo>
                  <a:close/>
                </a:path>
              </a:pathLst>
            </a:custGeom>
            <a:solidFill>
              <a:srgbClr val="161616"/>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xmlns="" id="{91F1014E-4C68-EDEF-6148-602B02DDE58E}"/>
              </a:ext>
            </a:extLst>
          </p:cNvPr>
          <p:cNvSpPr txBox="1"/>
          <p:nvPr/>
        </p:nvSpPr>
        <p:spPr>
          <a:xfrm>
            <a:off x="3499945" y="1611550"/>
            <a:ext cx="6491547" cy="2034275"/>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9600" b="1" i="0" u="none" strike="noStrike" kern="1200" cap="none" spc="0" normalizeH="0" baseline="0" noProof="0" dirty="0">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1. </a:t>
            </a:r>
            <a:r>
              <a:rPr kumimoji="0" lang="en-US" sz="9600" b="1" i="0" u="none" strike="noStrike" kern="1200" cap="none" spc="0" normalizeH="0" baseline="0" noProof="0" dirty="0" err="1">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Chuẩn</a:t>
            </a:r>
            <a:r>
              <a:rPr kumimoji="0" lang="en-US" sz="9600" b="1" i="0" u="none" strike="noStrike" kern="1200" cap="none" spc="0" normalizeH="0" noProof="0" dirty="0">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a:t>
            </a:r>
            <a:r>
              <a:rPr kumimoji="0" lang="en-US" sz="9600" b="1" i="0" u="none" strike="noStrike" kern="1200" cap="none" spc="0" normalizeH="0" noProof="0" dirty="0" err="1">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bị</a:t>
            </a:r>
            <a:endParaRPr kumimoji="0" lang="vi-VN" sz="9600" b="1" i="0" u="none" strike="noStrike" kern="1200" cap="none" spc="0" normalizeH="0" baseline="0" noProof="0" dirty="0">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87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xmlns="" id="{0B961F50-8F8E-73A8-2263-11147DA1ED00}"/>
              </a:ext>
            </a:extLst>
          </p:cNvPr>
          <p:cNvSpPr/>
          <p:nvPr/>
        </p:nvSpPr>
        <p:spPr>
          <a:xfrm>
            <a:off x="204892" y="102742"/>
            <a:ext cx="11702855" cy="675525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xmlns="" id="{80510625-D86C-3674-9068-1330BF983D3D}"/>
              </a:ext>
            </a:extLst>
          </p:cNvPr>
          <p:cNvGrpSpPr/>
          <p:nvPr/>
        </p:nvGrpSpPr>
        <p:grpSpPr>
          <a:xfrm>
            <a:off x="127148" y="216359"/>
            <a:ext cx="11421006" cy="3235757"/>
            <a:chOff x="120771" y="4707557"/>
            <a:chExt cx="11421006" cy="3235757"/>
          </a:xfrm>
        </p:grpSpPr>
        <p:sp>
          <p:nvSpPr>
            <p:cNvPr id="4" name="Rectangle: Rounded Corners 8">
              <a:extLst>
                <a:ext uri="{FF2B5EF4-FFF2-40B4-BE49-F238E27FC236}">
                  <a16:creationId xmlns:a16="http://schemas.microsoft.com/office/drawing/2014/main" xmlns="" id="{1251E46B-FBE9-08F1-10CE-80E63B8FC690}"/>
                </a:ext>
              </a:extLst>
            </p:cNvPr>
            <p:cNvSpPr/>
            <p:nvPr/>
          </p:nvSpPr>
          <p:spPr>
            <a:xfrm>
              <a:off x="416037" y="5330084"/>
              <a:ext cx="11125740" cy="2613230"/>
            </a:xfrm>
            <a:custGeom>
              <a:avLst/>
              <a:gdLst>
                <a:gd name="connsiteX0" fmla="*/ 0 w 11125740"/>
                <a:gd name="connsiteY0" fmla="*/ 261583 h 2613230"/>
                <a:gd name="connsiteX1" fmla="*/ 476729 w 11125740"/>
                <a:gd name="connsiteY1" fmla="*/ 0 h 2613230"/>
                <a:gd name="connsiteX2" fmla="*/ 10649009 w 11125740"/>
                <a:gd name="connsiteY2" fmla="*/ 0 h 2613230"/>
                <a:gd name="connsiteX3" fmla="*/ 11125740 w 11125740"/>
                <a:gd name="connsiteY3" fmla="*/ 261583 h 2613230"/>
                <a:gd name="connsiteX4" fmla="*/ 11125740 w 11125740"/>
                <a:gd name="connsiteY4" fmla="*/ 2351644 h 2613230"/>
                <a:gd name="connsiteX5" fmla="*/ 10649009 w 11125740"/>
                <a:gd name="connsiteY5" fmla="*/ 2613230 h 2613230"/>
                <a:gd name="connsiteX6" fmla="*/ 476729 w 11125740"/>
                <a:gd name="connsiteY6" fmla="*/ 2613230 h 2613230"/>
                <a:gd name="connsiteX7" fmla="*/ 0 w 11125740"/>
                <a:gd name="connsiteY7" fmla="*/ 2351644 h 2613230"/>
                <a:gd name="connsiteX8" fmla="*/ 0 w 11125740"/>
                <a:gd name="connsiteY8" fmla="*/ 261583 h 2613230"/>
                <a:gd name="connsiteX0" fmla="*/ 0 w 11125740"/>
                <a:gd name="connsiteY0" fmla="*/ 261583 h 2613230"/>
                <a:gd name="connsiteX1" fmla="*/ 476729 w 11125740"/>
                <a:gd name="connsiteY1" fmla="*/ 0 h 2613230"/>
                <a:gd name="connsiteX2" fmla="*/ 10649009 w 11125740"/>
                <a:gd name="connsiteY2" fmla="*/ 0 h 2613230"/>
                <a:gd name="connsiteX3" fmla="*/ 11125740 w 11125740"/>
                <a:gd name="connsiteY3" fmla="*/ 261583 h 2613230"/>
                <a:gd name="connsiteX4" fmla="*/ 11125740 w 11125740"/>
                <a:gd name="connsiteY4" fmla="*/ 2351644 h 2613230"/>
                <a:gd name="connsiteX5" fmla="*/ 10649009 w 11125740"/>
                <a:gd name="connsiteY5" fmla="*/ 2613230 h 2613230"/>
                <a:gd name="connsiteX6" fmla="*/ 476729 w 11125740"/>
                <a:gd name="connsiteY6" fmla="*/ 2613230 h 2613230"/>
                <a:gd name="connsiteX7" fmla="*/ 0 w 11125740"/>
                <a:gd name="connsiteY7" fmla="*/ 2351644 h 2613230"/>
                <a:gd name="connsiteX8" fmla="*/ 0 w 11125740"/>
                <a:gd name="connsiteY8" fmla="*/ 261583 h 2613230"/>
                <a:gd name="connsiteX0" fmla="*/ 0 w 11125740"/>
                <a:gd name="connsiteY0" fmla="*/ 261583 h 2613230"/>
                <a:gd name="connsiteX1" fmla="*/ 476729 w 11125740"/>
                <a:gd name="connsiteY1" fmla="*/ 0 h 2613230"/>
                <a:gd name="connsiteX2" fmla="*/ 10649009 w 11125740"/>
                <a:gd name="connsiteY2" fmla="*/ 0 h 2613230"/>
                <a:gd name="connsiteX3" fmla="*/ 11125740 w 11125740"/>
                <a:gd name="connsiteY3" fmla="*/ 261583 h 2613230"/>
                <a:gd name="connsiteX4" fmla="*/ 11125740 w 11125740"/>
                <a:gd name="connsiteY4" fmla="*/ 2351644 h 2613230"/>
                <a:gd name="connsiteX5" fmla="*/ 10649009 w 11125740"/>
                <a:gd name="connsiteY5" fmla="*/ 2613230 h 2613230"/>
                <a:gd name="connsiteX6" fmla="*/ 476729 w 11125740"/>
                <a:gd name="connsiteY6" fmla="*/ 2613230 h 2613230"/>
                <a:gd name="connsiteX7" fmla="*/ 0 w 11125740"/>
                <a:gd name="connsiteY7" fmla="*/ 2351644 h 2613230"/>
                <a:gd name="connsiteX8" fmla="*/ 0 w 11125740"/>
                <a:gd name="connsiteY8" fmla="*/ 261583 h 261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5740" h="2613230" fill="none" extrusionOk="0">
                  <a:moveTo>
                    <a:pt x="0" y="261583"/>
                  </a:moveTo>
                  <a:cubicBezTo>
                    <a:pt x="6174" y="189425"/>
                    <a:pt x="274483" y="-43418"/>
                    <a:pt x="476729" y="0"/>
                  </a:cubicBezTo>
                  <a:cubicBezTo>
                    <a:pt x="3896850" y="113456"/>
                    <a:pt x="8409006" y="-797988"/>
                    <a:pt x="10649009" y="0"/>
                  </a:cubicBezTo>
                  <a:cubicBezTo>
                    <a:pt x="10879460" y="-4340"/>
                    <a:pt x="11162125" y="86522"/>
                    <a:pt x="11125740" y="261583"/>
                  </a:cubicBezTo>
                  <a:cubicBezTo>
                    <a:pt x="11140600" y="1120793"/>
                    <a:pt x="11342337" y="1563538"/>
                    <a:pt x="11125740" y="2351644"/>
                  </a:cubicBezTo>
                  <a:cubicBezTo>
                    <a:pt x="11086180" y="2539089"/>
                    <a:pt x="10971856" y="2610963"/>
                    <a:pt x="10649009" y="2613230"/>
                  </a:cubicBezTo>
                  <a:cubicBezTo>
                    <a:pt x="8511206" y="2583113"/>
                    <a:pt x="5064326" y="2522060"/>
                    <a:pt x="476729" y="2613230"/>
                  </a:cubicBezTo>
                  <a:cubicBezTo>
                    <a:pt x="201120" y="2549484"/>
                    <a:pt x="805" y="2541447"/>
                    <a:pt x="0" y="2351644"/>
                  </a:cubicBezTo>
                  <a:cubicBezTo>
                    <a:pt x="-282544" y="1371639"/>
                    <a:pt x="70657" y="900263"/>
                    <a:pt x="0" y="261583"/>
                  </a:cubicBezTo>
                  <a:close/>
                </a:path>
                <a:path w="11125740" h="2613230" stroke="0" extrusionOk="0">
                  <a:moveTo>
                    <a:pt x="0" y="261583"/>
                  </a:moveTo>
                  <a:cubicBezTo>
                    <a:pt x="-39930" y="150864"/>
                    <a:pt x="262667" y="-74188"/>
                    <a:pt x="476729" y="0"/>
                  </a:cubicBezTo>
                  <a:cubicBezTo>
                    <a:pt x="3805090" y="-1291427"/>
                    <a:pt x="5433292" y="807594"/>
                    <a:pt x="10649009" y="0"/>
                  </a:cubicBezTo>
                  <a:cubicBezTo>
                    <a:pt x="10866036" y="-2888"/>
                    <a:pt x="11140586" y="138401"/>
                    <a:pt x="11125740" y="261583"/>
                  </a:cubicBezTo>
                  <a:cubicBezTo>
                    <a:pt x="11088229" y="855723"/>
                    <a:pt x="11423242" y="1684288"/>
                    <a:pt x="11125740" y="2351644"/>
                  </a:cubicBezTo>
                  <a:cubicBezTo>
                    <a:pt x="11141599" y="2529667"/>
                    <a:pt x="10864708" y="2596166"/>
                    <a:pt x="10649009" y="2613230"/>
                  </a:cubicBezTo>
                  <a:cubicBezTo>
                    <a:pt x="7624255" y="2667497"/>
                    <a:pt x="4909803" y="2933390"/>
                    <a:pt x="476729" y="2613230"/>
                  </a:cubicBezTo>
                  <a:cubicBezTo>
                    <a:pt x="208211" y="2557555"/>
                    <a:pt x="3316" y="2479219"/>
                    <a:pt x="0" y="2351644"/>
                  </a:cubicBezTo>
                  <a:cubicBezTo>
                    <a:pt x="-219110" y="1575224"/>
                    <a:pt x="-256479" y="1088021"/>
                    <a:pt x="0" y="261583"/>
                  </a:cubicBezTo>
                  <a:close/>
                </a:path>
                <a:path w="11125740" h="2613230" fill="none" stroke="0" extrusionOk="0">
                  <a:moveTo>
                    <a:pt x="0" y="261583"/>
                  </a:moveTo>
                  <a:cubicBezTo>
                    <a:pt x="-26683" y="27753"/>
                    <a:pt x="265451" y="17009"/>
                    <a:pt x="476729" y="0"/>
                  </a:cubicBezTo>
                  <a:cubicBezTo>
                    <a:pt x="3914655" y="67795"/>
                    <a:pt x="8361800" y="-286502"/>
                    <a:pt x="10649009" y="0"/>
                  </a:cubicBezTo>
                  <a:cubicBezTo>
                    <a:pt x="10896853" y="10017"/>
                    <a:pt x="11161479" y="122903"/>
                    <a:pt x="11125740" y="261583"/>
                  </a:cubicBezTo>
                  <a:cubicBezTo>
                    <a:pt x="11076833" y="1223877"/>
                    <a:pt x="11348864" y="1532375"/>
                    <a:pt x="11125740" y="2351644"/>
                  </a:cubicBezTo>
                  <a:cubicBezTo>
                    <a:pt x="11108328" y="2585651"/>
                    <a:pt x="10927374" y="2579325"/>
                    <a:pt x="10649009" y="2613230"/>
                  </a:cubicBezTo>
                  <a:cubicBezTo>
                    <a:pt x="7704611" y="2106170"/>
                    <a:pt x="5590543" y="1955097"/>
                    <a:pt x="476729" y="2613230"/>
                  </a:cubicBezTo>
                  <a:cubicBezTo>
                    <a:pt x="207626" y="2584677"/>
                    <a:pt x="24260" y="2512179"/>
                    <a:pt x="0" y="2351644"/>
                  </a:cubicBezTo>
                  <a:cubicBezTo>
                    <a:pt x="-173069" y="1613441"/>
                    <a:pt x="-7253" y="987426"/>
                    <a:pt x="0" y="261583"/>
                  </a:cubicBezTo>
                  <a:close/>
                </a:path>
                <a:path w="11125740" h="2613230" fill="none" stroke="0" extrusionOk="0">
                  <a:moveTo>
                    <a:pt x="0" y="261583"/>
                  </a:moveTo>
                  <a:cubicBezTo>
                    <a:pt x="1491" y="142195"/>
                    <a:pt x="274429" y="-32307"/>
                    <a:pt x="476729" y="0"/>
                  </a:cubicBezTo>
                  <a:cubicBezTo>
                    <a:pt x="3449324" y="482455"/>
                    <a:pt x="8325837" y="-600866"/>
                    <a:pt x="10649009" y="0"/>
                  </a:cubicBezTo>
                  <a:cubicBezTo>
                    <a:pt x="10860893" y="-1353"/>
                    <a:pt x="11156184" y="94831"/>
                    <a:pt x="11125740" y="261583"/>
                  </a:cubicBezTo>
                  <a:cubicBezTo>
                    <a:pt x="11092123" y="1201107"/>
                    <a:pt x="11341879" y="1534271"/>
                    <a:pt x="11125740" y="2351644"/>
                  </a:cubicBezTo>
                  <a:cubicBezTo>
                    <a:pt x="11090994" y="2534821"/>
                    <a:pt x="10914722" y="2586906"/>
                    <a:pt x="10649009" y="2613230"/>
                  </a:cubicBezTo>
                  <a:cubicBezTo>
                    <a:pt x="7976893" y="2316065"/>
                    <a:pt x="5325026" y="2245957"/>
                    <a:pt x="476729" y="2613230"/>
                  </a:cubicBezTo>
                  <a:cubicBezTo>
                    <a:pt x="197543" y="2561025"/>
                    <a:pt x="7406" y="2535242"/>
                    <a:pt x="0" y="2351644"/>
                  </a:cubicBezTo>
                  <a:cubicBezTo>
                    <a:pt x="-310667" y="1512462"/>
                    <a:pt x="47678" y="942400"/>
                    <a:pt x="0" y="261583"/>
                  </a:cubicBezTo>
                  <a:close/>
                </a:path>
              </a:pathLst>
            </a:custGeom>
            <a:solidFill>
              <a:schemeClr val="accent6">
                <a:lumMod val="20000"/>
                <a:lumOff val="80000"/>
              </a:schemeClr>
            </a:solidFill>
            <a:ln w="38100">
              <a:noFill/>
              <a:extLst>
                <a:ext uri="{C807C97D-BFC1-408E-A445-0C87EB9F89A2}">
                  <ask:lineSketchStyleProps xmlns:ask="http://schemas.microsoft.com/office/drawing/2018/sketchyshapes" xmlns="" sd="3694780287">
                    <a:custGeom>
                      <a:avLst/>
                      <a:gdLst>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2185" h="1410594" fill="none" extrusionOk="0">
                          <a:moveTo>
                            <a:pt x="0" y="141200"/>
                          </a:moveTo>
                          <a:cubicBezTo>
                            <a:pt x="2328" y="81105"/>
                            <a:pt x="276168" y="-20606"/>
                            <a:pt x="492431" y="0"/>
                          </a:cubicBezTo>
                          <a:cubicBezTo>
                            <a:pt x="3732908" y="58857"/>
                            <a:pt x="8516863" y="-297846"/>
                            <a:pt x="10999753" y="0"/>
                          </a:cubicBezTo>
                          <a:cubicBezTo>
                            <a:pt x="11246633" y="-1572"/>
                            <a:pt x="11521992" y="50014"/>
                            <a:pt x="11492185" y="141200"/>
                          </a:cubicBezTo>
                          <a:cubicBezTo>
                            <a:pt x="11466057" y="615349"/>
                            <a:pt x="11663738" y="812528"/>
                            <a:pt x="11492185" y="1269393"/>
                          </a:cubicBezTo>
                          <a:cubicBezTo>
                            <a:pt x="11457709" y="1367029"/>
                            <a:pt x="11298626" y="1410021"/>
                            <a:pt x="10999753" y="1410594"/>
                          </a:cubicBezTo>
                          <a:cubicBezTo>
                            <a:pt x="8251673" y="1372646"/>
                            <a:pt x="5428775" y="1371744"/>
                            <a:pt x="492431" y="1410594"/>
                          </a:cubicBezTo>
                          <a:cubicBezTo>
                            <a:pt x="212441" y="1391872"/>
                            <a:pt x="685" y="1368196"/>
                            <a:pt x="0" y="1269393"/>
                          </a:cubicBezTo>
                          <a:cubicBezTo>
                            <a:pt x="-246197" y="791364"/>
                            <a:pt x="-19186" y="507647"/>
                            <a:pt x="0" y="141200"/>
                          </a:cubicBezTo>
                          <a:close/>
                        </a:path>
                        <a:path w="11492185" h="1410594" stroke="0" extrusionOk="0">
                          <a:moveTo>
                            <a:pt x="0" y="141200"/>
                          </a:moveTo>
                          <a:cubicBezTo>
                            <a:pt x="-34395" y="78498"/>
                            <a:pt x="253351" y="-17696"/>
                            <a:pt x="492431" y="0"/>
                          </a:cubicBezTo>
                          <a:cubicBezTo>
                            <a:pt x="3875552" y="-471940"/>
                            <a:pt x="5836489" y="266642"/>
                            <a:pt x="10999753" y="0"/>
                          </a:cubicBezTo>
                          <a:cubicBezTo>
                            <a:pt x="11231300" y="-795"/>
                            <a:pt x="11509006" y="70932"/>
                            <a:pt x="11492185" y="141200"/>
                          </a:cubicBezTo>
                          <a:cubicBezTo>
                            <a:pt x="11443028" y="460298"/>
                            <a:pt x="11767935" y="879870"/>
                            <a:pt x="11492185" y="1269393"/>
                          </a:cubicBezTo>
                          <a:cubicBezTo>
                            <a:pt x="11495239" y="1363290"/>
                            <a:pt x="11233506" y="1402547"/>
                            <a:pt x="10999753" y="1410594"/>
                          </a:cubicBezTo>
                          <a:cubicBezTo>
                            <a:pt x="8054751" y="1430955"/>
                            <a:pt x="5047707" y="1270780"/>
                            <a:pt x="492431" y="1410594"/>
                          </a:cubicBezTo>
                          <a:cubicBezTo>
                            <a:pt x="204427" y="1389210"/>
                            <a:pt x="7129" y="1342554"/>
                            <a:pt x="0" y="1269393"/>
                          </a:cubicBezTo>
                          <a:cubicBezTo>
                            <a:pt x="-221019" y="846679"/>
                            <a:pt x="-183464" y="595104"/>
                            <a:pt x="0" y="141200"/>
                          </a:cubicBezTo>
                          <a:close/>
                        </a:path>
                        <a:path w="11492185" h="1410594" fill="none" stroke="0" extrusionOk="0">
                          <a:moveTo>
                            <a:pt x="0" y="141200"/>
                          </a:moveTo>
                          <a:cubicBezTo>
                            <a:pt x="-2716" y="28703"/>
                            <a:pt x="280327" y="9243"/>
                            <a:pt x="492431" y="0"/>
                          </a:cubicBezTo>
                          <a:cubicBezTo>
                            <a:pt x="3634274" y="128989"/>
                            <a:pt x="8750612" y="-259627"/>
                            <a:pt x="10999753" y="0"/>
                          </a:cubicBezTo>
                          <a:cubicBezTo>
                            <a:pt x="11235209" y="-214"/>
                            <a:pt x="11518154" y="68240"/>
                            <a:pt x="11492185" y="141200"/>
                          </a:cubicBezTo>
                          <a:cubicBezTo>
                            <a:pt x="11430485" y="655377"/>
                            <a:pt x="11683872" y="814366"/>
                            <a:pt x="11492185" y="1269393"/>
                          </a:cubicBezTo>
                          <a:cubicBezTo>
                            <a:pt x="11454309" y="1380192"/>
                            <a:pt x="11276995" y="1399577"/>
                            <a:pt x="10999753" y="1410594"/>
                          </a:cubicBezTo>
                          <a:cubicBezTo>
                            <a:pt x="8128084" y="1073702"/>
                            <a:pt x="5814095" y="947404"/>
                            <a:pt x="492431" y="1410594"/>
                          </a:cubicBezTo>
                          <a:cubicBezTo>
                            <a:pt x="210076" y="1390496"/>
                            <a:pt x="13861" y="1353204"/>
                            <a:pt x="0" y="1269393"/>
                          </a:cubicBezTo>
                          <a:cubicBezTo>
                            <a:pt x="-244538" y="849664"/>
                            <a:pt x="5415" y="527242"/>
                            <a:pt x="0" y="1412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思源黑体 Medium"/>
                <a:cs typeface="+mn-cs"/>
              </a:endParaRPr>
            </a:p>
          </p:txBody>
        </p:sp>
        <p:sp>
          <p:nvSpPr>
            <p:cNvPr id="8" name="TextBox 7">
              <a:extLst>
                <a:ext uri="{FF2B5EF4-FFF2-40B4-BE49-F238E27FC236}">
                  <a16:creationId xmlns:a16="http://schemas.microsoft.com/office/drawing/2014/main" xmlns="" id="{4C753ADF-3B9B-4A70-9B5F-2F3B2FF6FE9A}"/>
                </a:ext>
              </a:extLst>
            </p:cNvPr>
            <p:cNvSpPr txBox="1"/>
            <p:nvPr/>
          </p:nvSpPr>
          <p:spPr>
            <a:xfrm>
              <a:off x="1952625" y="5319201"/>
              <a:ext cx="9486409" cy="255454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Chọn một nhân vật (trong câu chuyện hoặc bài thơ) đã mang lại cho em nhiều cảm xúc </a:t>
              </a:r>
              <a:r>
                <a:rPr kumimoji="0" lang="vi-VN" sz="32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(ví dụ: </a:t>
              </a: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Ma-ri-a trong Nhà phát minh 6 tuổi, người nhạc sĩ trong Ông Bụt đã đến, người bà trong Quả ngọt cuối mùa, chú gà con trong Bầu trời trong quả trứng</a:t>
              </a:r>
              <a:r>
                <a:rPr kumimoji="0" lang="vi-VN" sz="32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nvGrpSpPr>
            <p:cNvPr id="24" name="Group 23">
              <a:extLst>
                <a:ext uri="{FF2B5EF4-FFF2-40B4-BE49-F238E27FC236}">
                  <a16:creationId xmlns:a16="http://schemas.microsoft.com/office/drawing/2014/main" xmlns="" id="{D2CF7105-804E-E1B4-8B06-B509C5D92F8B}"/>
                </a:ext>
              </a:extLst>
            </p:cNvPr>
            <p:cNvGrpSpPr/>
            <p:nvPr/>
          </p:nvGrpSpPr>
          <p:grpSpPr>
            <a:xfrm>
              <a:off x="120771" y="4707557"/>
              <a:ext cx="1908054" cy="2028696"/>
              <a:chOff x="3109913" y="390525"/>
              <a:chExt cx="5516411" cy="6275388"/>
            </a:xfrm>
          </p:grpSpPr>
          <p:sp>
            <p:nvSpPr>
              <p:cNvPr id="30" name="Oval 10">
                <a:extLst>
                  <a:ext uri="{FF2B5EF4-FFF2-40B4-BE49-F238E27FC236}">
                    <a16:creationId xmlns:a16="http://schemas.microsoft.com/office/drawing/2014/main" xmlns="" id="{AB318A15-E5B4-37C6-988F-7B12EE4D0A4F}"/>
                  </a:ext>
                </a:extLst>
              </p:cNvPr>
              <p:cNvSpPr>
                <a:spLocks noChangeArrowheads="1"/>
              </p:cNvSpPr>
              <p:nvPr/>
            </p:nvSpPr>
            <p:spPr bwMode="auto">
              <a:xfrm>
                <a:off x="3109913" y="390525"/>
                <a:ext cx="5516411" cy="596899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 name="Oval 11">
                <a:extLst>
                  <a:ext uri="{FF2B5EF4-FFF2-40B4-BE49-F238E27FC236}">
                    <a16:creationId xmlns:a16="http://schemas.microsoft.com/office/drawing/2014/main" xmlns="" id="{6B2FA655-5750-9397-4132-E400E07FF96B}"/>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 name="Freeform 12">
                <a:extLst>
                  <a:ext uri="{FF2B5EF4-FFF2-40B4-BE49-F238E27FC236}">
                    <a16:creationId xmlns:a16="http://schemas.microsoft.com/office/drawing/2014/main" xmlns="" id="{C0293718-B9EB-0F08-FF11-81F1A642F4DA}"/>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13">
                <a:extLst>
                  <a:ext uri="{FF2B5EF4-FFF2-40B4-BE49-F238E27FC236}">
                    <a16:creationId xmlns:a16="http://schemas.microsoft.com/office/drawing/2014/main" xmlns="" id="{D1730B84-9A90-530B-901E-7B804EDB80E2}"/>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14">
                <a:extLst>
                  <a:ext uri="{FF2B5EF4-FFF2-40B4-BE49-F238E27FC236}">
                    <a16:creationId xmlns:a16="http://schemas.microsoft.com/office/drawing/2014/main" xmlns="" id="{24C52BAC-7879-9C12-3485-91D782982827}"/>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15">
                <a:extLst>
                  <a:ext uri="{FF2B5EF4-FFF2-40B4-BE49-F238E27FC236}">
                    <a16:creationId xmlns:a16="http://schemas.microsoft.com/office/drawing/2014/main" xmlns="" id="{B0B83440-D804-4853-CBCE-6F782057FB35}"/>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 name="Freeform 16">
                <a:extLst>
                  <a:ext uri="{FF2B5EF4-FFF2-40B4-BE49-F238E27FC236}">
                    <a16:creationId xmlns:a16="http://schemas.microsoft.com/office/drawing/2014/main" xmlns="" id="{EE2937C1-EBF1-FD7E-7731-30534DEAFAB4}"/>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 name="Freeform 17">
                <a:extLst>
                  <a:ext uri="{FF2B5EF4-FFF2-40B4-BE49-F238E27FC236}">
                    <a16:creationId xmlns:a16="http://schemas.microsoft.com/office/drawing/2014/main" xmlns="" id="{6CAF9974-5256-9959-42D4-92D90ED0AF6E}"/>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 name="Freeform 18">
                <a:extLst>
                  <a:ext uri="{FF2B5EF4-FFF2-40B4-BE49-F238E27FC236}">
                    <a16:creationId xmlns:a16="http://schemas.microsoft.com/office/drawing/2014/main" xmlns="" id="{40A03ABD-3A6D-2A9E-5125-6E6363299689}"/>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 name="Freeform 19">
                <a:extLst>
                  <a:ext uri="{FF2B5EF4-FFF2-40B4-BE49-F238E27FC236}">
                    <a16:creationId xmlns:a16="http://schemas.microsoft.com/office/drawing/2014/main" xmlns="" id="{EEFA0F5B-4C94-8E21-C6FF-5B4DAB22A57F}"/>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20">
                <a:extLst>
                  <a:ext uri="{FF2B5EF4-FFF2-40B4-BE49-F238E27FC236}">
                    <a16:creationId xmlns:a16="http://schemas.microsoft.com/office/drawing/2014/main" xmlns="" id="{2C6F4216-4750-6E72-863B-A46021EAE96B}"/>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21">
                <a:extLst>
                  <a:ext uri="{FF2B5EF4-FFF2-40B4-BE49-F238E27FC236}">
                    <a16:creationId xmlns:a16="http://schemas.microsoft.com/office/drawing/2014/main" xmlns="" id="{0325A139-ED61-29D8-F573-AF1F6752C4D4}"/>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22">
                <a:extLst>
                  <a:ext uri="{FF2B5EF4-FFF2-40B4-BE49-F238E27FC236}">
                    <a16:creationId xmlns:a16="http://schemas.microsoft.com/office/drawing/2014/main" xmlns="" id="{329374AF-03F6-88E2-7D5D-2DF0BAB81B1B}"/>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23">
                <a:extLst>
                  <a:ext uri="{FF2B5EF4-FFF2-40B4-BE49-F238E27FC236}">
                    <a16:creationId xmlns:a16="http://schemas.microsoft.com/office/drawing/2014/main" xmlns="" id="{85676606-C8EE-CDB5-E765-CB0DBB82B0B4}"/>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24">
                <a:extLst>
                  <a:ext uri="{FF2B5EF4-FFF2-40B4-BE49-F238E27FC236}">
                    <a16:creationId xmlns:a16="http://schemas.microsoft.com/office/drawing/2014/main" xmlns="" id="{D2B71B0B-2031-1A16-1A33-649CF6BD8269}"/>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25">
                <a:extLst>
                  <a:ext uri="{FF2B5EF4-FFF2-40B4-BE49-F238E27FC236}">
                    <a16:creationId xmlns:a16="http://schemas.microsoft.com/office/drawing/2014/main" xmlns="" id="{A2B38F92-1C82-44F1-CE64-3F40951253ED}"/>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26">
                <a:extLst>
                  <a:ext uri="{FF2B5EF4-FFF2-40B4-BE49-F238E27FC236}">
                    <a16:creationId xmlns:a16="http://schemas.microsoft.com/office/drawing/2014/main" xmlns="" id="{4D112DA5-6B62-F928-33A0-5A2FCA9C614D}"/>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27">
                <a:extLst>
                  <a:ext uri="{FF2B5EF4-FFF2-40B4-BE49-F238E27FC236}">
                    <a16:creationId xmlns:a16="http://schemas.microsoft.com/office/drawing/2014/main" xmlns="" id="{EDB81C5C-0DF5-BCF6-E929-265AD154BF8F}"/>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28">
                <a:extLst>
                  <a:ext uri="{FF2B5EF4-FFF2-40B4-BE49-F238E27FC236}">
                    <a16:creationId xmlns:a16="http://schemas.microsoft.com/office/drawing/2014/main" xmlns="" id="{C2847845-F5D5-8BE9-7971-F018EF162C9E}"/>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29">
                <a:extLst>
                  <a:ext uri="{FF2B5EF4-FFF2-40B4-BE49-F238E27FC236}">
                    <a16:creationId xmlns:a16="http://schemas.microsoft.com/office/drawing/2014/main" xmlns="" id="{1108EE2A-9B09-5BC8-7CE4-F85B29D9AF49}"/>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30">
                <a:extLst>
                  <a:ext uri="{FF2B5EF4-FFF2-40B4-BE49-F238E27FC236}">
                    <a16:creationId xmlns:a16="http://schemas.microsoft.com/office/drawing/2014/main" xmlns="" id="{631C7EFA-5221-C303-BC64-FBACD1163FE7}"/>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31">
                <a:extLst>
                  <a:ext uri="{FF2B5EF4-FFF2-40B4-BE49-F238E27FC236}">
                    <a16:creationId xmlns:a16="http://schemas.microsoft.com/office/drawing/2014/main" xmlns="" id="{47E13492-F6C0-945E-2940-B76266C3CA10}"/>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32">
                <a:extLst>
                  <a:ext uri="{FF2B5EF4-FFF2-40B4-BE49-F238E27FC236}">
                    <a16:creationId xmlns:a16="http://schemas.microsoft.com/office/drawing/2014/main" xmlns="" id="{1E7FB1E5-A700-8825-67C8-DD062E36A74D}"/>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33">
                <a:extLst>
                  <a:ext uri="{FF2B5EF4-FFF2-40B4-BE49-F238E27FC236}">
                    <a16:creationId xmlns:a16="http://schemas.microsoft.com/office/drawing/2014/main" xmlns="" id="{89531AD3-FC76-0C79-1D65-CDACB9A2CA70}"/>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34">
                <a:extLst>
                  <a:ext uri="{FF2B5EF4-FFF2-40B4-BE49-F238E27FC236}">
                    <a16:creationId xmlns:a16="http://schemas.microsoft.com/office/drawing/2014/main" xmlns="" id="{82CF8587-99AF-8EC3-57B8-9E327946B5B8}"/>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Freeform 35">
                <a:extLst>
                  <a:ext uri="{FF2B5EF4-FFF2-40B4-BE49-F238E27FC236}">
                    <a16:creationId xmlns:a16="http://schemas.microsoft.com/office/drawing/2014/main" xmlns="" id="{6B2AE4BC-E915-BDF4-1425-27B38C4B024C}"/>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Freeform 36">
                <a:extLst>
                  <a:ext uri="{FF2B5EF4-FFF2-40B4-BE49-F238E27FC236}">
                    <a16:creationId xmlns:a16="http://schemas.microsoft.com/office/drawing/2014/main" xmlns="" id="{3968EBDB-254F-C354-9178-3B2B03EE7FA8}"/>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37">
                <a:extLst>
                  <a:ext uri="{FF2B5EF4-FFF2-40B4-BE49-F238E27FC236}">
                    <a16:creationId xmlns:a16="http://schemas.microsoft.com/office/drawing/2014/main" xmlns="" id="{62130D9E-62F3-DF71-7176-4D9CC688EC4B}"/>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38">
                <a:extLst>
                  <a:ext uri="{FF2B5EF4-FFF2-40B4-BE49-F238E27FC236}">
                    <a16:creationId xmlns:a16="http://schemas.microsoft.com/office/drawing/2014/main" xmlns="" id="{9030E4C2-4824-0919-0215-2FACB6E54533}"/>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39">
                <a:extLst>
                  <a:ext uri="{FF2B5EF4-FFF2-40B4-BE49-F238E27FC236}">
                    <a16:creationId xmlns:a16="http://schemas.microsoft.com/office/drawing/2014/main" xmlns="" id="{A6F112C6-6C28-BF77-083B-FEEDC26AFFBC}"/>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40">
                <a:extLst>
                  <a:ext uri="{FF2B5EF4-FFF2-40B4-BE49-F238E27FC236}">
                    <a16:creationId xmlns:a16="http://schemas.microsoft.com/office/drawing/2014/main" xmlns="" id="{E8328575-5E93-3774-EA0E-1E7AC310E0CE}"/>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41">
                <a:extLst>
                  <a:ext uri="{FF2B5EF4-FFF2-40B4-BE49-F238E27FC236}">
                    <a16:creationId xmlns:a16="http://schemas.microsoft.com/office/drawing/2014/main" xmlns="" id="{F0BCD02C-2220-1F17-908F-4D28D295A6CE}"/>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42">
                <a:extLst>
                  <a:ext uri="{FF2B5EF4-FFF2-40B4-BE49-F238E27FC236}">
                    <a16:creationId xmlns:a16="http://schemas.microsoft.com/office/drawing/2014/main" xmlns="" id="{D8C3DC52-501D-C177-FABC-C929D61739B8}"/>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43">
                <a:extLst>
                  <a:ext uri="{FF2B5EF4-FFF2-40B4-BE49-F238E27FC236}">
                    <a16:creationId xmlns:a16="http://schemas.microsoft.com/office/drawing/2014/main" xmlns="" id="{0483C47A-F2BD-5D39-E05B-997DE0D476E0}"/>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44">
                <a:extLst>
                  <a:ext uri="{FF2B5EF4-FFF2-40B4-BE49-F238E27FC236}">
                    <a16:creationId xmlns:a16="http://schemas.microsoft.com/office/drawing/2014/main" xmlns="" id="{2DC92445-DC5C-87B0-A602-D5A9E83C9722}"/>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45">
                <a:extLst>
                  <a:ext uri="{FF2B5EF4-FFF2-40B4-BE49-F238E27FC236}">
                    <a16:creationId xmlns:a16="http://schemas.microsoft.com/office/drawing/2014/main" xmlns="" id="{F30994B8-61F7-03D8-09C6-C143B9FBB57C}"/>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46">
                <a:extLst>
                  <a:ext uri="{FF2B5EF4-FFF2-40B4-BE49-F238E27FC236}">
                    <a16:creationId xmlns:a16="http://schemas.microsoft.com/office/drawing/2014/main" xmlns="" id="{4ED1B7D4-6748-B2E8-58E2-0FE5D20EC979}"/>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47">
                <a:extLst>
                  <a:ext uri="{FF2B5EF4-FFF2-40B4-BE49-F238E27FC236}">
                    <a16:creationId xmlns:a16="http://schemas.microsoft.com/office/drawing/2014/main" xmlns="" id="{8DDC8B29-CD2C-D8E9-27AC-AAA497B37CB4}"/>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48">
                <a:extLst>
                  <a:ext uri="{FF2B5EF4-FFF2-40B4-BE49-F238E27FC236}">
                    <a16:creationId xmlns:a16="http://schemas.microsoft.com/office/drawing/2014/main" xmlns="" id="{B9A06910-D4A4-6752-EDBB-CA17A50AC84B}"/>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49">
                <a:extLst>
                  <a:ext uri="{FF2B5EF4-FFF2-40B4-BE49-F238E27FC236}">
                    <a16:creationId xmlns:a16="http://schemas.microsoft.com/office/drawing/2014/main" xmlns="" id="{9E7F2DB7-7051-8CBD-36D7-66BAC3F1E3C6}"/>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Oval 50">
                <a:extLst>
                  <a:ext uri="{FF2B5EF4-FFF2-40B4-BE49-F238E27FC236}">
                    <a16:creationId xmlns:a16="http://schemas.microsoft.com/office/drawing/2014/main" xmlns="" id="{DD24B190-5614-A220-42C9-BCECF2825319}"/>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Oval 51">
                <a:extLst>
                  <a:ext uri="{FF2B5EF4-FFF2-40B4-BE49-F238E27FC236}">
                    <a16:creationId xmlns:a16="http://schemas.microsoft.com/office/drawing/2014/main" xmlns="" id="{A7F8806D-AAA4-7811-E5AF-2012CB639467}"/>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52">
                <a:extLst>
                  <a:ext uri="{FF2B5EF4-FFF2-40B4-BE49-F238E27FC236}">
                    <a16:creationId xmlns:a16="http://schemas.microsoft.com/office/drawing/2014/main" xmlns="" id="{1F1BC3CC-4401-AEAC-9D40-7E3CDE6708C8}"/>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53">
                <a:extLst>
                  <a:ext uri="{FF2B5EF4-FFF2-40B4-BE49-F238E27FC236}">
                    <a16:creationId xmlns:a16="http://schemas.microsoft.com/office/drawing/2014/main" xmlns="" id="{58E74D34-F369-4905-F984-A97CD13B2477}"/>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Freeform 54">
                <a:extLst>
                  <a:ext uri="{FF2B5EF4-FFF2-40B4-BE49-F238E27FC236}">
                    <a16:creationId xmlns:a16="http://schemas.microsoft.com/office/drawing/2014/main" xmlns="" id="{E8782953-CFC0-9AFE-C7AB-20E8378F3FA4}"/>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Freeform 55">
                <a:extLst>
                  <a:ext uri="{FF2B5EF4-FFF2-40B4-BE49-F238E27FC236}">
                    <a16:creationId xmlns:a16="http://schemas.microsoft.com/office/drawing/2014/main" xmlns="" id="{5F2EFD09-3F63-C26D-993F-27E045ABFB9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56">
                <a:extLst>
                  <a:ext uri="{FF2B5EF4-FFF2-40B4-BE49-F238E27FC236}">
                    <a16:creationId xmlns:a16="http://schemas.microsoft.com/office/drawing/2014/main" xmlns="" id="{024986D7-2315-8981-27C0-A1F356221E12}"/>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57">
                <a:extLst>
                  <a:ext uri="{FF2B5EF4-FFF2-40B4-BE49-F238E27FC236}">
                    <a16:creationId xmlns:a16="http://schemas.microsoft.com/office/drawing/2014/main" xmlns="" id="{D223462B-F918-3FD0-15E3-D7BF8F10969F}"/>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58">
                <a:extLst>
                  <a:ext uri="{FF2B5EF4-FFF2-40B4-BE49-F238E27FC236}">
                    <a16:creationId xmlns:a16="http://schemas.microsoft.com/office/drawing/2014/main" xmlns="" id="{D6D13EC3-AADA-09CF-73A5-2BDCFF43D594}"/>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59">
                <a:extLst>
                  <a:ext uri="{FF2B5EF4-FFF2-40B4-BE49-F238E27FC236}">
                    <a16:creationId xmlns:a16="http://schemas.microsoft.com/office/drawing/2014/main" xmlns="" id="{D8CBC7FB-17BF-C348-0298-4AC97B419037}"/>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60">
                <a:extLst>
                  <a:ext uri="{FF2B5EF4-FFF2-40B4-BE49-F238E27FC236}">
                    <a16:creationId xmlns:a16="http://schemas.microsoft.com/office/drawing/2014/main" xmlns="" id="{B4BB836F-1847-A645-B66E-356BDCFD3B16}"/>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61">
                <a:extLst>
                  <a:ext uri="{FF2B5EF4-FFF2-40B4-BE49-F238E27FC236}">
                    <a16:creationId xmlns:a16="http://schemas.microsoft.com/office/drawing/2014/main" xmlns="" id="{DDB41BA9-ED9C-992D-4751-0EB3AB0E5F93}"/>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62">
                <a:extLst>
                  <a:ext uri="{FF2B5EF4-FFF2-40B4-BE49-F238E27FC236}">
                    <a16:creationId xmlns:a16="http://schemas.microsoft.com/office/drawing/2014/main" xmlns="" id="{0E9F3FDB-0D39-1E14-91EB-088F16C017AF}"/>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63">
                <a:extLst>
                  <a:ext uri="{FF2B5EF4-FFF2-40B4-BE49-F238E27FC236}">
                    <a16:creationId xmlns:a16="http://schemas.microsoft.com/office/drawing/2014/main" xmlns="" id="{A1655DF4-E431-D332-3658-1DEE90AD47DC}"/>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64">
                <a:extLst>
                  <a:ext uri="{FF2B5EF4-FFF2-40B4-BE49-F238E27FC236}">
                    <a16:creationId xmlns:a16="http://schemas.microsoft.com/office/drawing/2014/main" xmlns="" id="{879991DC-B275-8470-6698-DF781C5E69A6}"/>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65">
                <a:extLst>
                  <a:ext uri="{FF2B5EF4-FFF2-40B4-BE49-F238E27FC236}">
                    <a16:creationId xmlns:a16="http://schemas.microsoft.com/office/drawing/2014/main" xmlns="" id="{8BB2DDBF-E48D-70F0-9610-45518904C437}"/>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66">
                <a:extLst>
                  <a:ext uri="{FF2B5EF4-FFF2-40B4-BE49-F238E27FC236}">
                    <a16:creationId xmlns:a16="http://schemas.microsoft.com/office/drawing/2014/main" xmlns="" id="{F31CC9A1-40DE-6D61-8EC0-6A8617F7BF7C}"/>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67">
                <a:extLst>
                  <a:ext uri="{FF2B5EF4-FFF2-40B4-BE49-F238E27FC236}">
                    <a16:creationId xmlns:a16="http://schemas.microsoft.com/office/drawing/2014/main" xmlns="" id="{2F93F546-07F1-C980-24B6-0E658624B3F3}"/>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68">
                <a:extLst>
                  <a:ext uri="{FF2B5EF4-FFF2-40B4-BE49-F238E27FC236}">
                    <a16:creationId xmlns:a16="http://schemas.microsoft.com/office/drawing/2014/main" xmlns="" id="{7CFCF034-3B94-A37D-A2CF-03E23156B55F}"/>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69">
                <a:extLst>
                  <a:ext uri="{FF2B5EF4-FFF2-40B4-BE49-F238E27FC236}">
                    <a16:creationId xmlns:a16="http://schemas.microsoft.com/office/drawing/2014/main" xmlns="" id="{9FB90001-E42D-C26D-C082-A9BE1C7CFAD4}"/>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70">
                <a:extLst>
                  <a:ext uri="{FF2B5EF4-FFF2-40B4-BE49-F238E27FC236}">
                    <a16:creationId xmlns:a16="http://schemas.microsoft.com/office/drawing/2014/main" xmlns="" id="{DEBA5579-12B3-9CDC-0DFA-7B759545832D}"/>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71">
                <a:extLst>
                  <a:ext uri="{FF2B5EF4-FFF2-40B4-BE49-F238E27FC236}">
                    <a16:creationId xmlns:a16="http://schemas.microsoft.com/office/drawing/2014/main" xmlns="" id="{DD1A3A81-7002-7C4D-C006-42D6F9B1F450}"/>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72">
                <a:extLst>
                  <a:ext uri="{FF2B5EF4-FFF2-40B4-BE49-F238E27FC236}">
                    <a16:creationId xmlns:a16="http://schemas.microsoft.com/office/drawing/2014/main" xmlns="" id="{C3D16657-0CD4-2F96-B54C-7771FA8CEDAD}"/>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73">
                <a:extLst>
                  <a:ext uri="{FF2B5EF4-FFF2-40B4-BE49-F238E27FC236}">
                    <a16:creationId xmlns:a16="http://schemas.microsoft.com/office/drawing/2014/main" xmlns="" id="{743D5CF8-B3E6-FA6E-C202-D8530F1C8BB1}"/>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74">
                <a:extLst>
                  <a:ext uri="{FF2B5EF4-FFF2-40B4-BE49-F238E27FC236}">
                    <a16:creationId xmlns:a16="http://schemas.microsoft.com/office/drawing/2014/main" xmlns="" id="{0BD5AA27-92D8-6121-2D16-553FF20EF510}"/>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75">
                <a:extLst>
                  <a:ext uri="{FF2B5EF4-FFF2-40B4-BE49-F238E27FC236}">
                    <a16:creationId xmlns:a16="http://schemas.microsoft.com/office/drawing/2014/main" xmlns="" id="{1FC52DBF-38FF-27D3-D9E3-E27B60A1C868}"/>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76">
                <a:extLst>
                  <a:ext uri="{FF2B5EF4-FFF2-40B4-BE49-F238E27FC236}">
                    <a16:creationId xmlns:a16="http://schemas.microsoft.com/office/drawing/2014/main" xmlns="" id="{666445D5-FB9B-0416-E521-A887E5AD34C2}"/>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77">
                <a:extLst>
                  <a:ext uri="{FF2B5EF4-FFF2-40B4-BE49-F238E27FC236}">
                    <a16:creationId xmlns:a16="http://schemas.microsoft.com/office/drawing/2014/main" xmlns="" id="{603D116D-F5DE-4814-437E-AA699DD28A6E}"/>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78">
                <a:extLst>
                  <a:ext uri="{FF2B5EF4-FFF2-40B4-BE49-F238E27FC236}">
                    <a16:creationId xmlns:a16="http://schemas.microsoft.com/office/drawing/2014/main" xmlns="" id="{244C03CD-AE32-E653-9A39-29D7617EC975}"/>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79">
                <a:extLst>
                  <a:ext uri="{FF2B5EF4-FFF2-40B4-BE49-F238E27FC236}">
                    <a16:creationId xmlns:a16="http://schemas.microsoft.com/office/drawing/2014/main" xmlns="" id="{D4F5EC47-E8CD-9738-292E-CF26C99189E3}"/>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80">
                <a:extLst>
                  <a:ext uri="{FF2B5EF4-FFF2-40B4-BE49-F238E27FC236}">
                    <a16:creationId xmlns:a16="http://schemas.microsoft.com/office/drawing/2014/main" xmlns="" id="{AB181F3B-B5DB-FD6B-C49D-77109BB7E509}"/>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81">
                <a:extLst>
                  <a:ext uri="{FF2B5EF4-FFF2-40B4-BE49-F238E27FC236}">
                    <a16:creationId xmlns:a16="http://schemas.microsoft.com/office/drawing/2014/main" xmlns="" id="{C8CAE3F5-B1CD-7075-065A-53C8DBD447C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82">
                <a:extLst>
                  <a:ext uri="{FF2B5EF4-FFF2-40B4-BE49-F238E27FC236}">
                    <a16:creationId xmlns:a16="http://schemas.microsoft.com/office/drawing/2014/main" xmlns="" id="{1F611E16-830F-61E1-CE33-EA9A2F578780}"/>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83">
                <a:extLst>
                  <a:ext uri="{FF2B5EF4-FFF2-40B4-BE49-F238E27FC236}">
                    <a16:creationId xmlns:a16="http://schemas.microsoft.com/office/drawing/2014/main" xmlns="" id="{DA537F28-28BF-A58D-5853-BFF5C5A45680}"/>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84">
                <a:extLst>
                  <a:ext uri="{FF2B5EF4-FFF2-40B4-BE49-F238E27FC236}">
                    <a16:creationId xmlns:a16="http://schemas.microsoft.com/office/drawing/2014/main" xmlns="" id="{EE378A89-D0C0-83AC-90EF-44B60592DD76}"/>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85">
                <a:extLst>
                  <a:ext uri="{FF2B5EF4-FFF2-40B4-BE49-F238E27FC236}">
                    <a16:creationId xmlns:a16="http://schemas.microsoft.com/office/drawing/2014/main" xmlns="" id="{98045CFA-5BCB-6AEC-A501-875A30C2F7E7}"/>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86">
                <a:extLst>
                  <a:ext uri="{FF2B5EF4-FFF2-40B4-BE49-F238E27FC236}">
                    <a16:creationId xmlns:a16="http://schemas.microsoft.com/office/drawing/2014/main" xmlns="" id="{D9FB0E0F-30C1-BA3E-6523-F746A23A8780}"/>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87">
                <a:extLst>
                  <a:ext uri="{FF2B5EF4-FFF2-40B4-BE49-F238E27FC236}">
                    <a16:creationId xmlns:a16="http://schemas.microsoft.com/office/drawing/2014/main" xmlns="" id="{681B7501-B45D-99C7-5BCC-9D7D660E7FCE}"/>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88">
                <a:extLst>
                  <a:ext uri="{FF2B5EF4-FFF2-40B4-BE49-F238E27FC236}">
                    <a16:creationId xmlns:a16="http://schemas.microsoft.com/office/drawing/2014/main" xmlns="" id="{A2B2034D-4389-FEDE-DE0E-CE861E2DEC72}"/>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89">
                <a:extLst>
                  <a:ext uri="{FF2B5EF4-FFF2-40B4-BE49-F238E27FC236}">
                    <a16:creationId xmlns:a16="http://schemas.microsoft.com/office/drawing/2014/main" xmlns="" id="{EDE3DD71-81C2-7510-2218-1DF2F580CC6C}"/>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90">
                <a:extLst>
                  <a:ext uri="{FF2B5EF4-FFF2-40B4-BE49-F238E27FC236}">
                    <a16:creationId xmlns:a16="http://schemas.microsoft.com/office/drawing/2014/main" xmlns="" id="{FAD15034-7B6B-F72C-099B-43BA7F103DEC}"/>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91">
                <a:extLst>
                  <a:ext uri="{FF2B5EF4-FFF2-40B4-BE49-F238E27FC236}">
                    <a16:creationId xmlns:a16="http://schemas.microsoft.com/office/drawing/2014/main" xmlns="" id="{83B89D66-16F5-329E-E59B-3670858D0C73}"/>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92">
                <a:extLst>
                  <a:ext uri="{FF2B5EF4-FFF2-40B4-BE49-F238E27FC236}">
                    <a16:creationId xmlns:a16="http://schemas.microsoft.com/office/drawing/2014/main" xmlns="" id="{C20808B4-697F-66A6-D624-C63C753A64A1}"/>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93">
                <a:extLst>
                  <a:ext uri="{FF2B5EF4-FFF2-40B4-BE49-F238E27FC236}">
                    <a16:creationId xmlns:a16="http://schemas.microsoft.com/office/drawing/2014/main" xmlns="" id="{9C4BFF78-3DB2-62F8-D6FD-44FBC8C59BE5}"/>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94">
                <a:extLst>
                  <a:ext uri="{FF2B5EF4-FFF2-40B4-BE49-F238E27FC236}">
                    <a16:creationId xmlns:a16="http://schemas.microsoft.com/office/drawing/2014/main" xmlns="" id="{AC2355F8-9989-DC5D-261C-74CD11892F8B}"/>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95">
                <a:extLst>
                  <a:ext uri="{FF2B5EF4-FFF2-40B4-BE49-F238E27FC236}">
                    <a16:creationId xmlns:a16="http://schemas.microsoft.com/office/drawing/2014/main" xmlns="" id="{3C247F8D-C12E-2204-9E69-52C41C525EE3}"/>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96">
                <a:extLst>
                  <a:ext uri="{FF2B5EF4-FFF2-40B4-BE49-F238E27FC236}">
                    <a16:creationId xmlns:a16="http://schemas.microsoft.com/office/drawing/2014/main" xmlns="" id="{E7EC657C-8AFA-0C1B-BBFD-6178A686FB95}"/>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97">
                <a:extLst>
                  <a:ext uri="{FF2B5EF4-FFF2-40B4-BE49-F238E27FC236}">
                    <a16:creationId xmlns:a16="http://schemas.microsoft.com/office/drawing/2014/main" xmlns="" id="{409BD1AB-24F4-61EF-BEC3-6E28A5ED67A7}"/>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98">
                <a:extLst>
                  <a:ext uri="{FF2B5EF4-FFF2-40B4-BE49-F238E27FC236}">
                    <a16:creationId xmlns:a16="http://schemas.microsoft.com/office/drawing/2014/main" xmlns="" id="{8906549B-2354-54F5-9B76-341DF28ACD07}"/>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99">
                <a:extLst>
                  <a:ext uri="{FF2B5EF4-FFF2-40B4-BE49-F238E27FC236}">
                    <a16:creationId xmlns:a16="http://schemas.microsoft.com/office/drawing/2014/main" xmlns="" id="{643168CB-65E3-C4D8-1AF5-A08ADADE2664}"/>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100">
                <a:extLst>
                  <a:ext uri="{FF2B5EF4-FFF2-40B4-BE49-F238E27FC236}">
                    <a16:creationId xmlns:a16="http://schemas.microsoft.com/office/drawing/2014/main" xmlns="" id="{7D4F7FB1-A774-FBD7-B0EF-35ED888BB59E}"/>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101">
                <a:extLst>
                  <a:ext uri="{FF2B5EF4-FFF2-40B4-BE49-F238E27FC236}">
                    <a16:creationId xmlns:a16="http://schemas.microsoft.com/office/drawing/2014/main" xmlns="" id="{A482F5A7-DEC7-CC97-B08C-90645B859C28}"/>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102">
                <a:extLst>
                  <a:ext uri="{FF2B5EF4-FFF2-40B4-BE49-F238E27FC236}">
                    <a16:creationId xmlns:a16="http://schemas.microsoft.com/office/drawing/2014/main" xmlns="" id="{6368D992-5630-AE6F-8DB6-6E801F2C7C25}"/>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103">
                <a:extLst>
                  <a:ext uri="{FF2B5EF4-FFF2-40B4-BE49-F238E27FC236}">
                    <a16:creationId xmlns:a16="http://schemas.microsoft.com/office/drawing/2014/main" xmlns="" id="{4A0B00A7-1B86-932F-A013-003FBA890E0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04">
                <a:extLst>
                  <a:ext uri="{FF2B5EF4-FFF2-40B4-BE49-F238E27FC236}">
                    <a16:creationId xmlns:a16="http://schemas.microsoft.com/office/drawing/2014/main" xmlns="" id="{607ED48E-6154-B59A-1021-6992688C305F}"/>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05">
                <a:extLst>
                  <a:ext uri="{FF2B5EF4-FFF2-40B4-BE49-F238E27FC236}">
                    <a16:creationId xmlns:a16="http://schemas.microsoft.com/office/drawing/2014/main" xmlns="" id="{FC22A34C-1349-9DDC-7C47-62E04AEEA38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06">
                <a:extLst>
                  <a:ext uri="{FF2B5EF4-FFF2-40B4-BE49-F238E27FC236}">
                    <a16:creationId xmlns:a16="http://schemas.microsoft.com/office/drawing/2014/main" xmlns="" id="{0ED7F99C-2063-D259-580F-AE9BF1F738F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07">
                <a:extLst>
                  <a:ext uri="{FF2B5EF4-FFF2-40B4-BE49-F238E27FC236}">
                    <a16:creationId xmlns:a16="http://schemas.microsoft.com/office/drawing/2014/main" xmlns="" id="{8129A250-766A-31BE-6F6F-B264966B1CD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08">
                <a:extLst>
                  <a:ext uri="{FF2B5EF4-FFF2-40B4-BE49-F238E27FC236}">
                    <a16:creationId xmlns:a16="http://schemas.microsoft.com/office/drawing/2014/main" xmlns="" id="{E00AC4CB-F89E-8B96-0354-B439C61F28AF}"/>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09">
                <a:extLst>
                  <a:ext uri="{FF2B5EF4-FFF2-40B4-BE49-F238E27FC236}">
                    <a16:creationId xmlns:a16="http://schemas.microsoft.com/office/drawing/2014/main" xmlns="" id="{617E9A9B-8E6A-8B7F-C655-166DF169F878}"/>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10">
                <a:extLst>
                  <a:ext uri="{FF2B5EF4-FFF2-40B4-BE49-F238E27FC236}">
                    <a16:creationId xmlns:a16="http://schemas.microsoft.com/office/drawing/2014/main" xmlns="" id="{84210F12-7409-4BB4-6A08-1B0ED1F24C4D}"/>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11">
                <a:extLst>
                  <a:ext uri="{FF2B5EF4-FFF2-40B4-BE49-F238E27FC236}">
                    <a16:creationId xmlns:a16="http://schemas.microsoft.com/office/drawing/2014/main" xmlns="" id="{44EC25CF-619F-46D5-60CA-5D469E19B1DF}"/>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12">
                <a:extLst>
                  <a:ext uri="{FF2B5EF4-FFF2-40B4-BE49-F238E27FC236}">
                    <a16:creationId xmlns:a16="http://schemas.microsoft.com/office/drawing/2014/main" xmlns="" id="{255B1410-692D-D2CD-26DF-BA7081E588E5}"/>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13">
                <a:extLst>
                  <a:ext uri="{FF2B5EF4-FFF2-40B4-BE49-F238E27FC236}">
                    <a16:creationId xmlns:a16="http://schemas.microsoft.com/office/drawing/2014/main" xmlns="" id="{4B8A4B12-A38A-C94D-079D-3CD71353A3E5}"/>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14">
                <a:extLst>
                  <a:ext uri="{FF2B5EF4-FFF2-40B4-BE49-F238E27FC236}">
                    <a16:creationId xmlns:a16="http://schemas.microsoft.com/office/drawing/2014/main" xmlns="" id="{37B25D05-DA3D-6D31-5BD4-7BCB1D1D6919}"/>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15">
                <a:extLst>
                  <a:ext uri="{FF2B5EF4-FFF2-40B4-BE49-F238E27FC236}">
                    <a16:creationId xmlns:a16="http://schemas.microsoft.com/office/drawing/2014/main" xmlns="" id="{B1FE39BE-9E44-BACA-2FD9-6CDD0D055D66}"/>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16">
                <a:extLst>
                  <a:ext uri="{FF2B5EF4-FFF2-40B4-BE49-F238E27FC236}">
                    <a16:creationId xmlns:a16="http://schemas.microsoft.com/office/drawing/2014/main" xmlns="" id="{EB8ACCCE-3D23-E128-573C-323C979AD011}"/>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17">
                <a:extLst>
                  <a:ext uri="{FF2B5EF4-FFF2-40B4-BE49-F238E27FC236}">
                    <a16:creationId xmlns:a16="http://schemas.microsoft.com/office/drawing/2014/main" xmlns="" id="{6951FD87-5439-3283-0E96-275812778537}"/>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18">
                <a:extLst>
                  <a:ext uri="{FF2B5EF4-FFF2-40B4-BE49-F238E27FC236}">
                    <a16:creationId xmlns:a16="http://schemas.microsoft.com/office/drawing/2014/main" xmlns="" id="{43ACFFF1-C4C7-9063-2CC2-737BBB9D401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19">
                <a:extLst>
                  <a:ext uri="{FF2B5EF4-FFF2-40B4-BE49-F238E27FC236}">
                    <a16:creationId xmlns:a16="http://schemas.microsoft.com/office/drawing/2014/main" xmlns="" id="{49AFF9B7-D9C4-9922-03FB-5E5AE2A31E8A}"/>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20">
                <a:extLst>
                  <a:ext uri="{FF2B5EF4-FFF2-40B4-BE49-F238E27FC236}">
                    <a16:creationId xmlns:a16="http://schemas.microsoft.com/office/drawing/2014/main" xmlns="" id="{8C5564A5-D5BA-6F1F-2863-707D116038D6}"/>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1" name="Freeform 121">
                <a:extLst>
                  <a:ext uri="{FF2B5EF4-FFF2-40B4-BE49-F238E27FC236}">
                    <a16:creationId xmlns:a16="http://schemas.microsoft.com/office/drawing/2014/main" xmlns="" id="{A880AD30-9CA3-BEC9-05C0-216DE3017B47}"/>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2" name="Freeform 122">
                <a:extLst>
                  <a:ext uri="{FF2B5EF4-FFF2-40B4-BE49-F238E27FC236}">
                    <a16:creationId xmlns:a16="http://schemas.microsoft.com/office/drawing/2014/main" xmlns="" id="{0504A0EA-E172-302B-3A63-C524FFE42861}"/>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3" name="Freeform 123">
                <a:extLst>
                  <a:ext uri="{FF2B5EF4-FFF2-40B4-BE49-F238E27FC236}">
                    <a16:creationId xmlns:a16="http://schemas.microsoft.com/office/drawing/2014/main" xmlns="" id="{1DABC638-169C-FC2B-A02C-09638C6E2CE0}"/>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124">
                <a:extLst>
                  <a:ext uri="{FF2B5EF4-FFF2-40B4-BE49-F238E27FC236}">
                    <a16:creationId xmlns:a16="http://schemas.microsoft.com/office/drawing/2014/main" xmlns="" id="{B2828162-FEF0-8D9F-DCB5-99DC008D6F0D}"/>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125">
                <a:extLst>
                  <a:ext uri="{FF2B5EF4-FFF2-40B4-BE49-F238E27FC236}">
                    <a16:creationId xmlns:a16="http://schemas.microsoft.com/office/drawing/2014/main" xmlns="" id="{3889DD39-3069-94E6-6990-0634D9C7E578}"/>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126">
                <a:extLst>
                  <a:ext uri="{FF2B5EF4-FFF2-40B4-BE49-F238E27FC236}">
                    <a16:creationId xmlns:a16="http://schemas.microsoft.com/office/drawing/2014/main" xmlns="" id="{BC25F97D-9176-695B-6214-50549B84BD1E}"/>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127">
                <a:extLst>
                  <a:ext uri="{FF2B5EF4-FFF2-40B4-BE49-F238E27FC236}">
                    <a16:creationId xmlns:a16="http://schemas.microsoft.com/office/drawing/2014/main" xmlns="" id="{F6DE0C9C-1932-0BB0-22FD-74BFD192091A}"/>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128">
                <a:extLst>
                  <a:ext uri="{FF2B5EF4-FFF2-40B4-BE49-F238E27FC236}">
                    <a16:creationId xmlns:a16="http://schemas.microsoft.com/office/drawing/2014/main" xmlns="" id="{44716A49-8E7E-79FD-902E-268E0802ECEC}"/>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129">
                <a:extLst>
                  <a:ext uri="{FF2B5EF4-FFF2-40B4-BE49-F238E27FC236}">
                    <a16:creationId xmlns:a16="http://schemas.microsoft.com/office/drawing/2014/main" xmlns="" id="{122893D8-1DA8-8695-3993-36936D4D1256}"/>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130">
                <a:extLst>
                  <a:ext uri="{FF2B5EF4-FFF2-40B4-BE49-F238E27FC236}">
                    <a16:creationId xmlns:a16="http://schemas.microsoft.com/office/drawing/2014/main" xmlns="" id="{98E83D71-6365-C21D-CC10-9DD4FDBE3B5D}"/>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131">
                <a:extLst>
                  <a:ext uri="{FF2B5EF4-FFF2-40B4-BE49-F238E27FC236}">
                    <a16:creationId xmlns:a16="http://schemas.microsoft.com/office/drawing/2014/main" xmlns="" id="{B300B35B-4B39-EB94-F202-F1198D592E62}"/>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132">
                <a:extLst>
                  <a:ext uri="{FF2B5EF4-FFF2-40B4-BE49-F238E27FC236}">
                    <a16:creationId xmlns:a16="http://schemas.microsoft.com/office/drawing/2014/main" xmlns="" id="{B1674F56-26A3-7A1F-4660-45D5014E2FED}"/>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133">
                <a:extLst>
                  <a:ext uri="{FF2B5EF4-FFF2-40B4-BE49-F238E27FC236}">
                    <a16:creationId xmlns:a16="http://schemas.microsoft.com/office/drawing/2014/main" xmlns="" id="{4C022A7B-F605-5F1D-C634-B8A7C92FA65A}"/>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134">
                <a:extLst>
                  <a:ext uri="{FF2B5EF4-FFF2-40B4-BE49-F238E27FC236}">
                    <a16:creationId xmlns:a16="http://schemas.microsoft.com/office/drawing/2014/main" xmlns="" id="{9BB679DF-139F-1038-648B-8910E5E7004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135">
                <a:extLst>
                  <a:ext uri="{FF2B5EF4-FFF2-40B4-BE49-F238E27FC236}">
                    <a16:creationId xmlns:a16="http://schemas.microsoft.com/office/drawing/2014/main" xmlns="" id="{EA0C0D2C-F5A7-AFFA-94B1-A2906F0CC860}"/>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grpSp>
      <p:grpSp>
        <p:nvGrpSpPr>
          <p:cNvPr id="156" name="Group 155">
            <a:extLst>
              <a:ext uri="{FF2B5EF4-FFF2-40B4-BE49-F238E27FC236}">
                <a16:creationId xmlns:a16="http://schemas.microsoft.com/office/drawing/2014/main" xmlns="" id="{CEF92B95-E8A0-AB80-D718-E9E5F3989DC4}"/>
              </a:ext>
            </a:extLst>
          </p:cNvPr>
          <p:cNvGrpSpPr/>
          <p:nvPr/>
        </p:nvGrpSpPr>
        <p:grpSpPr>
          <a:xfrm>
            <a:off x="339045" y="3524637"/>
            <a:ext cx="10397449" cy="1499425"/>
            <a:chOff x="120771" y="4707554"/>
            <a:chExt cx="11421006" cy="2989909"/>
          </a:xfrm>
        </p:grpSpPr>
        <p:sp>
          <p:nvSpPr>
            <p:cNvPr id="157" name="Rectangle: Rounded Corners 8">
              <a:extLst>
                <a:ext uri="{FF2B5EF4-FFF2-40B4-BE49-F238E27FC236}">
                  <a16:creationId xmlns:a16="http://schemas.microsoft.com/office/drawing/2014/main" xmlns="" id="{F4D04A80-EDF1-4518-E513-5B49934C722E}"/>
                </a:ext>
              </a:extLst>
            </p:cNvPr>
            <p:cNvSpPr/>
            <p:nvPr/>
          </p:nvSpPr>
          <p:spPr>
            <a:xfrm>
              <a:off x="416037" y="5330084"/>
              <a:ext cx="11125740" cy="2367379"/>
            </a:xfrm>
            <a:custGeom>
              <a:avLst/>
              <a:gdLst>
                <a:gd name="connsiteX0" fmla="*/ 0 w 11125740"/>
                <a:gd name="connsiteY0" fmla="*/ 236973 h 2367379"/>
                <a:gd name="connsiteX1" fmla="*/ 476729 w 11125740"/>
                <a:gd name="connsiteY1" fmla="*/ 0 h 2367379"/>
                <a:gd name="connsiteX2" fmla="*/ 10649009 w 11125740"/>
                <a:gd name="connsiteY2" fmla="*/ 0 h 2367379"/>
                <a:gd name="connsiteX3" fmla="*/ 11125740 w 11125740"/>
                <a:gd name="connsiteY3" fmla="*/ 236973 h 2367379"/>
                <a:gd name="connsiteX4" fmla="*/ 11125740 w 11125740"/>
                <a:gd name="connsiteY4" fmla="*/ 2130403 h 2367379"/>
                <a:gd name="connsiteX5" fmla="*/ 10649009 w 11125740"/>
                <a:gd name="connsiteY5" fmla="*/ 2367379 h 2367379"/>
                <a:gd name="connsiteX6" fmla="*/ 476729 w 11125740"/>
                <a:gd name="connsiteY6" fmla="*/ 2367379 h 2367379"/>
                <a:gd name="connsiteX7" fmla="*/ 0 w 11125740"/>
                <a:gd name="connsiteY7" fmla="*/ 2130403 h 2367379"/>
                <a:gd name="connsiteX8" fmla="*/ 0 w 11125740"/>
                <a:gd name="connsiteY8" fmla="*/ 236973 h 2367379"/>
                <a:gd name="connsiteX0" fmla="*/ 0 w 11125740"/>
                <a:gd name="connsiteY0" fmla="*/ 236973 h 2367379"/>
                <a:gd name="connsiteX1" fmla="*/ 476729 w 11125740"/>
                <a:gd name="connsiteY1" fmla="*/ 0 h 2367379"/>
                <a:gd name="connsiteX2" fmla="*/ 10649009 w 11125740"/>
                <a:gd name="connsiteY2" fmla="*/ 0 h 2367379"/>
                <a:gd name="connsiteX3" fmla="*/ 11125740 w 11125740"/>
                <a:gd name="connsiteY3" fmla="*/ 236973 h 2367379"/>
                <a:gd name="connsiteX4" fmla="*/ 11125740 w 11125740"/>
                <a:gd name="connsiteY4" fmla="*/ 2130403 h 2367379"/>
                <a:gd name="connsiteX5" fmla="*/ 10649009 w 11125740"/>
                <a:gd name="connsiteY5" fmla="*/ 2367379 h 2367379"/>
                <a:gd name="connsiteX6" fmla="*/ 476729 w 11125740"/>
                <a:gd name="connsiteY6" fmla="*/ 2367379 h 2367379"/>
                <a:gd name="connsiteX7" fmla="*/ 0 w 11125740"/>
                <a:gd name="connsiteY7" fmla="*/ 2130403 h 2367379"/>
                <a:gd name="connsiteX8" fmla="*/ 0 w 11125740"/>
                <a:gd name="connsiteY8" fmla="*/ 236973 h 2367379"/>
                <a:gd name="connsiteX0" fmla="*/ 0 w 11125740"/>
                <a:gd name="connsiteY0" fmla="*/ 236973 h 2367379"/>
                <a:gd name="connsiteX1" fmla="*/ 476729 w 11125740"/>
                <a:gd name="connsiteY1" fmla="*/ 0 h 2367379"/>
                <a:gd name="connsiteX2" fmla="*/ 10649009 w 11125740"/>
                <a:gd name="connsiteY2" fmla="*/ 0 h 2367379"/>
                <a:gd name="connsiteX3" fmla="*/ 11125740 w 11125740"/>
                <a:gd name="connsiteY3" fmla="*/ 236973 h 2367379"/>
                <a:gd name="connsiteX4" fmla="*/ 11125740 w 11125740"/>
                <a:gd name="connsiteY4" fmla="*/ 2130403 h 2367379"/>
                <a:gd name="connsiteX5" fmla="*/ 10649009 w 11125740"/>
                <a:gd name="connsiteY5" fmla="*/ 2367379 h 2367379"/>
                <a:gd name="connsiteX6" fmla="*/ 476729 w 11125740"/>
                <a:gd name="connsiteY6" fmla="*/ 2367379 h 2367379"/>
                <a:gd name="connsiteX7" fmla="*/ 0 w 11125740"/>
                <a:gd name="connsiteY7" fmla="*/ 2130403 h 2367379"/>
                <a:gd name="connsiteX8" fmla="*/ 0 w 11125740"/>
                <a:gd name="connsiteY8" fmla="*/ 236973 h 236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5740" h="2367379" fill="none" extrusionOk="0">
                  <a:moveTo>
                    <a:pt x="0" y="236973"/>
                  </a:moveTo>
                  <a:cubicBezTo>
                    <a:pt x="4052" y="154090"/>
                    <a:pt x="275124" y="-40297"/>
                    <a:pt x="476729" y="0"/>
                  </a:cubicBezTo>
                  <a:cubicBezTo>
                    <a:pt x="3778584" y="101351"/>
                    <a:pt x="8377401" y="-698548"/>
                    <a:pt x="10649009" y="0"/>
                  </a:cubicBezTo>
                  <a:cubicBezTo>
                    <a:pt x="10882088" y="-3628"/>
                    <a:pt x="11170650" y="70863"/>
                    <a:pt x="11125740" y="236973"/>
                  </a:cubicBezTo>
                  <a:cubicBezTo>
                    <a:pt x="11125811" y="1020611"/>
                    <a:pt x="11323206" y="1399855"/>
                    <a:pt x="11125740" y="2130403"/>
                  </a:cubicBezTo>
                  <a:cubicBezTo>
                    <a:pt x="11089402" y="2297409"/>
                    <a:pt x="10947841" y="2366076"/>
                    <a:pt x="10649009" y="2367379"/>
                  </a:cubicBezTo>
                  <a:cubicBezTo>
                    <a:pt x="8511296" y="2343883"/>
                    <a:pt x="5064308" y="2282978"/>
                    <a:pt x="476729" y="2367379"/>
                  </a:cubicBezTo>
                  <a:cubicBezTo>
                    <a:pt x="201980" y="2312393"/>
                    <a:pt x="1214" y="2322401"/>
                    <a:pt x="0" y="2130403"/>
                  </a:cubicBezTo>
                  <a:cubicBezTo>
                    <a:pt x="-271605" y="1257083"/>
                    <a:pt x="43805" y="823880"/>
                    <a:pt x="0" y="236973"/>
                  </a:cubicBezTo>
                  <a:close/>
                </a:path>
                <a:path w="11125740" h="2367379" stroke="0" extrusionOk="0">
                  <a:moveTo>
                    <a:pt x="0" y="236973"/>
                  </a:moveTo>
                  <a:cubicBezTo>
                    <a:pt x="-47706" y="143566"/>
                    <a:pt x="247588" y="-35212"/>
                    <a:pt x="476729" y="0"/>
                  </a:cubicBezTo>
                  <a:cubicBezTo>
                    <a:pt x="3769667" y="-930999"/>
                    <a:pt x="5591454" y="532634"/>
                    <a:pt x="10649009" y="0"/>
                  </a:cubicBezTo>
                  <a:cubicBezTo>
                    <a:pt x="10850773" y="-5774"/>
                    <a:pt x="11139933" y="129218"/>
                    <a:pt x="11125740" y="236973"/>
                  </a:cubicBezTo>
                  <a:cubicBezTo>
                    <a:pt x="11187308" y="804866"/>
                    <a:pt x="11420183" y="1525502"/>
                    <a:pt x="11125740" y="2130403"/>
                  </a:cubicBezTo>
                  <a:cubicBezTo>
                    <a:pt x="11164436" y="2299268"/>
                    <a:pt x="10858853" y="2350526"/>
                    <a:pt x="10649009" y="2367379"/>
                  </a:cubicBezTo>
                  <a:cubicBezTo>
                    <a:pt x="7484259" y="2431436"/>
                    <a:pt x="4901650" y="2507051"/>
                    <a:pt x="476729" y="2367379"/>
                  </a:cubicBezTo>
                  <a:cubicBezTo>
                    <a:pt x="210290" y="2312191"/>
                    <a:pt x="-2543" y="2232219"/>
                    <a:pt x="0" y="2130403"/>
                  </a:cubicBezTo>
                  <a:cubicBezTo>
                    <a:pt x="-244711" y="1460991"/>
                    <a:pt x="-249350" y="985607"/>
                    <a:pt x="0" y="236973"/>
                  </a:cubicBezTo>
                  <a:close/>
                </a:path>
                <a:path w="11125740" h="2367379" fill="none" stroke="0" extrusionOk="0">
                  <a:moveTo>
                    <a:pt x="0" y="236973"/>
                  </a:moveTo>
                  <a:cubicBezTo>
                    <a:pt x="-27667" y="21711"/>
                    <a:pt x="250144" y="15102"/>
                    <a:pt x="476729" y="0"/>
                  </a:cubicBezTo>
                  <a:cubicBezTo>
                    <a:pt x="3737207" y="121962"/>
                    <a:pt x="8392167" y="-295045"/>
                    <a:pt x="10649009" y="0"/>
                  </a:cubicBezTo>
                  <a:cubicBezTo>
                    <a:pt x="10897175" y="10222"/>
                    <a:pt x="11156969" y="112506"/>
                    <a:pt x="11125740" y="236973"/>
                  </a:cubicBezTo>
                  <a:cubicBezTo>
                    <a:pt x="11076742" y="1109571"/>
                    <a:pt x="11357205" y="1395705"/>
                    <a:pt x="11125740" y="2130403"/>
                  </a:cubicBezTo>
                  <a:cubicBezTo>
                    <a:pt x="11108370" y="2345161"/>
                    <a:pt x="10923129" y="2341144"/>
                    <a:pt x="10649009" y="2367379"/>
                  </a:cubicBezTo>
                  <a:cubicBezTo>
                    <a:pt x="7772237" y="1870854"/>
                    <a:pt x="5572841" y="1882734"/>
                    <a:pt x="476729" y="2367379"/>
                  </a:cubicBezTo>
                  <a:cubicBezTo>
                    <a:pt x="206144" y="2339300"/>
                    <a:pt x="25484" y="2276926"/>
                    <a:pt x="0" y="2130403"/>
                  </a:cubicBezTo>
                  <a:cubicBezTo>
                    <a:pt x="-145471" y="1482421"/>
                    <a:pt x="-73506" y="952119"/>
                    <a:pt x="0" y="236973"/>
                  </a:cubicBezTo>
                  <a:close/>
                </a:path>
                <a:path w="11125740" h="2367379" fill="none" stroke="0" extrusionOk="0">
                  <a:moveTo>
                    <a:pt x="0" y="236973"/>
                  </a:moveTo>
                  <a:cubicBezTo>
                    <a:pt x="931" y="122145"/>
                    <a:pt x="272665" y="-30180"/>
                    <a:pt x="476729" y="0"/>
                  </a:cubicBezTo>
                  <a:cubicBezTo>
                    <a:pt x="3489330" y="381412"/>
                    <a:pt x="8498614" y="-654243"/>
                    <a:pt x="10649009" y="0"/>
                  </a:cubicBezTo>
                  <a:cubicBezTo>
                    <a:pt x="10867435" y="-1455"/>
                    <a:pt x="11170255" y="105406"/>
                    <a:pt x="11125740" y="236973"/>
                  </a:cubicBezTo>
                  <a:cubicBezTo>
                    <a:pt x="11096615" y="1060860"/>
                    <a:pt x="11337548" y="1390147"/>
                    <a:pt x="11125740" y="2130403"/>
                  </a:cubicBezTo>
                  <a:cubicBezTo>
                    <a:pt x="11085622" y="2305585"/>
                    <a:pt x="10928168" y="2355530"/>
                    <a:pt x="10649009" y="2367379"/>
                  </a:cubicBezTo>
                  <a:cubicBezTo>
                    <a:pt x="7976889" y="2076735"/>
                    <a:pt x="5325028" y="2006865"/>
                    <a:pt x="476729" y="2367379"/>
                  </a:cubicBezTo>
                  <a:cubicBezTo>
                    <a:pt x="198896" y="2321354"/>
                    <a:pt x="16832" y="2297561"/>
                    <a:pt x="0" y="2130403"/>
                  </a:cubicBezTo>
                  <a:cubicBezTo>
                    <a:pt x="-305678" y="1371335"/>
                    <a:pt x="56532" y="854183"/>
                    <a:pt x="0" y="236973"/>
                  </a:cubicBezTo>
                  <a:close/>
                </a:path>
              </a:pathLst>
            </a:custGeom>
            <a:solidFill>
              <a:schemeClr val="accent6">
                <a:lumMod val="20000"/>
                <a:lumOff val="80000"/>
              </a:schemeClr>
            </a:solidFill>
            <a:ln w="38100">
              <a:noFill/>
              <a:extLst>
                <a:ext uri="{C807C97D-BFC1-408E-A445-0C87EB9F89A2}">
                  <ask:lineSketchStyleProps xmlns:ask="http://schemas.microsoft.com/office/drawing/2018/sketchyshapes" xmlns="" sd="3694780287">
                    <a:custGeom>
                      <a:avLst/>
                      <a:gdLst>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2185" h="1410594" fill="none" extrusionOk="0">
                          <a:moveTo>
                            <a:pt x="0" y="141200"/>
                          </a:moveTo>
                          <a:cubicBezTo>
                            <a:pt x="2328" y="81105"/>
                            <a:pt x="276168" y="-20606"/>
                            <a:pt x="492431" y="0"/>
                          </a:cubicBezTo>
                          <a:cubicBezTo>
                            <a:pt x="3732908" y="58857"/>
                            <a:pt x="8516863" y="-297846"/>
                            <a:pt x="10999753" y="0"/>
                          </a:cubicBezTo>
                          <a:cubicBezTo>
                            <a:pt x="11246633" y="-1572"/>
                            <a:pt x="11521992" y="50014"/>
                            <a:pt x="11492185" y="141200"/>
                          </a:cubicBezTo>
                          <a:cubicBezTo>
                            <a:pt x="11466057" y="615349"/>
                            <a:pt x="11663738" y="812528"/>
                            <a:pt x="11492185" y="1269393"/>
                          </a:cubicBezTo>
                          <a:cubicBezTo>
                            <a:pt x="11457709" y="1367029"/>
                            <a:pt x="11298626" y="1410021"/>
                            <a:pt x="10999753" y="1410594"/>
                          </a:cubicBezTo>
                          <a:cubicBezTo>
                            <a:pt x="8251673" y="1372646"/>
                            <a:pt x="5428775" y="1371744"/>
                            <a:pt x="492431" y="1410594"/>
                          </a:cubicBezTo>
                          <a:cubicBezTo>
                            <a:pt x="212441" y="1391872"/>
                            <a:pt x="685" y="1368196"/>
                            <a:pt x="0" y="1269393"/>
                          </a:cubicBezTo>
                          <a:cubicBezTo>
                            <a:pt x="-246197" y="791364"/>
                            <a:pt x="-19186" y="507647"/>
                            <a:pt x="0" y="141200"/>
                          </a:cubicBezTo>
                          <a:close/>
                        </a:path>
                        <a:path w="11492185" h="1410594" stroke="0" extrusionOk="0">
                          <a:moveTo>
                            <a:pt x="0" y="141200"/>
                          </a:moveTo>
                          <a:cubicBezTo>
                            <a:pt x="-34395" y="78498"/>
                            <a:pt x="253351" y="-17696"/>
                            <a:pt x="492431" y="0"/>
                          </a:cubicBezTo>
                          <a:cubicBezTo>
                            <a:pt x="3875552" y="-471940"/>
                            <a:pt x="5836489" y="266642"/>
                            <a:pt x="10999753" y="0"/>
                          </a:cubicBezTo>
                          <a:cubicBezTo>
                            <a:pt x="11231300" y="-795"/>
                            <a:pt x="11509006" y="70932"/>
                            <a:pt x="11492185" y="141200"/>
                          </a:cubicBezTo>
                          <a:cubicBezTo>
                            <a:pt x="11443028" y="460298"/>
                            <a:pt x="11767935" y="879870"/>
                            <a:pt x="11492185" y="1269393"/>
                          </a:cubicBezTo>
                          <a:cubicBezTo>
                            <a:pt x="11495239" y="1363290"/>
                            <a:pt x="11233506" y="1402547"/>
                            <a:pt x="10999753" y="1410594"/>
                          </a:cubicBezTo>
                          <a:cubicBezTo>
                            <a:pt x="8054751" y="1430955"/>
                            <a:pt x="5047707" y="1270780"/>
                            <a:pt x="492431" y="1410594"/>
                          </a:cubicBezTo>
                          <a:cubicBezTo>
                            <a:pt x="204427" y="1389210"/>
                            <a:pt x="7129" y="1342554"/>
                            <a:pt x="0" y="1269393"/>
                          </a:cubicBezTo>
                          <a:cubicBezTo>
                            <a:pt x="-221019" y="846679"/>
                            <a:pt x="-183464" y="595104"/>
                            <a:pt x="0" y="141200"/>
                          </a:cubicBezTo>
                          <a:close/>
                        </a:path>
                        <a:path w="11492185" h="1410594" fill="none" stroke="0" extrusionOk="0">
                          <a:moveTo>
                            <a:pt x="0" y="141200"/>
                          </a:moveTo>
                          <a:cubicBezTo>
                            <a:pt x="-2716" y="28703"/>
                            <a:pt x="280327" y="9243"/>
                            <a:pt x="492431" y="0"/>
                          </a:cubicBezTo>
                          <a:cubicBezTo>
                            <a:pt x="3634274" y="128989"/>
                            <a:pt x="8750612" y="-259627"/>
                            <a:pt x="10999753" y="0"/>
                          </a:cubicBezTo>
                          <a:cubicBezTo>
                            <a:pt x="11235209" y="-214"/>
                            <a:pt x="11518154" y="68240"/>
                            <a:pt x="11492185" y="141200"/>
                          </a:cubicBezTo>
                          <a:cubicBezTo>
                            <a:pt x="11430485" y="655377"/>
                            <a:pt x="11683872" y="814366"/>
                            <a:pt x="11492185" y="1269393"/>
                          </a:cubicBezTo>
                          <a:cubicBezTo>
                            <a:pt x="11454309" y="1380192"/>
                            <a:pt x="11276995" y="1399577"/>
                            <a:pt x="10999753" y="1410594"/>
                          </a:cubicBezTo>
                          <a:cubicBezTo>
                            <a:pt x="8128084" y="1073702"/>
                            <a:pt x="5814095" y="947404"/>
                            <a:pt x="492431" y="1410594"/>
                          </a:cubicBezTo>
                          <a:cubicBezTo>
                            <a:pt x="210076" y="1390496"/>
                            <a:pt x="13861" y="1353204"/>
                            <a:pt x="0" y="1269393"/>
                          </a:cubicBezTo>
                          <a:cubicBezTo>
                            <a:pt x="-244538" y="849664"/>
                            <a:pt x="5415" y="527242"/>
                            <a:pt x="0" y="1412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思源黑体 Medium"/>
                <a:cs typeface="+mn-cs"/>
              </a:endParaRPr>
            </a:p>
          </p:txBody>
        </p:sp>
        <p:sp>
          <p:nvSpPr>
            <p:cNvPr id="158" name="TextBox 157">
              <a:extLst>
                <a:ext uri="{FF2B5EF4-FFF2-40B4-BE49-F238E27FC236}">
                  <a16:creationId xmlns:a16="http://schemas.microsoft.com/office/drawing/2014/main" xmlns="" id="{1CC27A57-A779-8CFB-AF16-5D0CA588C688}"/>
                </a:ext>
              </a:extLst>
            </p:cNvPr>
            <p:cNvSpPr txBox="1"/>
            <p:nvPr/>
          </p:nvSpPr>
          <p:spPr>
            <a:xfrm>
              <a:off x="1952625" y="5319201"/>
              <a:ext cx="9486409" cy="1077218"/>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Điều gì ở nhân vật gây ấn tượng với em (ngoại hình, tính cách, suy nghĩ, hành động,...)?</a:t>
              </a:r>
            </a:p>
          </p:txBody>
        </p:sp>
        <p:grpSp>
          <p:nvGrpSpPr>
            <p:cNvPr id="159" name="Group 158">
              <a:extLst>
                <a:ext uri="{FF2B5EF4-FFF2-40B4-BE49-F238E27FC236}">
                  <a16:creationId xmlns:a16="http://schemas.microsoft.com/office/drawing/2014/main" xmlns="" id="{08407676-39BC-8C25-31B7-F9C9DDD0B411}"/>
                </a:ext>
              </a:extLst>
            </p:cNvPr>
            <p:cNvGrpSpPr/>
            <p:nvPr/>
          </p:nvGrpSpPr>
          <p:grpSpPr>
            <a:xfrm>
              <a:off x="120771" y="4707554"/>
              <a:ext cx="1908054" cy="2518706"/>
              <a:chOff x="3109912" y="390515"/>
              <a:chExt cx="5516413" cy="7791142"/>
            </a:xfrm>
          </p:grpSpPr>
          <p:sp>
            <p:nvSpPr>
              <p:cNvPr id="160" name="Oval 10">
                <a:extLst>
                  <a:ext uri="{FF2B5EF4-FFF2-40B4-BE49-F238E27FC236}">
                    <a16:creationId xmlns:a16="http://schemas.microsoft.com/office/drawing/2014/main" xmlns="" id="{DC58DEF5-6076-BE7D-2248-35A85F71A985}"/>
                  </a:ext>
                </a:extLst>
              </p:cNvPr>
              <p:cNvSpPr>
                <a:spLocks noChangeArrowheads="1"/>
              </p:cNvSpPr>
              <p:nvPr/>
            </p:nvSpPr>
            <p:spPr bwMode="auto">
              <a:xfrm>
                <a:off x="3109912" y="390515"/>
                <a:ext cx="5516413" cy="77911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1" name="Oval 11">
                <a:extLst>
                  <a:ext uri="{FF2B5EF4-FFF2-40B4-BE49-F238E27FC236}">
                    <a16:creationId xmlns:a16="http://schemas.microsoft.com/office/drawing/2014/main" xmlns="" id="{355F4788-ECFB-9A31-4DB9-C4C779073DE3}"/>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2" name="Freeform 12">
                <a:extLst>
                  <a:ext uri="{FF2B5EF4-FFF2-40B4-BE49-F238E27FC236}">
                    <a16:creationId xmlns:a16="http://schemas.microsoft.com/office/drawing/2014/main" xmlns="" id="{97CDA72D-423A-D210-DBDD-778C40193842}"/>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3" name="Freeform 13">
                <a:extLst>
                  <a:ext uri="{FF2B5EF4-FFF2-40B4-BE49-F238E27FC236}">
                    <a16:creationId xmlns:a16="http://schemas.microsoft.com/office/drawing/2014/main" xmlns="" id="{1BF6C1D3-A9ED-CC2D-F350-0F021A71D60F}"/>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4" name="Freeform 14">
                <a:extLst>
                  <a:ext uri="{FF2B5EF4-FFF2-40B4-BE49-F238E27FC236}">
                    <a16:creationId xmlns:a16="http://schemas.microsoft.com/office/drawing/2014/main" xmlns="" id="{FE519F34-BB03-4106-D53C-EB01D3F7F47C}"/>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5" name="Freeform 15">
                <a:extLst>
                  <a:ext uri="{FF2B5EF4-FFF2-40B4-BE49-F238E27FC236}">
                    <a16:creationId xmlns:a16="http://schemas.microsoft.com/office/drawing/2014/main" xmlns="" id="{30317A17-8F65-C897-D770-F1906251B2BC}"/>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6" name="Freeform 16">
                <a:extLst>
                  <a:ext uri="{FF2B5EF4-FFF2-40B4-BE49-F238E27FC236}">
                    <a16:creationId xmlns:a16="http://schemas.microsoft.com/office/drawing/2014/main" xmlns="" id="{64B09133-D9F5-A8FB-DFF2-7D3CEAADA1C7}"/>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7" name="Freeform 17">
                <a:extLst>
                  <a:ext uri="{FF2B5EF4-FFF2-40B4-BE49-F238E27FC236}">
                    <a16:creationId xmlns:a16="http://schemas.microsoft.com/office/drawing/2014/main" xmlns="" id="{7CB1B7AD-D2C7-E857-A285-A8B4D5303E0A}"/>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8" name="Freeform 18">
                <a:extLst>
                  <a:ext uri="{FF2B5EF4-FFF2-40B4-BE49-F238E27FC236}">
                    <a16:creationId xmlns:a16="http://schemas.microsoft.com/office/drawing/2014/main" xmlns="" id="{78F6C58B-9A44-6817-A0C7-E45E028F0A8F}"/>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69" name="Freeform 19">
                <a:extLst>
                  <a:ext uri="{FF2B5EF4-FFF2-40B4-BE49-F238E27FC236}">
                    <a16:creationId xmlns:a16="http://schemas.microsoft.com/office/drawing/2014/main" xmlns="" id="{E148F952-05BF-C8BA-1139-DE41AA1B6D0B}"/>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0" name="Freeform 20">
                <a:extLst>
                  <a:ext uri="{FF2B5EF4-FFF2-40B4-BE49-F238E27FC236}">
                    <a16:creationId xmlns:a16="http://schemas.microsoft.com/office/drawing/2014/main" xmlns="" id="{CD909D8C-6D66-1530-AF8B-0D488C3EFE68}"/>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1" name="Freeform 21">
                <a:extLst>
                  <a:ext uri="{FF2B5EF4-FFF2-40B4-BE49-F238E27FC236}">
                    <a16:creationId xmlns:a16="http://schemas.microsoft.com/office/drawing/2014/main" xmlns="" id="{9BD1C7DB-676A-67B6-26FF-5C2A4CC04C31}"/>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2" name="Freeform 22">
                <a:extLst>
                  <a:ext uri="{FF2B5EF4-FFF2-40B4-BE49-F238E27FC236}">
                    <a16:creationId xmlns:a16="http://schemas.microsoft.com/office/drawing/2014/main" xmlns="" id="{81ADC038-CB8B-821B-1A44-9092E6ADB3D5}"/>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3" name="Freeform 23">
                <a:extLst>
                  <a:ext uri="{FF2B5EF4-FFF2-40B4-BE49-F238E27FC236}">
                    <a16:creationId xmlns:a16="http://schemas.microsoft.com/office/drawing/2014/main" xmlns="" id="{ABE9258F-03C8-32C7-0D79-49BCA58364B2}"/>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4" name="Freeform 24">
                <a:extLst>
                  <a:ext uri="{FF2B5EF4-FFF2-40B4-BE49-F238E27FC236}">
                    <a16:creationId xmlns:a16="http://schemas.microsoft.com/office/drawing/2014/main" xmlns="" id="{E8B4BC65-C057-1CAA-9BF2-FB4880E3DD98}"/>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5" name="Freeform 25">
                <a:extLst>
                  <a:ext uri="{FF2B5EF4-FFF2-40B4-BE49-F238E27FC236}">
                    <a16:creationId xmlns:a16="http://schemas.microsoft.com/office/drawing/2014/main" xmlns="" id="{FA07FE1B-E1C6-97B7-17A7-29A9E54DF9AE}"/>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6" name="Freeform 26">
                <a:extLst>
                  <a:ext uri="{FF2B5EF4-FFF2-40B4-BE49-F238E27FC236}">
                    <a16:creationId xmlns:a16="http://schemas.microsoft.com/office/drawing/2014/main" xmlns="" id="{282126F7-817D-2CAC-305C-BC59C1448EB6}"/>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7" name="Freeform 27">
                <a:extLst>
                  <a:ext uri="{FF2B5EF4-FFF2-40B4-BE49-F238E27FC236}">
                    <a16:creationId xmlns:a16="http://schemas.microsoft.com/office/drawing/2014/main" xmlns="" id="{10013968-333C-778F-2BE2-910853E0BDE6}"/>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8" name="Freeform 28">
                <a:extLst>
                  <a:ext uri="{FF2B5EF4-FFF2-40B4-BE49-F238E27FC236}">
                    <a16:creationId xmlns:a16="http://schemas.microsoft.com/office/drawing/2014/main" xmlns="" id="{F968A906-0AEF-F781-BCF4-9184493AEC15}"/>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79" name="Freeform 29">
                <a:extLst>
                  <a:ext uri="{FF2B5EF4-FFF2-40B4-BE49-F238E27FC236}">
                    <a16:creationId xmlns:a16="http://schemas.microsoft.com/office/drawing/2014/main" xmlns="" id="{1B167E48-4A15-882F-E0DE-57BC3E0B9D98}"/>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0" name="Freeform 30">
                <a:extLst>
                  <a:ext uri="{FF2B5EF4-FFF2-40B4-BE49-F238E27FC236}">
                    <a16:creationId xmlns:a16="http://schemas.microsoft.com/office/drawing/2014/main" xmlns="" id="{EDB8BA0B-359E-64E0-8A9F-CB531816E42E}"/>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1" name="Freeform 31">
                <a:extLst>
                  <a:ext uri="{FF2B5EF4-FFF2-40B4-BE49-F238E27FC236}">
                    <a16:creationId xmlns:a16="http://schemas.microsoft.com/office/drawing/2014/main" xmlns="" id="{553B6DF6-EB45-F6AF-C9F9-BC169AD6677C}"/>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2" name="Freeform 32">
                <a:extLst>
                  <a:ext uri="{FF2B5EF4-FFF2-40B4-BE49-F238E27FC236}">
                    <a16:creationId xmlns:a16="http://schemas.microsoft.com/office/drawing/2014/main" xmlns="" id="{17DDC4BA-1A77-1ADD-6ECA-121A1C845268}"/>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3" name="Freeform 33">
                <a:extLst>
                  <a:ext uri="{FF2B5EF4-FFF2-40B4-BE49-F238E27FC236}">
                    <a16:creationId xmlns:a16="http://schemas.microsoft.com/office/drawing/2014/main" xmlns="" id="{4195105B-88E2-18CD-CFAB-AA89C2CBBF87}"/>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4" name="Freeform 34">
                <a:extLst>
                  <a:ext uri="{FF2B5EF4-FFF2-40B4-BE49-F238E27FC236}">
                    <a16:creationId xmlns:a16="http://schemas.microsoft.com/office/drawing/2014/main" xmlns="" id="{DF000432-D1AB-109C-8A44-BA6ABEFB7399}"/>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5" name="Freeform 35">
                <a:extLst>
                  <a:ext uri="{FF2B5EF4-FFF2-40B4-BE49-F238E27FC236}">
                    <a16:creationId xmlns:a16="http://schemas.microsoft.com/office/drawing/2014/main" xmlns="" id="{DEC54F59-EA8D-41E3-7925-BC02214B1C41}"/>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6" name="Freeform 36">
                <a:extLst>
                  <a:ext uri="{FF2B5EF4-FFF2-40B4-BE49-F238E27FC236}">
                    <a16:creationId xmlns:a16="http://schemas.microsoft.com/office/drawing/2014/main" xmlns="" id="{2D813314-C06C-13AB-0838-EC0B095E0C0D}"/>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7" name="Freeform 37">
                <a:extLst>
                  <a:ext uri="{FF2B5EF4-FFF2-40B4-BE49-F238E27FC236}">
                    <a16:creationId xmlns:a16="http://schemas.microsoft.com/office/drawing/2014/main" xmlns="" id="{3366508E-A48B-14A9-8650-3FE6250BAD8A}"/>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8" name="Freeform 38">
                <a:extLst>
                  <a:ext uri="{FF2B5EF4-FFF2-40B4-BE49-F238E27FC236}">
                    <a16:creationId xmlns:a16="http://schemas.microsoft.com/office/drawing/2014/main" xmlns="" id="{E0C0CB3F-53ED-6610-012F-F05EBA7EABB9}"/>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89" name="Freeform 39">
                <a:extLst>
                  <a:ext uri="{FF2B5EF4-FFF2-40B4-BE49-F238E27FC236}">
                    <a16:creationId xmlns:a16="http://schemas.microsoft.com/office/drawing/2014/main" xmlns="" id="{8BE672DC-7942-3ECA-6C23-37F5E3EAAF29}"/>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0" name="Freeform 40">
                <a:extLst>
                  <a:ext uri="{FF2B5EF4-FFF2-40B4-BE49-F238E27FC236}">
                    <a16:creationId xmlns:a16="http://schemas.microsoft.com/office/drawing/2014/main" xmlns="" id="{1E9E2974-D619-A5C7-28FB-5EEC39504804}"/>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1" name="Freeform 41">
                <a:extLst>
                  <a:ext uri="{FF2B5EF4-FFF2-40B4-BE49-F238E27FC236}">
                    <a16:creationId xmlns:a16="http://schemas.microsoft.com/office/drawing/2014/main" xmlns="" id="{D444AB24-3365-0502-BC85-8BD4AB2D0B8E}"/>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2" name="Freeform 42">
                <a:extLst>
                  <a:ext uri="{FF2B5EF4-FFF2-40B4-BE49-F238E27FC236}">
                    <a16:creationId xmlns:a16="http://schemas.microsoft.com/office/drawing/2014/main" xmlns="" id="{1BBA571B-AC4C-5226-5BD3-1933D208E751}"/>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3" name="Freeform 43">
                <a:extLst>
                  <a:ext uri="{FF2B5EF4-FFF2-40B4-BE49-F238E27FC236}">
                    <a16:creationId xmlns:a16="http://schemas.microsoft.com/office/drawing/2014/main" xmlns="" id="{5E9288A0-A0F9-CF49-87C4-EBC905E9E93D}"/>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4" name="Freeform 44">
                <a:extLst>
                  <a:ext uri="{FF2B5EF4-FFF2-40B4-BE49-F238E27FC236}">
                    <a16:creationId xmlns:a16="http://schemas.microsoft.com/office/drawing/2014/main" xmlns="" id="{204CBBA7-8CA4-7B38-A4BA-0E9F28253CB6}"/>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5" name="Freeform 45">
                <a:extLst>
                  <a:ext uri="{FF2B5EF4-FFF2-40B4-BE49-F238E27FC236}">
                    <a16:creationId xmlns:a16="http://schemas.microsoft.com/office/drawing/2014/main" xmlns="" id="{E605FE95-7FA3-2A63-37E6-97D14F44180E}"/>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6" name="Freeform 46">
                <a:extLst>
                  <a:ext uri="{FF2B5EF4-FFF2-40B4-BE49-F238E27FC236}">
                    <a16:creationId xmlns:a16="http://schemas.microsoft.com/office/drawing/2014/main" xmlns="" id="{BD9937AC-77B4-AC21-4A5C-702A90D9F891}"/>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7" name="Freeform 47">
                <a:extLst>
                  <a:ext uri="{FF2B5EF4-FFF2-40B4-BE49-F238E27FC236}">
                    <a16:creationId xmlns:a16="http://schemas.microsoft.com/office/drawing/2014/main" xmlns="" id="{BC5B3C63-C49F-2050-F0B2-6B817CD11F5E}"/>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8" name="Freeform 48">
                <a:extLst>
                  <a:ext uri="{FF2B5EF4-FFF2-40B4-BE49-F238E27FC236}">
                    <a16:creationId xmlns:a16="http://schemas.microsoft.com/office/drawing/2014/main" xmlns="" id="{AD7F9B67-8C92-4F8E-A481-3067D5594353}"/>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99" name="Freeform 49">
                <a:extLst>
                  <a:ext uri="{FF2B5EF4-FFF2-40B4-BE49-F238E27FC236}">
                    <a16:creationId xmlns:a16="http://schemas.microsoft.com/office/drawing/2014/main" xmlns="" id="{CB100A0A-154E-097E-7664-29488FEACFBF}"/>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0" name="Oval 50">
                <a:extLst>
                  <a:ext uri="{FF2B5EF4-FFF2-40B4-BE49-F238E27FC236}">
                    <a16:creationId xmlns:a16="http://schemas.microsoft.com/office/drawing/2014/main" xmlns="" id="{151119EC-D6AC-E216-80A2-3763B7571878}"/>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1" name="Oval 51">
                <a:extLst>
                  <a:ext uri="{FF2B5EF4-FFF2-40B4-BE49-F238E27FC236}">
                    <a16:creationId xmlns:a16="http://schemas.microsoft.com/office/drawing/2014/main" xmlns="" id="{44DEC263-BE33-A9AE-5F7C-D245BC669898}"/>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2" name="Freeform 52">
                <a:extLst>
                  <a:ext uri="{FF2B5EF4-FFF2-40B4-BE49-F238E27FC236}">
                    <a16:creationId xmlns:a16="http://schemas.microsoft.com/office/drawing/2014/main" xmlns="" id="{A7A6BB93-0956-438E-E46D-7CB7587DCE65}"/>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3" name="Freeform 53">
                <a:extLst>
                  <a:ext uri="{FF2B5EF4-FFF2-40B4-BE49-F238E27FC236}">
                    <a16:creationId xmlns:a16="http://schemas.microsoft.com/office/drawing/2014/main" xmlns="" id="{0BA48AEE-E4B6-4898-EE29-3A745E78D259}"/>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4" name="Freeform 54">
                <a:extLst>
                  <a:ext uri="{FF2B5EF4-FFF2-40B4-BE49-F238E27FC236}">
                    <a16:creationId xmlns:a16="http://schemas.microsoft.com/office/drawing/2014/main" xmlns="" id="{561A6BE2-3B18-4897-7570-52398E8C9C72}"/>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5" name="Freeform 55">
                <a:extLst>
                  <a:ext uri="{FF2B5EF4-FFF2-40B4-BE49-F238E27FC236}">
                    <a16:creationId xmlns:a16="http://schemas.microsoft.com/office/drawing/2014/main" xmlns="" id="{05390ACD-333F-935F-2D31-278327AA1247}"/>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6" name="Freeform 56">
                <a:extLst>
                  <a:ext uri="{FF2B5EF4-FFF2-40B4-BE49-F238E27FC236}">
                    <a16:creationId xmlns:a16="http://schemas.microsoft.com/office/drawing/2014/main" xmlns="" id="{9796EE7D-7A64-CB24-63CB-299311787CA4}"/>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7" name="Freeform 57">
                <a:extLst>
                  <a:ext uri="{FF2B5EF4-FFF2-40B4-BE49-F238E27FC236}">
                    <a16:creationId xmlns:a16="http://schemas.microsoft.com/office/drawing/2014/main" xmlns="" id="{97C1657F-CF05-226D-41A8-7AAEDFCAD0DD}"/>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8" name="Freeform 58">
                <a:extLst>
                  <a:ext uri="{FF2B5EF4-FFF2-40B4-BE49-F238E27FC236}">
                    <a16:creationId xmlns:a16="http://schemas.microsoft.com/office/drawing/2014/main" xmlns="" id="{8FC12C05-718C-F1E9-DB6E-BDA2B2A4CBBF}"/>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09" name="Freeform 59">
                <a:extLst>
                  <a:ext uri="{FF2B5EF4-FFF2-40B4-BE49-F238E27FC236}">
                    <a16:creationId xmlns:a16="http://schemas.microsoft.com/office/drawing/2014/main" xmlns="" id="{416E9D17-D6D3-2684-7A8E-B209E65225B5}"/>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0" name="Freeform 60">
                <a:extLst>
                  <a:ext uri="{FF2B5EF4-FFF2-40B4-BE49-F238E27FC236}">
                    <a16:creationId xmlns:a16="http://schemas.microsoft.com/office/drawing/2014/main" xmlns="" id="{D1802B76-EF61-59D9-6159-4ECC8EF9C23A}"/>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1" name="Freeform 61">
                <a:extLst>
                  <a:ext uri="{FF2B5EF4-FFF2-40B4-BE49-F238E27FC236}">
                    <a16:creationId xmlns:a16="http://schemas.microsoft.com/office/drawing/2014/main" xmlns="" id="{A4310C71-EE2C-0CA4-8779-BA50DCC2A04F}"/>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2" name="Freeform 62">
                <a:extLst>
                  <a:ext uri="{FF2B5EF4-FFF2-40B4-BE49-F238E27FC236}">
                    <a16:creationId xmlns:a16="http://schemas.microsoft.com/office/drawing/2014/main" xmlns="" id="{C1E55B38-206C-83FD-9AFE-FDBAA2C98385}"/>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3" name="Freeform 63">
                <a:extLst>
                  <a:ext uri="{FF2B5EF4-FFF2-40B4-BE49-F238E27FC236}">
                    <a16:creationId xmlns:a16="http://schemas.microsoft.com/office/drawing/2014/main" xmlns="" id="{7C52572B-63DC-1D37-A7F6-FBFBA8B36041}"/>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4" name="Freeform 64">
                <a:extLst>
                  <a:ext uri="{FF2B5EF4-FFF2-40B4-BE49-F238E27FC236}">
                    <a16:creationId xmlns:a16="http://schemas.microsoft.com/office/drawing/2014/main" xmlns="" id="{4D896044-2AF9-3AEE-0508-CE7F500CB51F}"/>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5" name="Freeform 65">
                <a:extLst>
                  <a:ext uri="{FF2B5EF4-FFF2-40B4-BE49-F238E27FC236}">
                    <a16:creationId xmlns:a16="http://schemas.microsoft.com/office/drawing/2014/main" xmlns="" id="{C86D483A-2DEE-1F98-A5EC-169252895C63}"/>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6" name="Freeform 66">
                <a:extLst>
                  <a:ext uri="{FF2B5EF4-FFF2-40B4-BE49-F238E27FC236}">
                    <a16:creationId xmlns:a16="http://schemas.microsoft.com/office/drawing/2014/main" xmlns="" id="{28545714-84C7-ABD0-8910-0BFC051A5195}"/>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7" name="Freeform 67">
                <a:extLst>
                  <a:ext uri="{FF2B5EF4-FFF2-40B4-BE49-F238E27FC236}">
                    <a16:creationId xmlns:a16="http://schemas.microsoft.com/office/drawing/2014/main" xmlns="" id="{2D7E11A5-0AA0-0232-D033-4A34645962AC}"/>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8" name="Freeform 68">
                <a:extLst>
                  <a:ext uri="{FF2B5EF4-FFF2-40B4-BE49-F238E27FC236}">
                    <a16:creationId xmlns:a16="http://schemas.microsoft.com/office/drawing/2014/main" xmlns="" id="{2B6F4782-B9CC-E523-1F5D-99B4258FD4B0}"/>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19" name="Freeform 69">
                <a:extLst>
                  <a:ext uri="{FF2B5EF4-FFF2-40B4-BE49-F238E27FC236}">
                    <a16:creationId xmlns:a16="http://schemas.microsoft.com/office/drawing/2014/main" xmlns="" id="{4230A0D6-2F39-A45A-B235-EDA7F1A01C17}"/>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0" name="Freeform 70">
                <a:extLst>
                  <a:ext uri="{FF2B5EF4-FFF2-40B4-BE49-F238E27FC236}">
                    <a16:creationId xmlns:a16="http://schemas.microsoft.com/office/drawing/2014/main" xmlns="" id="{DEAB0190-A89E-B72B-3BC5-C93F44D1362A}"/>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1" name="Freeform 71">
                <a:extLst>
                  <a:ext uri="{FF2B5EF4-FFF2-40B4-BE49-F238E27FC236}">
                    <a16:creationId xmlns:a16="http://schemas.microsoft.com/office/drawing/2014/main" xmlns="" id="{EE931F8D-C15E-6C42-28D4-B7DE39AF5D59}"/>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2" name="Freeform 72">
                <a:extLst>
                  <a:ext uri="{FF2B5EF4-FFF2-40B4-BE49-F238E27FC236}">
                    <a16:creationId xmlns:a16="http://schemas.microsoft.com/office/drawing/2014/main" xmlns="" id="{97BFA14F-0085-C16F-A0E0-3DB7304860FE}"/>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3" name="Freeform 73">
                <a:extLst>
                  <a:ext uri="{FF2B5EF4-FFF2-40B4-BE49-F238E27FC236}">
                    <a16:creationId xmlns:a16="http://schemas.microsoft.com/office/drawing/2014/main" xmlns="" id="{82D28BB5-3709-0427-2544-969351498233}"/>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4" name="Freeform 74">
                <a:extLst>
                  <a:ext uri="{FF2B5EF4-FFF2-40B4-BE49-F238E27FC236}">
                    <a16:creationId xmlns:a16="http://schemas.microsoft.com/office/drawing/2014/main" xmlns="" id="{25F2A36D-70B1-C1C4-F947-5BCCD518870C}"/>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5" name="Freeform 75">
                <a:extLst>
                  <a:ext uri="{FF2B5EF4-FFF2-40B4-BE49-F238E27FC236}">
                    <a16:creationId xmlns:a16="http://schemas.microsoft.com/office/drawing/2014/main" xmlns="" id="{A364A188-AED8-C80A-225F-6D539B674E6E}"/>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6" name="Freeform 76">
                <a:extLst>
                  <a:ext uri="{FF2B5EF4-FFF2-40B4-BE49-F238E27FC236}">
                    <a16:creationId xmlns:a16="http://schemas.microsoft.com/office/drawing/2014/main" xmlns="" id="{EFB4E214-DE2F-82C6-D821-F0A1BF138DB4}"/>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7" name="Freeform 77">
                <a:extLst>
                  <a:ext uri="{FF2B5EF4-FFF2-40B4-BE49-F238E27FC236}">
                    <a16:creationId xmlns:a16="http://schemas.microsoft.com/office/drawing/2014/main" xmlns="" id="{C6BFE624-FE88-9574-E21B-A368F94EC460}"/>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8" name="Freeform 78">
                <a:extLst>
                  <a:ext uri="{FF2B5EF4-FFF2-40B4-BE49-F238E27FC236}">
                    <a16:creationId xmlns:a16="http://schemas.microsoft.com/office/drawing/2014/main" xmlns="" id="{E4AB488E-E960-C985-C093-55E5E6A5E38D}"/>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29" name="Freeform 79">
                <a:extLst>
                  <a:ext uri="{FF2B5EF4-FFF2-40B4-BE49-F238E27FC236}">
                    <a16:creationId xmlns:a16="http://schemas.microsoft.com/office/drawing/2014/main" xmlns="" id="{1106C4A7-58BA-AC78-3BE0-8054C071968A}"/>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0" name="Freeform 80">
                <a:extLst>
                  <a:ext uri="{FF2B5EF4-FFF2-40B4-BE49-F238E27FC236}">
                    <a16:creationId xmlns:a16="http://schemas.microsoft.com/office/drawing/2014/main" xmlns="" id="{2D29EE11-541C-BA86-FD40-4A9A9B5E2875}"/>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1" name="Freeform 81">
                <a:extLst>
                  <a:ext uri="{FF2B5EF4-FFF2-40B4-BE49-F238E27FC236}">
                    <a16:creationId xmlns:a16="http://schemas.microsoft.com/office/drawing/2014/main" xmlns="" id="{F730E7A5-72A2-4D8A-147B-B6F75E1D8F6D}"/>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2" name="Freeform 82">
                <a:extLst>
                  <a:ext uri="{FF2B5EF4-FFF2-40B4-BE49-F238E27FC236}">
                    <a16:creationId xmlns:a16="http://schemas.microsoft.com/office/drawing/2014/main" xmlns="" id="{FEF9AC0B-9A21-B4EF-2BFF-79A823D12807}"/>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3" name="Freeform 83">
                <a:extLst>
                  <a:ext uri="{FF2B5EF4-FFF2-40B4-BE49-F238E27FC236}">
                    <a16:creationId xmlns:a16="http://schemas.microsoft.com/office/drawing/2014/main" xmlns="" id="{99930732-B7C2-3848-C3AC-758CBAC47E7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4" name="Freeform 84">
                <a:extLst>
                  <a:ext uri="{FF2B5EF4-FFF2-40B4-BE49-F238E27FC236}">
                    <a16:creationId xmlns:a16="http://schemas.microsoft.com/office/drawing/2014/main" xmlns="" id="{9F8C5688-8CB2-F1FF-BB24-8FA70A442086}"/>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5" name="Freeform 85">
                <a:extLst>
                  <a:ext uri="{FF2B5EF4-FFF2-40B4-BE49-F238E27FC236}">
                    <a16:creationId xmlns:a16="http://schemas.microsoft.com/office/drawing/2014/main" xmlns="" id="{22044957-9313-FD31-2F95-1DBF55B5B0A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6" name="Freeform 86">
                <a:extLst>
                  <a:ext uri="{FF2B5EF4-FFF2-40B4-BE49-F238E27FC236}">
                    <a16:creationId xmlns:a16="http://schemas.microsoft.com/office/drawing/2014/main" xmlns="" id="{D77113CD-CC7A-137D-2ACA-6CC93ACB4B2E}"/>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7" name="Freeform 87">
                <a:extLst>
                  <a:ext uri="{FF2B5EF4-FFF2-40B4-BE49-F238E27FC236}">
                    <a16:creationId xmlns:a16="http://schemas.microsoft.com/office/drawing/2014/main" xmlns="" id="{E3D50A11-D430-09FD-A950-C51722A2C5EB}"/>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8" name="Freeform 88">
                <a:extLst>
                  <a:ext uri="{FF2B5EF4-FFF2-40B4-BE49-F238E27FC236}">
                    <a16:creationId xmlns:a16="http://schemas.microsoft.com/office/drawing/2014/main" xmlns="" id="{D84AE89F-3583-6B43-AA96-2A250CDC4E03}"/>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39" name="Freeform 89">
                <a:extLst>
                  <a:ext uri="{FF2B5EF4-FFF2-40B4-BE49-F238E27FC236}">
                    <a16:creationId xmlns:a16="http://schemas.microsoft.com/office/drawing/2014/main" xmlns="" id="{545E7F80-685F-1521-9FE8-CFEC33DAEA27}"/>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0" name="Freeform 90">
                <a:extLst>
                  <a:ext uri="{FF2B5EF4-FFF2-40B4-BE49-F238E27FC236}">
                    <a16:creationId xmlns:a16="http://schemas.microsoft.com/office/drawing/2014/main" xmlns="" id="{AFF04403-4221-B528-3235-95BF099B7130}"/>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1" name="Freeform 91">
                <a:extLst>
                  <a:ext uri="{FF2B5EF4-FFF2-40B4-BE49-F238E27FC236}">
                    <a16:creationId xmlns:a16="http://schemas.microsoft.com/office/drawing/2014/main" xmlns="" id="{F06A475B-0CE7-098B-D65B-624F563621B2}"/>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2" name="Freeform 92">
                <a:extLst>
                  <a:ext uri="{FF2B5EF4-FFF2-40B4-BE49-F238E27FC236}">
                    <a16:creationId xmlns:a16="http://schemas.microsoft.com/office/drawing/2014/main" xmlns="" id="{F669CE30-DC2B-DB3C-BB86-4B1560EF9633}"/>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3" name="Freeform 93">
                <a:extLst>
                  <a:ext uri="{FF2B5EF4-FFF2-40B4-BE49-F238E27FC236}">
                    <a16:creationId xmlns:a16="http://schemas.microsoft.com/office/drawing/2014/main" xmlns="" id="{8D74D2D5-7210-FF58-69E4-8BB6E8458486}"/>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4" name="Freeform 94">
                <a:extLst>
                  <a:ext uri="{FF2B5EF4-FFF2-40B4-BE49-F238E27FC236}">
                    <a16:creationId xmlns:a16="http://schemas.microsoft.com/office/drawing/2014/main" xmlns="" id="{B7D50DE7-3926-4BEA-15CE-4A93EC8F0266}"/>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5" name="Freeform 95">
                <a:extLst>
                  <a:ext uri="{FF2B5EF4-FFF2-40B4-BE49-F238E27FC236}">
                    <a16:creationId xmlns:a16="http://schemas.microsoft.com/office/drawing/2014/main" xmlns="" id="{2D114C52-1D85-D15E-3D8D-BDED7A9C2852}"/>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6" name="Freeform 96">
                <a:extLst>
                  <a:ext uri="{FF2B5EF4-FFF2-40B4-BE49-F238E27FC236}">
                    <a16:creationId xmlns:a16="http://schemas.microsoft.com/office/drawing/2014/main" xmlns="" id="{112F41D7-23C8-77E9-C241-251250F9BB64}"/>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7" name="Freeform 97">
                <a:extLst>
                  <a:ext uri="{FF2B5EF4-FFF2-40B4-BE49-F238E27FC236}">
                    <a16:creationId xmlns:a16="http://schemas.microsoft.com/office/drawing/2014/main" xmlns="" id="{F5A5FF44-15C6-88DF-66F5-1012D7471A7B}"/>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8" name="Freeform 98">
                <a:extLst>
                  <a:ext uri="{FF2B5EF4-FFF2-40B4-BE49-F238E27FC236}">
                    <a16:creationId xmlns:a16="http://schemas.microsoft.com/office/drawing/2014/main" xmlns="" id="{C7A42CCC-E80D-8171-69C1-647A35A55087}"/>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49" name="Freeform 99">
                <a:extLst>
                  <a:ext uri="{FF2B5EF4-FFF2-40B4-BE49-F238E27FC236}">
                    <a16:creationId xmlns:a16="http://schemas.microsoft.com/office/drawing/2014/main" xmlns="" id="{B0CD54D1-9D07-F9DC-6079-1E3786ECBDA5}"/>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0" name="Freeform 100">
                <a:extLst>
                  <a:ext uri="{FF2B5EF4-FFF2-40B4-BE49-F238E27FC236}">
                    <a16:creationId xmlns:a16="http://schemas.microsoft.com/office/drawing/2014/main" xmlns="" id="{DEB1EC8C-E768-5AD7-8F6C-179CE3969DE1}"/>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1" name="Freeform 101">
                <a:extLst>
                  <a:ext uri="{FF2B5EF4-FFF2-40B4-BE49-F238E27FC236}">
                    <a16:creationId xmlns:a16="http://schemas.microsoft.com/office/drawing/2014/main" xmlns="" id="{D4ABC3EF-20EB-9C4F-4CBB-C1D8C4200268}"/>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2" name="Freeform 102">
                <a:extLst>
                  <a:ext uri="{FF2B5EF4-FFF2-40B4-BE49-F238E27FC236}">
                    <a16:creationId xmlns:a16="http://schemas.microsoft.com/office/drawing/2014/main" xmlns="" id="{249CCCA5-4843-63BD-7157-8EB653AAC5D3}"/>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3" name="Freeform 103">
                <a:extLst>
                  <a:ext uri="{FF2B5EF4-FFF2-40B4-BE49-F238E27FC236}">
                    <a16:creationId xmlns:a16="http://schemas.microsoft.com/office/drawing/2014/main" xmlns="" id="{E3E4CC42-E193-B6A4-C014-87CDB9B3C58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4" name="Freeform 104">
                <a:extLst>
                  <a:ext uri="{FF2B5EF4-FFF2-40B4-BE49-F238E27FC236}">
                    <a16:creationId xmlns:a16="http://schemas.microsoft.com/office/drawing/2014/main" xmlns="" id="{EECC4622-E911-12BA-AE94-348162581277}"/>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5" name="Freeform 105">
                <a:extLst>
                  <a:ext uri="{FF2B5EF4-FFF2-40B4-BE49-F238E27FC236}">
                    <a16:creationId xmlns:a16="http://schemas.microsoft.com/office/drawing/2014/main" xmlns="" id="{1A9288BF-C9C3-3559-3644-53BC7DB09055}"/>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6" name="Freeform 106">
                <a:extLst>
                  <a:ext uri="{FF2B5EF4-FFF2-40B4-BE49-F238E27FC236}">
                    <a16:creationId xmlns:a16="http://schemas.microsoft.com/office/drawing/2014/main" xmlns="" id="{CADBEFC9-7C68-D4B0-7725-F7B9A5ADFB5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7" name="Freeform 107">
                <a:extLst>
                  <a:ext uri="{FF2B5EF4-FFF2-40B4-BE49-F238E27FC236}">
                    <a16:creationId xmlns:a16="http://schemas.microsoft.com/office/drawing/2014/main" xmlns="" id="{2D41653A-D89C-6533-0AED-6BC1E9FAAB50}"/>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8" name="Freeform 108">
                <a:extLst>
                  <a:ext uri="{FF2B5EF4-FFF2-40B4-BE49-F238E27FC236}">
                    <a16:creationId xmlns:a16="http://schemas.microsoft.com/office/drawing/2014/main" xmlns="" id="{D683A619-4C62-CBB2-45C7-769E82D11A79}"/>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59" name="Freeform 109">
                <a:extLst>
                  <a:ext uri="{FF2B5EF4-FFF2-40B4-BE49-F238E27FC236}">
                    <a16:creationId xmlns:a16="http://schemas.microsoft.com/office/drawing/2014/main" xmlns="" id="{62E96ABC-3A43-1605-3D72-E8B1923B0354}"/>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0" name="Freeform 110">
                <a:extLst>
                  <a:ext uri="{FF2B5EF4-FFF2-40B4-BE49-F238E27FC236}">
                    <a16:creationId xmlns:a16="http://schemas.microsoft.com/office/drawing/2014/main" xmlns="" id="{A9987CC6-0FEC-7C89-5758-9B3274D70888}"/>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1" name="Freeform 111">
                <a:extLst>
                  <a:ext uri="{FF2B5EF4-FFF2-40B4-BE49-F238E27FC236}">
                    <a16:creationId xmlns:a16="http://schemas.microsoft.com/office/drawing/2014/main" xmlns="" id="{8AC10F74-F970-3BB9-F9C3-08474717E30F}"/>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2" name="Freeform 112">
                <a:extLst>
                  <a:ext uri="{FF2B5EF4-FFF2-40B4-BE49-F238E27FC236}">
                    <a16:creationId xmlns:a16="http://schemas.microsoft.com/office/drawing/2014/main" xmlns="" id="{02C33E6C-F19B-A7F2-41A7-F245AC1F6646}"/>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3" name="Freeform 113">
                <a:extLst>
                  <a:ext uri="{FF2B5EF4-FFF2-40B4-BE49-F238E27FC236}">
                    <a16:creationId xmlns:a16="http://schemas.microsoft.com/office/drawing/2014/main" xmlns="" id="{5D65EB07-BF28-36C8-05D8-47953A91471F}"/>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4" name="Freeform 114">
                <a:extLst>
                  <a:ext uri="{FF2B5EF4-FFF2-40B4-BE49-F238E27FC236}">
                    <a16:creationId xmlns:a16="http://schemas.microsoft.com/office/drawing/2014/main" xmlns="" id="{34987843-2D6E-5CA7-DF64-B4301CEB9374}"/>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5" name="Freeform 115">
                <a:extLst>
                  <a:ext uri="{FF2B5EF4-FFF2-40B4-BE49-F238E27FC236}">
                    <a16:creationId xmlns:a16="http://schemas.microsoft.com/office/drawing/2014/main" xmlns="" id="{CB6450BE-3C99-6AFC-8702-4F8CCD535268}"/>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6" name="Freeform 116">
                <a:extLst>
                  <a:ext uri="{FF2B5EF4-FFF2-40B4-BE49-F238E27FC236}">
                    <a16:creationId xmlns:a16="http://schemas.microsoft.com/office/drawing/2014/main" xmlns="" id="{77B98CD2-E75D-B68A-9715-C2D1BDF019D2}"/>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7" name="Freeform 117">
                <a:extLst>
                  <a:ext uri="{FF2B5EF4-FFF2-40B4-BE49-F238E27FC236}">
                    <a16:creationId xmlns:a16="http://schemas.microsoft.com/office/drawing/2014/main" xmlns="" id="{BB09B327-8B82-90EA-B97F-89BD486A8F55}"/>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8" name="Freeform 118">
                <a:extLst>
                  <a:ext uri="{FF2B5EF4-FFF2-40B4-BE49-F238E27FC236}">
                    <a16:creationId xmlns:a16="http://schemas.microsoft.com/office/drawing/2014/main" xmlns="" id="{B2D6C9ED-2054-5390-9D7C-05449B7A12D8}"/>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69" name="Freeform 119">
                <a:extLst>
                  <a:ext uri="{FF2B5EF4-FFF2-40B4-BE49-F238E27FC236}">
                    <a16:creationId xmlns:a16="http://schemas.microsoft.com/office/drawing/2014/main" xmlns="" id="{74713AEE-BB0A-7E54-A251-07262139C7A0}"/>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0" name="Freeform 120">
                <a:extLst>
                  <a:ext uri="{FF2B5EF4-FFF2-40B4-BE49-F238E27FC236}">
                    <a16:creationId xmlns:a16="http://schemas.microsoft.com/office/drawing/2014/main" xmlns="" id="{9CCCBD02-9B34-A2EF-0F32-E885F8A61884}"/>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1" name="Freeform 121">
                <a:extLst>
                  <a:ext uri="{FF2B5EF4-FFF2-40B4-BE49-F238E27FC236}">
                    <a16:creationId xmlns:a16="http://schemas.microsoft.com/office/drawing/2014/main" xmlns="" id="{0943D031-ED78-01FD-47E6-4C3A62087C8A}"/>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2" name="Freeform 122">
                <a:extLst>
                  <a:ext uri="{FF2B5EF4-FFF2-40B4-BE49-F238E27FC236}">
                    <a16:creationId xmlns:a16="http://schemas.microsoft.com/office/drawing/2014/main" xmlns="" id="{3DB524FB-6D58-A06B-F17D-38661EB40137}"/>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3" name="Freeform 123">
                <a:extLst>
                  <a:ext uri="{FF2B5EF4-FFF2-40B4-BE49-F238E27FC236}">
                    <a16:creationId xmlns:a16="http://schemas.microsoft.com/office/drawing/2014/main" xmlns="" id="{0D19527E-C388-7579-6061-F6C75D24AFC2}"/>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4" name="Freeform 124">
                <a:extLst>
                  <a:ext uri="{FF2B5EF4-FFF2-40B4-BE49-F238E27FC236}">
                    <a16:creationId xmlns:a16="http://schemas.microsoft.com/office/drawing/2014/main" xmlns="" id="{399E3F65-76F7-E32B-D9C9-1DCFED43829D}"/>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5" name="Freeform 125">
                <a:extLst>
                  <a:ext uri="{FF2B5EF4-FFF2-40B4-BE49-F238E27FC236}">
                    <a16:creationId xmlns:a16="http://schemas.microsoft.com/office/drawing/2014/main" xmlns="" id="{88F1AE9F-400F-4FC8-D518-D5B6CBAA0098}"/>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6" name="Freeform 126">
                <a:extLst>
                  <a:ext uri="{FF2B5EF4-FFF2-40B4-BE49-F238E27FC236}">
                    <a16:creationId xmlns:a16="http://schemas.microsoft.com/office/drawing/2014/main" xmlns="" id="{55571707-0BF0-3A8A-74E9-62D8B4D67C9B}"/>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7" name="Freeform 127">
                <a:extLst>
                  <a:ext uri="{FF2B5EF4-FFF2-40B4-BE49-F238E27FC236}">
                    <a16:creationId xmlns:a16="http://schemas.microsoft.com/office/drawing/2014/main" xmlns="" id="{F2A0659C-30B2-5A46-EF20-01C9EA72B445}"/>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8" name="Freeform 128">
                <a:extLst>
                  <a:ext uri="{FF2B5EF4-FFF2-40B4-BE49-F238E27FC236}">
                    <a16:creationId xmlns:a16="http://schemas.microsoft.com/office/drawing/2014/main" xmlns="" id="{17E4361D-F656-3AAB-2A6F-B1B71C2F4AE3}"/>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79" name="Freeform 129">
                <a:extLst>
                  <a:ext uri="{FF2B5EF4-FFF2-40B4-BE49-F238E27FC236}">
                    <a16:creationId xmlns:a16="http://schemas.microsoft.com/office/drawing/2014/main" xmlns="" id="{9EEDD705-CED0-5EA3-CF4B-94A078609AEE}"/>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0" name="Freeform 130">
                <a:extLst>
                  <a:ext uri="{FF2B5EF4-FFF2-40B4-BE49-F238E27FC236}">
                    <a16:creationId xmlns:a16="http://schemas.microsoft.com/office/drawing/2014/main" xmlns="" id="{8DA162BE-BE36-9C44-14F1-E13498CE9781}"/>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1" name="Freeform 131">
                <a:extLst>
                  <a:ext uri="{FF2B5EF4-FFF2-40B4-BE49-F238E27FC236}">
                    <a16:creationId xmlns:a16="http://schemas.microsoft.com/office/drawing/2014/main" xmlns="" id="{619E1042-6778-1DC1-630A-3AF4CAD13790}"/>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2" name="Freeform 132">
                <a:extLst>
                  <a:ext uri="{FF2B5EF4-FFF2-40B4-BE49-F238E27FC236}">
                    <a16:creationId xmlns:a16="http://schemas.microsoft.com/office/drawing/2014/main" xmlns="" id="{D12E6048-FBC8-3887-9C60-409002C05160}"/>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3" name="Freeform 133">
                <a:extLst>
                  <a:ext uri="{FF2B5EF4-FFF2-40B4-BE49-F238E27FC236}">
                    <a16:creationId xmlns:a16="http://schemas.microsoft.com/office/drawing/2014/main" xmlns="" id="{0ECBFDEF-B655-9961-BC1A-83548FE25A30}"/>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4" name="Freeform 134">
                <a:extLst>
                  <a:ext uri="{FF2B5EF4-FFF2-40B4-BE49-F238E27FC236}">
                    <a16:creationId xmlns:a16="http://schemas.microsoft.com/office/drawing/2014/main" xmlns="" id="{E380513D-DF8F-7D82-A0BF-68FADAD39819}"/>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85" name="Freeform 135">
                <a:extLst>
                  <a:ext uri="{FF2B5EF4-FFF2-40B4-BE49-F238E27FC236}">
                    <a16:creationId xmlns:a16="http://schemas.microsoft.com/office/drawing/2014/main" xmlns="" id="{B62A3ED5-A162-B394-EDB0-ABA3A0E79DD3}"/>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grpSp>
      <p:grpSp>
        <p:nvGrpSpPr>
          <p:cNvPr id="286" name="Group 285">
            <a:extLst>
              <a:ext uri="{FF2B5EF4-FFF2-40B4-BE49-F238E27FC236}">
                <a16:creationId xmlns:a16="http://schemas.microsoft.com/office/drawing/2014/main" xmlns="" id="{0521F620-C518-E516-7110-97DA1D308460}"/>
              </a:ext>
            </a:extLst>
          </p:cNvPr>
          <p:cNvGrpSpPr/>
          <p:nvPr/>
        </p:nvGrpSpPr>
        <p:grpSpPr>
          <a:xfrm>
            <a:off x="534254" y="5096584"/>
            <a:ext cx="10397449" cy="1499425"/>
            <a:chOff x="120771" y="4707554"/>
            <a:chExt cx="11421006" cy="2989909"/>
          </a:xfrm>
        </p:grpSpPr>
        <p:sp>
          <p:nvSpPr>
            <p:cNvPr id="287" name="Rectangle: Rounded Corners 8">
              <a:extLst>
                <a:ext uri="{FF2B5EF4-FFF2-40B4-BE49-F238E27FC236}">
                  <a16:creationId xmlns:a16="http://schemas.microsoft.com/office/drawing/2014/main" xmlns="" id="{5E26BA56-48CA-877F-9008-75B8C33738A9}"/>
                </a:ext>
              </a:extLst>
            </p:cNvPr>
            <p:cNvSpPr/>
            <p:nvPr/>
          </p:nvSpPr>
          <p:spPr>
            <a:xfrm>
              <a:off x="416037" y="5330084"/>
              <a:ext cx="11125740" cy="2367379"/>
            </a:xfrm>
            <a:custGeom>
              <a:avLst/>
              <a:gdLst>
                <a:gd name="connsiteX0" fmla="*/ 0 w 11125740"/>
                <a:gd name="connsiteY0" fmla="*/ 236973 h 2367379"/>
                <a:gd name="connsiteX1" fmla="*/ 476729 w 11125740"/>
                <a:gd name="connsiteY1" fmla="*/ 0 h 2367379"/>
                <a:gd name="connsiteX2" fmla="*/ 10649009 w 11125740"/>
                <a:gd name="connsiteY2" fmla="*/ 0 h 2367379"/>
                <a:gd name="connsiteX3" fmla="*/ 11125740 w 11125740"/>
                <a:gd name="connsiteY3" fmla="*/ 236973 h 2367379"/>
                <a:gd name="connsiteX4" fmla="*/ 11125740 w 11125740"/>
                <a:gd name="connsiteY4" fmla="*/ 2130403 h 2367379"/>
                <a:gd name="connsiteX5" fmla="*/ 10649009 w 11125740"/>
                <a:gd name="connsiteY5" fmla="*/ 2367379 h 2367379"/>
                <a:gd name="connsiteX6" fmla="*/ 476729 w 11125740"/>
                <a:gd name="connsiteY6" fmla="*/ 2367379 h 2367379"/>
                <a:gd name="connsiteX7" fmla="*/ 0 w 11125740"/>
                <a:gd name="connsiteY7" fmla="*/ 2130403 h 2367379"/>
                <a:gd name="connsiteX8" fmla="*/ 0 w 11125740"/>
                <a:gd name="connsiteY8" fmla="*/ 236973 h 2367379"/>
                <a:gd name="connsiteX0" fmla="*/ 0 w 11125740"/>
                <a:gd name="connsiteY0" fmla="*/ 236973 h 2367379"/>
                <a:gd name="connsiteX1" fmla="*/ 476729 w 11125740"/>
                <a:gd name="connsiteY1" fmla="*/ 0 h 2367379"/>
                <a:gd name="connsiteX2" fmla="*/ 10649009 w 11125740"/>
                <a:gd name="connsiteY2" fmla="*/ 0 h 2367379"/>
                <a:gd name="connsiteX3" fmla="*/ 11125740 w 11125740"/>
                <a:gd name="connsiteY3" fmla="*/ 236973 h 2367379"/>
                <a:gd name="connsiteX4" fmla="*/ 11125740 w 11125740"/>
                <a:gd name="connsiteY4" fmla="*/ 2130403 h 2367379"/>
                <a:gd name="connsiteX5" fmla="*/ 10649009 w 11125740"/>
                <a:gd name="connsiteY5" fmla="*/ 2367379 h 2367379"/>
                <a:gd name="connsiteX6" fmla="*/ 476729 w 11125740"/>
                <a:gd name="connsiteY6" fmla="*/ 2367379 h 2367379"/>
                <a:gd name="connsiteX7" fmla="*/ 0 w 11125740"/>
                <a:gd name="connsiteY7" fmla="*/ 2130403 h 2367379"/>
                <a:gd name="connsiteX8" fmla="*/ 0 w 11125740"/>
                <a:gd name="connsiteY8" fmla="*/ 236973 h 2367379"/>
                <a:gd name="connsiteX0" fmla="*/ 0 w 11125740"/>
                <a:gd name="connsiteY0" fmla="*/ 236973 h 2367379"/>
                <a:gd name="connsiteX1" fmla="*/ 476729 w 11125740"/>
                <a:gd name="connsiteY1" fmla="*/ 0 h 2367379"/>
                <a:gd name="connsiteX2" fmla="*/ 10649009 w 11125740"/>
                <a:gd name="connsiteY2" fmla="*/ 0 h 2367379"/>
                <a:gd name="connsiteX3" fmla="*/ 11125740 w 11125740"/>
                <a:gd name="connsiteY3" fmla="*/ 236973 h 2367379"/>
                <a:gd name="connsiteX4" fmla="*/ 11125740 w 11125740"/>
                <a:gd name="connsiteY4" fmla="*/ 2130403 h 2367379"/>
                <a:gd name="connsiteX5" fmla="*/ 10649009 w 11125740"/>
                <a:gd name="connsiteY5" fmla="*/ 2367379 h 2367379"/>
                <a:gd name="connsiteX6" fmla="*/ 476729 w 11125740"/>
                <a:gd name="connsiteY6" fmla="*/ 2367379 h 2367379"/>
                <a:gd name="connsiteX7" fmla="*/ 0 w 11125740"/>
                <a:gd name="connsiteY7" fmla="*/ 2130403 h 2367379"/>
                <a:gd name="connsiteX8" fmla="*/ 0 w 11125740"/>
                <a:gd name="connsiteY8" fmla="*/ 236973 h 236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5740" h="2367379" fill="none" extrusionOk="0">
                  <a:moveTo>
                    <a:pt x="0" y="236973"/>
                  </a:moveTo>
                  <a:cubicBezTo>
                    <a:pt x="4052" y="154090"/>
                    <a:pt x="275124" y="-40297"/>
                    <a:pt x="476729" y="0"/>
                  </a:cubicBezTo>
                  <a:cubicBezTo>
                    <a:pt x="3778584" y="101351"/>
                    <a:pt x="8377401" y="-698548"/>
                    <a:pt x="10649009" y="0"/>
                  </a:cubicBezTo>
                  <a:cubicBezTo>
                    <a:pt x="10882088" y="-3628"/>
                    <a:pt x="11170650" y="70863"/>
                    <a:pt x="11125740" y="236973"/>
                  </a:cubicBezTo>
                  <a:cubicBezTo>
                    <a:pt x="11125811" y="1020611"/>
                    <a:pt x="11323206" y="1399855"/>
                    <a:pt x="11125740" y="2130403"/>
                  </a:cubicBezTo>
                  <a:cubicBezTo>
                    <a:pt x="11089402" y="2297409"/>
                    <a:pt x="10947841" y="2366076"/>
                    <a:pt x="10649009" y="2367379"/>
                  </a:cubicBezTo>
                  <a:cubicBezTo>
                    <a:pt x="8511296" y="2343883"/>
                    <a:pt x="5064308" y="2282978"/>
                    <a:pt x="476729" y="2367379"/>
                  </a:cubicBezTo>
                  <a:cubicBezTo>
                    <a:pt x="201980" y="2312393"/>
                    <a:pt x="1214" y="2322401"/>
                    <a:pt x="0" y="2130403"/>
                  </a:cubicBezTo>
                  <a:cubicBezTo>
                    <a:pt x="-271605" y="1257083"/>
                    <a:pt x="43805" y="823880"/>
                    <a:pt x="0" y="236973"/>
                  </a:cubicBezTo>
                  <a:close/>
                </a:path>
                <a:path w="11125740" h="2367379" stroke="0" extrusionOk="0">
                  <a:moveTo>
                    <a:pt x="0" y="236973"/>
                  </a:moveTo>
                  <a:cubicBezTo>
                    <a:pt x="-47706" y="143566"/>
                    <a:pt x="247588" y="-35212"/>
                    <a:pt x="476729" y="0"/>
                  </a:cubicBezTo>
                  <a:cubicBezTo>
                    <a:pt x="3769667" y="-930999"/>
                    <a:pt x="5591454" y="532634"/>
                    <a:pt x="10649009" y="0"/>
                  </a:cubicBezTo>
                  <a:cubicBezTo>
                    <a:pt x="10850773" y="-5774"/>
                    <a:pt x="11139933" y="129218"/>
                    <a:pt x="11125740" y="236973"/>
                  </a:cubicBezTo>
                  <a:cubicBezTo>
                    <a:pt x="11187308" y="804866"/>
                    <a:pt x="11420183" y="1525502"/>
                    <a:pt x="11125740" y="2130403"/>
                  </a:cubicBezTo>
                  <a:cubicBezTo>
                    <a:pt x="11164436" y="2299268"/>
                    <a:pt x="10858853" y="2350526"/>
                    <a:pt x="10649009" y="2367379"/>
                  </a:cubicBezTo>
                  <a:cubicBezTo>
                    <a:pt x="7484259" y="2431436"/>
                    <a:pt x="4901650" y="2507051"/>
                    <a:pt x="476729" y="2367379"/>
                  </a:cubicBezTo>
                  <a:cubicBezTo>
                    <a:pt x="210290" y="2312191"/>
                    <a:pt x="-2543" y="2232219"/>
                    <a:pt x="0" y="2130403"/>
                  </a:cubicBezTo>
                  <a:cubicBezTo>
                    <a:pt x="-244711" y="1460991"/>
                    <a:pt x="-249350" y="985607"/>
                    <a:pt x="0" y="236973"/>
                  </a:cubicBezTo>
                  <a:close/>
                </a:path>
                <a:path w="11125740" h="2367379" fill="none" stroke="0" extrusionOk="0">
                  <a:moveTo>
                    <a:pt x="0" y="236973"/>
                  </a:moveTo>
                  <a:cubicBezTo>
                    <a:pt x="-27667" y="21711"/>
                    <a:pt x="250144" y="15102"/>
                    <a:pt x="476729" y="0"/>
                  </a:cubicBezTo>
                  <a:cubicBezTo>
                    <a:pt x="3737207" y="121962"/>
                    <a:pt x="8392167" y="-295045"/>
                    <a:pt x="10649009" y="0"/>
                  </a:cubicBezTo>
                  <a:cubicBezTo>
                    <a:pt x="10897175" y="10222"/>
                    <a:pt x="11156969" y="112506"/>
                    <a:pt x="11125740" y="236973"/>
                  </a:cubicBezTo>
                  <a:cubicBezTo>
                    <a:pt x="11076742" y="1109571"/>
                    <a:pt x="11357205" y="1395705"/>
                    <a:pt x="11125740" y="2130403"/>
                  </a:cubicBezTo>
                  <a:cubicBezTo>
                    <a:pt x="11108370" y="2345161"/>
                    <a:pt x="10923129" y="2341144"/>
                    <a:pt x="10649009" y="2367379"/>
                  </a:cubicBezTo>
                  <a:cubicBezTo>
                    <a:pt x="7772237" y="1870854"/>
                    <a:pt x="5572841" y="1882734"/>
                    <a:pt x="476729" y="2367379"/>
                  </a:cubicBezTo>
                  <a:cubicBezTo>
                    <a:pt x="206144" y="2339300"/>
                    <a:pt x="25484" y="2276926"/>
                    <a:pt x="0" y="2130403"/>
                  </a:cubicBezTo>
                  <a:cubicBezTo>
                    <a:pt x="-145471" y="1482421"/>
                    <a:pt x="-73506" y="952119"/>
                    <a:pt x="0" y="236973"/>
                  </a:cubicBezTo>
                  <a:close/>
                </a:path>
                <a:path w="11125740" h="2367379" fill="none" stroke="0" extrusionOk="0">
                  <a:moveTo>
                    <a:pt x="0" y="236973"/>
                  </a:moveTo>
                  <a:cubicBezTo>
                    <a:pt x="931" y="122145"/>
                    <a:pt x="272665" y="-30180"/>
                    <a:pt x="476729" y="0"/>
                  </a:cubicBezTo>
                  <a:cubicBezTo>
                    <a:pt x="3489330" y="381412"/>
                    <a:pt x="8498614" y="-654243"/>
                    <a:pt x="10649009" y="0"/>
                  </a:cubicBezTo>
                  <a:cubicBezTo>
                    <a:pt x="10867435" y="-1455"/>
                    <a:pt x="11170255" y="105406"/>
                    <a:pt x="11125740" y="236973"/>
                  </a:cubicBezTo>
                  <a:cubicBezTo>
                    <a:pt x="11096615" y="1060860"/>
                    <a:pt x="11337548" y="1390147"/>
                    <a:pt x="11125740" y="2130403"/>
                  </a:cubicBezTo>
                  <a:cubicBezTo>
                    <a:pt x="11085622" y="2305585"/>
                    <a:pt x="10928168" y="2355530"/>
                    <a:pt x="10649009" y="2367379"/>
                  </a:cubicBezTo>
                  <a:cubicBezTo>
                    <a:pt x="7976889" y="2076735"/>
                    <a:pt x="5325028" y="2006865"/>
                    <a:pt x="476729" y="2367379"/>
                  </a:cubicBezTo>
                  <a:cubicBezTo>
                    <a:pt x="198896" y="2321354"/>
                    <a:pt x="16832" y="2297561"/>
                    <a:pt x="0" y="2130403"/>
                  </a:cubicBezTo>
                  <a:cubicBezTo>
                    <a:pt x="-305678" y="1371335"/>
                    <a:pt x="56532" y="854183"/>
                    <a:pt x="0" y="236973"/>
                  </a:cubicBezTo>
                  <a:close/>
                </a:path>
              </a:pathLst>
            </a:custGeom>
            <a:solidFill>
              <a:schemeClr val="accent6">
                <a:lumMod val="20000"/>
                <a:lumOff val="80000"/>
              </a:schemeClr>
            </a:solidFill>
            <a:ln w="38100">
              <a:noFill/>
              <a:extLst>
                <a:ext uri="{C807C97D-BFC1-408E-A445-0C87EB9F89A2}">
                  <ask:lineSketchStyleProps xmlns:ask="http://schemas.microsoft.com/office/drawing/2018/sketchyshapes" xmlns="" sd="3694780287">
                    <a:custGeom>
                      <a:avLst/>
                      <a:gdLst>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 name="connsiteX0" fmla="*/ 0 w 11492185"/>
                        <a:gd name="connsiteY0" fmla="*/ 141200 h 1410594"/>
                        <a:gd name="connsiteX1" fmla="*/ 492431 w 11492185"/>
                        <a:gd name="connsiteY1" fmla="*/ 0 h 1410594"/>
                        <a:gd name="connsiteX2" fmla="*/ 10999753 w 11492185"/>
                        <a:gd name="connsiteY2" fmla="*/ 0 h 1410594"/>
                        <a:gd name="connsiteX3" fmla="*/ 11492185 w 11492185"/>
                        <a:gd name="connsiteY3" fmla="*/ 141200 h 1410594"/>
                        <a:gd name="connsiteX4" fmla="*/ 11492185 w 11492185"/>
                        <a:gd name="connsiteY4" fmla="*/ 1269393 h 1410594"/>
                        <a:gd name="connsiteX5" fmla="*/ 10999753 w 11492185"/>
                        <a:gd name="connsiteY5" fmla="*/ 1410594 h 1410594"/>
                        <a:gd name="connsiteX6" fmla="*/ 492431 w 11492185"/>
                        <a:gd name="connsiteY6" fmla="*/ 1410594 h 1410594"/>
                        <a:gd name="connsiteX7" fmla="*/ 0 w 11492185"/>
                        <a:gd name="connsiteY7" fmla="*/ 1269393 h 1410594"/>
                        <a:gd name="connsiteX8" fmla="*/ 0 w 11492185"/>
                        <a:gd name="connsiteY8" fmla="*/ 141200 h 1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2185" h="1410594" fill="none" extrusionOk="0">
                          <a:moveTo>
                            <a:pt x="0" y="141200"/>
                          </a:moveTo>
                          <a:cubicBezTo>
                            <a:pt x="2328" y="81105"/>
                            <a:pt x="276168" y="-20606"/>
                            <a:pt x="492431" y="0"/>
                          </a:cubicBezTo>
                          <a:cubicBezTo>
                            <a:pt x="3732908" y="58857"/>
                            <a:pt x="8516863" y="-297846"/>
                            <a:pt x="10999753" y="0"/>
                          </a:cubicBezTo>
                          <a:cubicBezTo>
                            <a:pt x="11246633" y="-1572"/>
                            <a:pt x="11521992" y="50014"/>
                            <a:pt x="11492185" y="141200"/>
                          </a:cubicBezTo>
                          <a:cubicBezTo>
                            <a:pt x="11466057" y="615349"/>
                            <a:pt x="11663738" y="812528"/>
                            <a:pt x="11492185" y="1269393"/>
                          </a:cubicBezTo>
                          <a:cubicBezTo>
                            <a:pt x="11457709" y="1367029"/>
                            <a:pt x="11298626" y="1410021"/>
                            <a:pt x="10999753" y="1410594"/>
                          </a:cubicBezTo>
                          <a:cubicBezTo>
                            <a:pt x="8251673" y="1372646"/>
                            <a:pt x="5428775" y="1371744"/>
                            <a:pt x="492431" y="1410594"/>
                          </a:cubicBezTo>
                          <a:cubicBezTo>
                            <a:pt x="212441" y="1391872"/>
                            <a:pt x="685" y="1368196"/>
                            <a:pt x="0" y="1269393"/>
                          </a:cubicBezTo>
                          <a:cubicBezTo>
                            <a:pt x="-246197" y="791364"/>
                            <a:pt x="-19186" y="507647"/>
                            <a:pt x="0" y="141200"/>
                          </a:cubicBezTo>
                          <a:close/>
                        </a:path>
                        <a:path w="11492185" h="1410594" stroke="0" extrusionOk="0">
                          <a:moveTo>
                            <a:pt x="0" y="141200"/>
                          </a:moveTo>
                          <a:cubicBezTo>
                            <a:pt x="-34395" y="78498"/>
                            <a:pt x="253351" y="-17696"/>
                            <a:pt x="492431" y="0"/>
                          </a:cubicBezTo>
                          <a:cubicBezTo>
                            <a:pt x="3875552" y="-471940"/>
                            <a:pt x="5836489" y="266642"/>
                            <a:pt x="10999753" y="0"/>
                          </a:cubicBezTo>
                          <a:cubicBezTo>
                            <a:pt x="11231300" y="-795"/>
                            <a:pt x="11509006" y="70932"/>
                            <a:pt x="11492185" y="141200"/>
                          </a:cubicBezTo>
                          <a:cubicBezTo>
                            <a:pt x="11443028" y="460298"/>
                            <a:pt x="11767935" y="879870"/>
                            <a:pt x="11492185" y="1269393"/>
                          </a:cubicBezTo>
                          <a:cubicBezTo>
                            <a:pt x="11495239" y="1363290"/>
                            <a:pt x="11233506" y="1402547"/>
                            <a:pt x="10999753" y="1410594"/>
                          </a:cubicBezTo>
                          <a:cubicBezTo>
                            <a:pt x="8054751" y="1430955"/>
                            <a:pt x="5047707" y="1270780"/>
                            <a:pt x="492431" y="1410594"/>
                          </a:cubicBezTo>
                          <a:cubicBezTo>
                            <a:pt x="204427" y="1389210"/>
                            <a:pt x="7129" y="1342554"/>
                            <a:pt x="0" y="1269393"/>
                          </a:cubicBezTo>
                          <a:cubicBezTo>
                            <a:pt x="-221019" y="846679"/>
                            <a:pt x="-183464" y="595104"/>
                            <a:pt x="0" y="141200"/>
                          </a:cubicBezTo>
                          <a:close/>
                        </a:path>
                        <a:path w="11492185" h="1410594" fill="none" stroke="0" extrusionOk="0">
                          <a:moveTo>
                            <a:pt x="0" y="141200"/>
                          </a:moveTo>
                          <a:cubicBezTo>
                            <a:pt x="-2716" y="28703"/>
                            <a:pt x="280327" y="9243"/>
                            <a:pt x="492431" y="0"/>
                          </a:cubicBezTo>
                          <a:cubicBezTo>
                            <a:pt x="3634274" y="128989"/>
                            <a:pt x="8750612" y="-259627"/>
                            <a:pt x="10999753" y="0"/>
                          </a:cubicBezTo>
                          <a:cubicBezTo>
                            <a:pt x="11235209" y="-214"/>
                            <a:pt x="11518154" y="68240"/>
                            <a:pt x="11492185" y="141200"/>
                          </a:cubicBezTo>
                          <a:cubicBezTo>
                            <a:pt x="11430485" y="655377"/>
                            <a:pt x="11683872" y="814366"/>
                            <a:pt x="11492185" y="1269393"/>
                          </a:cubicBezTo>
                          <a:cubicBezTo>
                            <a:pt x="11454309" y="1380192"/>
                            <a:pt x="11276995" y="1399577"/>
                            <a:pt x="10999753" y="1410594"/>
                          </a:cubicBezTo>
                          <a:cubicBezTo>
                            <a:pt x="8128084" y="1073702"/>
                            <a:pt x="5814095" y="947404"/>
                            <a:pt x="492431" y="1410594"/>
                          </a:cubicBezTo>
                          <a:cubicBezTo>
                            <a:pt x="210076" y="1390496"/>
                            <a:pt x="13861" y="1353204"/>
                            <a:pt x="0" y="1269393"/>
                          </a:cubicBezTo>
                          <a:cubicBezTo>
                            <a:pt x="-244538" y="849664"/>
                            <a:pt x="5415" y="527242"/>
                            <a:pt x="0" y="1412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思源黑体 Medium"/>
                <a:cs typeface="+mn-cs"/>
              </a:endParaRPr>
            </a:p>
          </p:txBody>
        </p:sp>
        <p:sp>
          <p:nvSpPr>
            <p:cNvPr id="288" name="TextBox 287">
              <a:extLst>
                <a:ext uri="{FF2B5EF4-FFF2-40B4-BE49-F238E27FC236}">
                  <a16:creationId xmlns:a16="http://schemas.microsoft.com/office/drawing/2014/main" xmlns="" id="{A0C3BBBA-AD7C-1A8C-A257-981821AC27A6}"/>
                </a:ext>
              </a:extLst>
            </p:cNvPr>
            <p:cNvSpPr txBox="1"/>
            <p:nvPr/>
          </p:nvSpPr>
          <p:spPr>
            <a:xfrm>
              <a:off x="1952625" y="5319201"/>
              <a:ext cx="9486409" cy="2148013"/>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Tình cảm, cảm xúc của em với nhân vật đó như thế nào?</a:t>
              </a:r>
            </a:p>
          </p:txBody>
        </p:sp>
        <p:grpSp>
          <p:nvGrpSpPr>
            <p:cNvPr id="289" name="Group 288">
              <a:extLst>
                <a:ext uri="{FF2B5EF4-FFF2-40B4-BE49-F238E27FC236}">
                  <a16:creationId xmlns:a16="http://schemas.microsoft.com/office/drawing/2014/main" xmlns="" id="{A3F79AB4-E37E-3488-9E55-AC52DEFC7FEC}"/>
                </a:ext>
              </a:extLst>
            </p:cNvPr>
            <p:cNvGrpSpPr/>
            <p:nvPr/>
          </p:nvGrpSpPr>
          <p:grpSpPr>
            <a:xfrm>
              <a:off x="120771" y="4707554"/>
              <a:ext cx="1908054" cy="2518706"/>
              <a:chOff x="3109912" y="390515"/>
              <a:chExt cx="5516413" cy="7791142"/>
            </a:xfrm>
          </p:grpSpPr>
          <p:sp>
            <p:nvSpPr>
              <p:cNvPr id="290" name="Oval 10">
                <a:extLst>
                  <a:ext uri="{FF2B5EF4-FFF2-40B4-BE49-F238E27FC236}">
                    <a16:creationId xmlns:a16="http://schemas.microsoft.com/office/drawing/2014/main" xmlns="" id="{82F3554D-4A05-D412-B75A-5641F1051F06}"/>
                  </a:ext>
                </a:extLst>
              </p:cNvPr>
              <p:cNvSpPr>
                <a:spLocks noChangeArrowheads="1"/>
              </p:cNvSpPr>
              <p:nvPr/>
            </p:nvSpPr>
            <p:spPr bwMode="auto">
              <a:xfrm>
                <a:off x="3109912" y="390515"/>
                <a:ext cx="5516413" cy="77911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1" name="Oval 11">
                <a:extLst>
                  <a:ext uri="{FF2B5EF4-FFF2-40B4-BE49-F238E27FC236}">
                    <a16:creationId xmlns:a16="http://schemas.microsoft.com/office/drawing/2014/main" xmlns="" id="{A4B07C29-E24B-E138-626D-F9BECB0BDD5F}"/>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2" name="Freeform 12">
                <a:extLst>
                  <a:ext uri="{FF2B5EF4-FFF2-40B4-BE49-F238E27FC236}">
                    <a16:creationId xmlns:a16="http://schemas.microsoft.com/office/drawing/2014/main" xmlns="" id="{82821DBF-D5AC-1AC5-EAF2-5B5687175489}"/>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3" name="Freeform 13">
                <a:extLst>
                  <a:ext uri="{FF2B5EF4-FFF2-40B4-BE49-F238E27FC236}">
                    <a16:creationId xmlns:a16="http://schemas.microsoft.com/office/drawing/2014/main" xmlns="" id="{71426327-AC0C-6364-787F-6923CE928F44}"/>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4" name="Freeform 14">
                <a:extLst>
                  <a:ext uri="{FF2B5EF4-FFF2-40B4-BE49-F238E27FC236}">
                    <a16:creationId xmlns:a16="http://schemas.microsoft.com/office/drawing/2014/main" xmlns="" id="{0505CB2F-F4CB-9F34-BCE7-161FA6AD6648}"/>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5" name="Freeform 15">
                <a:extLst>
                  <a:ext uri="{FF2B5EF4-FFF2-40B4-BE49-F238E27FC236}">
                    <a16:creationId xmlns:a16="http://schemas.microsoft.com/office/drawing/2014/main" xmlns="" id="{FEBCC835-9DEC-20C0-9285-538D0A679A4B}"/>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6" name="Freeform 16">
                <a:extLst>
                  <a:ext uri="{FF2B5EF4-FFF2-40B4-BE49-F238E27FC236}">
                    <a16:creationId xmlns:a16="http://schemas.microsoft.com/office/drawing/2014/main" xmlns="" id="{F53E0A56-6636-5E0F-541F-EE713ABB77DA}"/>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7" name="Freeform 17">
                <a:extLst>
                  <a:ext uri="{FF2B5EF4-FFF2-40B4-BE49-F238E27FC236}">
                    <a16:creationId xmlns:a16="http://schemas.microsoft.com/office/drawing/2014/main" xmlns="" id="{77B27D86-7106-0BA6-D0D3-C9017E8685DA}"/>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8" name="Freeform 18">
                <a:extLst>
                  <a:ext uri="{FF2B5EF4-FFF2-40B4-BE49-F238E27FC236}">
                    <a16:creationId xmlns:a16="http://schemas.microsoft.com/office/drawing/2014/main" xmlns="" id="{92A3EC02-9BAE-9029-7DCC-0FC6C32A77DF}"/>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299" name="Freeform 19">
                <a:extLst>
                  <a:ext uri="{FF2B5EF4-FFF2-40B4-BE49-F238E27FC236}">
                    <a16:creationId xmlns:a16="http://schemas.microsoft.com/office/drawing/2014/main" xmlns="" id="{81517134-6E1A-584B-84C5-A5167ACEEC3C}"/>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0" name="Freeform 20">
                <a:extLst>
                  <a:ext uri="{FF2B5EF4-FFF2-40B4-BE49-F238E27FC236}">
                    <a16:creationId xmlns:a16="http://schemas.microsoft.com/office/drawing/2014/main" xmlns="" id="{7418DF62-CEB5-3B4C-9F95-7E181282EA03}"/>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1" name="Freeform 21">
                <a:extLst>
                  <a:ext uri="{FF2B5EF4-FFF2-40B4-BE49-F238E27FC236}">
                    <a16:creationId xmlns:a16="http://schemas.microsoft.com/office/drawing/2014/main" xmlns="" id="{0DDF90B5-2A45-0FE9-E649-460E029E4D2D}"/>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2" name="Freeform 22">
                <a:extLst>
                  <a:ext uri="{FF2B5EF4-FFF2-40B4-BE49-F238E27FC236}">
                    <a16:creationId xmlns:a16="http://schemas.microsoft.com/office/drawing/2014/main" xmlns="" id="{F58A63EB-CD00-CD94-F03E-47FB2949D29A}"/>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3" name="Freeform 23">
                <a:extLst>
                  <a:ext uri="{FF2B5EF4-FFF2-40B4-BE49-F238E27FC236}">
                    <a16:creationId xmlns:a16="http://schemas.microsoft.com/office/drawing/2014/main" xmlns="" id="{ADC78799-7E6D-AD3D-016B-F0A9FF16CE6A}"/>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4" name="Freeform 24">
                <a:extLst>
                  <a:ext uri="{FF2B5EF4-FFF2-40B4-BE49-F238E27FC236}">
                    <a16:creationId xmlns:a16="http://schemas.microsoft.com/office/drawing/2014/main" xmlns="" id="{CA70C1FF-175F-5081-FD5B-560FBD95ADD1}"/>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5" name="Freeform 25">
                <a:extLst>
                  <a:ext uri="{FF2B5EF4-FFF2-40B4-BE49-F238E27FC236}">
                    <a16:creationId xmlns:a16="http://schemas.microsoft.com/office/drawing/2014/main" xmlns="" id="{2D2E0EA1-2AF6-583D-B8DF-E4385443ED4A}"/>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6" name="Freeform 26">
                <a:extLst>
                  <a:ext uri="{FF2B5EF4-FFF2-40B4-BE49-F238E27FC236}">
                    <a16:creationId xmlns:a16="http://schemas.microsoft.com/office/drawing/2014/main" xmlns="" id="{01ABDB52-4626-FFE2-1907-9D7083E65D76}"/>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7" name="Freeform 27">
                <a:extLst>
                  <a:ext uri="{FF2B5EF4-FFF2-40B4-BE49-F238E27FC236}">
                    <a16:creationId xmlns:a16="http://schemas.microsoft.com/office/drawing/2014/main" xmlns="" id="{3CA22534-431B-6B6D-22B8-569BAC6B9085}"/>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8" name="Freeform 28">
                <a:extLst>
                  <a:ext uri="{FF2B5EF4-FFF2-40B4-BE49-F238E27FC236}">
                    <a16:creationId xmlns:a16="http://schemas.microsoft.com/office/drawing/2014/main" xmlns="" id="{4771D4FA-4CCC-746B-50A7-C52DE2B1ADF5}"/>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09" name="Freeform 29">
                <a:extLst>
                  <a:ext uri="{FF2B5EF4-FFF2-40B4-BE49-F238E27FC236}">
                    <a16:creationId xmlns:a16="http://schemas.microsoft.com/office/drawing/2014/main" xmlns="" id="{722CBC5B-5AE5-296D-A1C3-D1B3239983EF}"/>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0" name="Freeform 30">
                <a:extLst>
                  <a:ext uri="{FF2B5EF4-FFF2-40B4-BE49-F238E27FC236}">
                    <a16:creationId xmlns:a16="http://schemas.microsoft.com/office/drawing/2014/main" xmlns="" id="{F6E58FFA-9D3D-D94C-01CF-66074D1A35C1}"/>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1" name="Freeform 31">
                <a:extLst>
                  <a:ext uri="{FF2B5EF4-FFF2-40B4-BE49-F238E27FC236}">
                    <a16:creationId xmlns:a16="http://schemas.microsoft.com/office/drawing/2014/main" xmlns="" id="{4D694BCA-1C02-ADD6-D56D-555B38D7EEE0}"/>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2" name="Freeform 32">
                <a:extLst>
                  <a:ext uri="{FF2B5EF4-FFF2-40B4-BE49-F238E27FC236}">
                    <a16:creationId xmlns:a16="http://schemas.microsoft.com/office/drawing/2014/main" xmlns="" id="{63FF89B7-2570-8A40-37B5-9DF7B5D2CECA}"/>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3" name="Freeform 33">
                <a:extLst>
                  <a:ext uri="{FF2B5EF4-FFF2-40B4-BE49-F238E27FC236}">
                    <a16:creationId xmlns:a16="http://schemas.microsoft.com/office/drawing/2014/main" xmlns="" id="{EBBE2796-8C7D-9062-2908-E5536584AB17}"/>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4" name="Freeform 34">
                <a:extLst>
                  <a:ext uri="{FF2B5EF4-FFF2-40B4-BE49-F238E27FC236}">
                    <a16:creationId xmlns:a16="http://schemas.microsoft.com/office/drawing/2014/main" xmlns="" id="{48EF69EE-C308-43A8-A142-1F2A5F97387E}"/>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5" name="Freeform 35">
                <a:extLst>
                  <a:ext uri="{FF2B5EF4-FFF2-40B4-BE49-F238E27FC236}">
                    <a16:creationId xmlns:a16="http://schemas.microsoft.com/office/drawing/2014/main" xmlns="" id="{61FED38A-91C6-D64A-A175-C93F04EE5DA5}"/>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6" name="Freeform 36">
                <a:extLst>
                  <a:ext uri="{FF2B5EF4-FFF2-40B4-BE49-F238E27FC236}">
                    <a16:creationId xmlns:a16="http://schemas.microsoft.com/office/drawing/2014/main" xmlns="" id="{5BF3D7B5-0A6C-2480-5867-22F18B2F7FE4}"/>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7" name="Freeform 37">
                <a:extLst>
                  <a:ext uri="{FF2B5EF4-FFF2-40B4-BE49-F238E27FC236}">
                    <a16:creationId xmlns:a16="http://schemas.microsoft.com/office/drawing/2014/main" xmlns="" id="{FB830C46-0D6E-2C21-698A-20901F57BE59}"/>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8" name="Freeform 38">
                <a:extLst>
                  <a:ext uri="{FF2B5EF4-FFF2-40B4-BE49-F238E27FC236}">
                    <a16:creationId xmlns:a16="http://schemas.microsoft.com/office/drawing/2014/main" xmlns="" id="{25B88F49-2D0C-21A2-7937-F0B4E9BBD742}"/>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19" name="Freeform 39">
                <a:extLst>
                  <a:ext uri="{FF2B5EF4-FFF2-40B4-BE49-F238E27FC236}">
                    <a16:creationId xmlns:a16="http://schemas.microsoft.com/office/drawing/2014/main" xmlns="" id="{772DF0C3-9C68-7D09-8AE5-3DF056845788}"/>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0" name="Freeform 40">
                <a:extLst>
                  <a:ext uri="{FF2B5EF4-FFF2-40B4-BE49-F238E27FC236}">
                    <a16:creationId xmlns:a16="http://schemas.microsoft.com/office/drawing/2014/main" xmlns="" id="{97D77B4E-EE9A-7595-7883-788D04BCC4CE}"/>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1" name="Freeform 41">
                <a:extLst>
                  <a:ext uri="{FF2B5EF4-FFF2-40B4-BE49-F238E27FC236}">
                    <a16:creationId xmlns:a16="http://schemas.microsoft.com/office/drawing/2014/main" xmlns="" id="{5438C106-B0D4-BCB5-3716-8DC8D22EF2D5}"/>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2" name="Freeform 42">
                <a:extLst>
                  <a:ext uri="{FF2B5EF4-FFF2-40B4-BE49-F238E27FC236}">
                    <a16:creationId xmlns:a16="http://schemas.microsoft.com/office/drawing/2014/main" xmlns="" id="{6E69911F-E318-8394-EBB3-0D0A603C03FF}"/>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3" name="Freeform 43">
                <a:extLst>
                  <a:ext uri="{FF2B5EF4-FFF2-40B4-BE49-F238E27FC236}">
                    <a16:creationId xmlns:a16="http://schemas.microsoft.com/office/drawing/2014/main" xmlns="" id="{159D8A27-3F50-BEF4-B90E-CA1693200E44}"/>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4" name="Freeform 44">
                <a:extLst>
                  <a:ext uri="{FF2B5EF4-FFF2-40B4-BE49-F238E27FC236}">
                    <a16:creationId xmlns:a16="http://schemas.microsoft.com/office/drawing/2014/main" xmlns="" id="{1AD157CD-3C55-EEA0-73D1-EB0AC83D28C6}"/>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5" name="Freeform 45">
                <a:extLst>
                  <a:ext uri="{FF2B5EF4-FFF2-40B4-BE49-F238E27FC236}">
                    <a16:creationId xmlns:a16="http://schemas.microsoft.com/office/drawing/2014/main" xmlns="" id="{5A195573-AA09-4AE6-52FB-23B74C5E3CF3}"/>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6" name="Freeform 46">
                <a:extLst>
                  <a:ext uri="{FF2B5EF4-FFF2-40B4-BE49-F238E27FC236}">
                    <a16:creationId xmlns:a16="http://schemas.microsoft.com/office/drawing/2014/main" xmlns="" id="{FADACA98-29AD-C2A7-ABE1-1D78681A95FE}"/>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7" name="Freeform 47">
                <a:extLst>
                  <a:ext uri="{FF2B5EF4-FFF2-40B4-BE49-F238E27FC236}">
                    <a16:creationId xmlns:a16="http://schemas.microsoft.com/office/drawing/2014/main" xmlns="" id="{B945A593-A7B4-D1EE-C6BC-18A931EED82A}"/>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8" name="Freeform 48">
                <a:extLst>
                  <a:ext uri="{FF2B5EF4-FFF2-40B4-BE49-F238E27FC236}">
                    <a16:creationId xmlns:a16="http://schemas.microsoft.com/office/drawing/2014/main" xmlns="" id="{B49214F6-9403-48C6-A4C3-36FABB3A678C}"/>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29" name="Freeform 49">
                <a:extLst>
                  <a:ext uri="{FF2B5EF4-FFF2-40B4-BE49-F238E27FC236}">
                    <a16:creationId xmlns:a16="http://schemas.microsoft.com/office/drawing/2014/main" xmlns="" id="{0F13A547-F36A-F3C6-AAF2-32C12D7AC6BE}"/>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0" name="Oval 50">
                <a:extLst>
                  <a:ext uri="{FF2B5EF4-FFF2-40B4-BE49-F238E27FC236}">
                    <a16:creationId xmlns:a16="http://schemas.microsoft.com/office/drawing/2014/main" xmlns="" id="{DE581B9A-C5F3-CFFE-731E-A665595B1FF1}"/>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1" name="Oval 51">
                <a:extLst>
                  <a:ext uri="{FF2B5EF4-FFF2-40B4-BE49-F238E27FC236}">
                    <a16:creationId xmlns:a16="http://schemas.microsoft.com/office/drawing/2014/main" xmlns="" id="{2FB34B20-8FE3-9328-DA57-75C04D40388B}"/>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2" name="Freeform 52">
                <a:extLst>
                  <a:ext uri="{FF2B5EF4-FFF2-40B4-BE49-F238E27FC236}">
                    <a16:creationId xmlns:a16="http://schemas.microsoft.com/office/drawing/2014/main" xmlns="" id="{4A943F33-A4F4-8350-075F-1C0FC35A496D}"/>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3" name="Freeform 53">
                <a:extLst>
                  <a:ext uri="{FF2B5EF4-FFF2-40B4-BE49-F238E27FC236}">
                    <a16:creationId xmlns:a16="http://schemas.microsoft.com/office/drawing/2014/main" xmlns="" id="{FEC6E1C6-1E5E-3DCB-44E7-E21A860B55AE}"/>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4" name="Freeform 54">
                <a:extLst>
                  <a:ext uri="{FF2B5EF4-FFF2-40B4-BE49-F238E27FC236}">
                    <a16:creationId xmlns:a16="http://schemas.microsoft.com/office/drawing/2014/main" xmlns="" id="{5E8F647A-93D2-D6A6-3012-1E98543D9584}"/>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5" name="Freeform 55">
                <a:extLst>
                  <a:ext uri="{FF2B5EF4-FFF2-40B4-BE49-F238E27FC236}">
                    <a16:creationId xmlns:a16="http://schemas.microsoft.com/office/drawing/2014/main" xmlns="" id="{17C88AAE-AD81-B557-218B-5413BB54E506}"/>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6" name="Freeform 56">
                <a:extLst>
                  <a:ext uri="{FF2B5EF4-FFF2-40B4-BE49-F238E27FC236}">
                    <a16:creationId xmlns:a16="http://schemas.microsoft.com/office/drawing/2014/main" xmlns="" id="{6263DE86-12DF-B5E5-4C82-1454751EC663}"/>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7" name="Freeform 57">
                <a:extLst>
                  <a:ext uri="{FF2B5EF4-FFF2-40B4-BE49-F238E27FC236}">
                    <a16:creationId xmlns:a16="http://schemas.microsoft.com/office/drawing/2014/main" xmlns="" id="{770430AD-B1CD-0F8C-C91F-A679D3F64EF0}"/>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8" name="Freeform 58">
                <a:extLst>
                  <a:ext uri="{FF2B5EF4-FFF2-40B4-BE49-F238E27FC236}">
                    <a16:creationId xmlns:a16="http://schemas.microsoft.com/office/drawing/2014/main" xmlns="" id="{30F52D98-52E3-5E2F-DBA2-FF1085A6737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9" name="Freeform 59">
                <a:extLst>
                  <a:ext uri="{FF2B5EF4-FFF2-40B4-BE49-F238E27FC236}">
                    <a16:creationId xmlns:a16="http://schemas.microsoft.com/office/drawing/2014/main" xmlns="" id="{8822B29A-E00F-A9EB-5289-AB1BB31C8F94}"/>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0" name="Freeform 60">
                <a:extLst>
                  <a:ext uri="{FF2B5EF4-FFF2-40B4-BE49-F238E27FC236}">
                    <a16:creationId xmlns:a16="http://schemas.microsoft.com/office/drawing/2014/main" xmlns="" id="{5A406756-6211-9591-F2D3-83B6391ACC97}"/>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1" name="Freeform 61">
                <a:extLst>
                  <a:ext uri="{FF2B5EF4-FFF2-40B4-BE49-F238E27FC236}">
                    <a16:creationId xmlns:a16="http://schemas.microsoft.com/office/drawing/2014/main" xmlns="" id="{B6B8935B-6969-9AB3-8047-90376B98D933}"/>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2" name="Freeform 62">
                <a:extLst>
                  <a:ext uri="{FF2B5EF4-FFF2-40B4-BE49-F238E27FC236}">
                    <a16:creationId xmlns:a16="http://schemas.microsoft.com/office/drawing/2014/main" xmlns="" id="{F969D422-23F6-8BDD-1519-9E023BD895DE}"/>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3" name="Freeform 63">
                <a:extLst>
                  <a:ext uri="{FF2B5EF4-FFF2-40B4-BE49-F238E27FC236}">
                    <a16:creationId xmlns:a16="http://schemas.microsoft.com/office/drawing/2014/main" xmlns="" id="{B2A46AC5-01D0-4A51-BC11-D0FB0689399D}"/>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4" name="Freeform 64">
                <a:extLst>
                  <a:ext uri="{FF2B5EF4-FFF2-40B4-BE49-F238E27FC236}">
                    <a16:creationId xmlns:a16="http://schemas.microsoft.com/office/drawing/2014/main" xmlns="" id="{844530F3-B2BE-02BE-3925-C57306A1FE06}"/>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5" name="Freeform 65">
                <a:extLst>
                  <a:ext uri="{FF2B5EF4-FFF2-40B4-BE49-F238E27FC236}">
                    <a16:creationId xmlns:a16="http://schemas.microsoft.com/office/drawing/2014/main" xmlns="" id="{9981A047-F0FE-3AEB-1746-BEEF4E3DAD61}"/>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6" name="Freeform 66">
                <a:extLst>
                  <a:ext uri="{FF2B5EF4-FFF2-40B4-BE49-F238E27FC236}">
                    <a16:creationId xmlns:a16="http://schemas.microsoft.com/office/drawing/2014/main" xmlns="" id="{6EAFC0A8-7EDF-52BD-9AD9-489783C8BAB5}"/>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7" name="Freeform 67">
                <a:extLst>
                  <a:ext uri="{FF2B5EF4-FFF2-40B4-BE49-F238E27FC236}">
                    <a16:creationId xmlns:a16="http://schemas.microsoft.com/office/drawing/2014/main" xmlns="" id="{1E040FA8-ED94-AB08-0BFA-821A100AF210}"/>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8" name="Freeform 68">
                <a:extLst>
                  <a:ext uri="{FF2B5EF4-FFF2-40B4-BE49-F238E27FC236}">
                    <a16:creationId xmlns:a16="http://schemas.microsoft.com/office/drawing/2014/main" xmlns="" id="{9E7A4985-BFA6-7307-48BD-3CB057800B1B}"/>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9" name="Freeform 69">
                <a:extLst>
                  <a:ext uri="{FF2B5EF4-FFF2-40B4-BE49-F238E27FC236}">
                    <a16:creationId xmlns:a16="http://schemas.microsoft.com/office/drawing/2014/main" xmlns="" id="{072901C1-AE77-CB2A-E316-C5A5C5AF13C4}"/>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0" name="Freeform 70">
                <a:extLst>
                  <a:ext uri="{FF2B5EF4-FFF2-40B4-BE49-F238E27FC236}">
                    <a16:creationId xmlns:a16="http://schemas.microsoft.com/office/drawing/2014/main" xmlns="" id="{981FF674-379C-817C-3F08-8C3B53C54B19}"/>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1" name="Freeform 71">
                <a:extLst>
                  <a:ext uri="{FF2B5EF4-FFF2-40B4-BE49-F238E27FC236}">
                    <a16:creationId xmlns:a16="http://schemas.microsoft.com/office/drawing/2014/main" xmlns="" id="{81B564F5-1BEB-60C3-CE22-1973FB6C656C}"/>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2" name="Freeform 72">
                <a:extLst>
                  <a:ext uri="{FF2B5EF4-FFF2-40B4-BE49-F238E27FC236}">
                    <a16:creationId xmlns:a16="http://schemas.microsoft.com/office/drawing/2014/main" xmlns="" id="{8B9990BB-D9FD-0015-EF1D-E1B2787C4F2E}"/>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3" name="Freeform 73">
                <a:extLst>
                  <a:ext uri="{FF2B5EF4-FFF2-40B4-BE49-F238E27FC236}">
                    <a16:creationId xmlns:a16="http://schemas.microsoft.com/office/drawing/2014/main" xmlns="" id="{C197DA4F-748C-B78D-357C-822CA1D395FF}"/>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4" name="Freeform 74">
                <a:extLst>
                  <a:ext uri="{FF2B5EF4-FFF2-40B4-BE49-F238E27FC236}">
                    <a16:creationId xmlns:a16="http://schemas.microsoft.com/office/drawing/2014/main" xmlns="" id="{A85496CA-B5D7-6D0D-E5A6-5DD696C4CC9D}"/>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5" name="Freeform 75">
                <a:extLst>
                  <a:ext uri="{FF2B5EF4-FFF2-40B4-BE49-F238E27FC236}">
                    <a16:creationId xmlns:a16="http://schemas.microsoft.com/office/drawing/2014/main" xmlns="" id="{60C29BC5-06D9-2D2B-F42E-1BFA90D1E030}"/>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6" name="Freeform 76">
                <a:extLst>
                  <a:ext uri="{FF2B5EF4-FFF2-40B4-BE49-F238E27FC236}">
                    <a16:creationId xmlns:a16="http://schemas.microsoft.com/office/drawing/2014/main" xmlns="" id="{24CC9F84-38C9-895C-B6C1-BD5A896C57FF}"/>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7" name="Freeform 77">
                <a:extLst>
                  <a:ext uri="{FF2B5EF4-FFF2-40B4-BE49-F238E27FC236}">
                    <a16:creationId xmlns:a16="http://schemas.microsoft.com/office/drawing/2014/main" xmlns="" id="{DA53E4EE-78A5-AA25-D8FE-F033A8C9CF35}"/>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8" name="Freeform 78">
                <a:extLst>
                  <a:ext uri="{FF2B5EF4-FFF2-40B4-BE49-F238E27FC236}">
                    <a16:creationId xmlns:a16="http://schemas.microsoft.com/office/drawing/2014/main" xmlns="" id="{EBE28910-085F-EB55-87B9-8A9A283B3078}"/>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9" name="Freeform 79">
                <a:extLst>
                  <a:ext uri="{FF2B5EF4-FFF2-40B4-BE49-F238E27FC236}">
                    <a16:creationId xmlns:a16="http://schemas.microsoft.com/office/drawing/2014/main" xmlns="" id="{D8B66945-F1BB-E3E6-8F82-158B9A4139FE}"/>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0" name="Freeform 80">
                <a:extLst>
                  <a:ext uri="{FF2B5EF4-FFF2-40B4-BE49-F238E27FC236}">
                    <a16:creationId xmlns:a16="http://schemas.microsoft.com/office/drawing/2014/main" xmlns="" id="{056DDAB8-F343-69EB-F223-5440880D7564}"/>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1" name="Freeform 81">
                <a:extLst>
                  <a:ext uri="{FF2B5EF4-FFF2-40B4-BE49-F238E27FC236}">
                    <a16:creationId xmlns:a16="http://schemas.microsoft.com/office/drawing/2014/main" xmlns="" id="{873FA50E-C2DC-6CB5-862A-57271192C86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2" name="Freeform 82">
                <a:extLst>
                  <a:ext uri="{FF2B5EF4-FFF2-40B4-BE49-F238E27FC236}">
                    <a16:creationId xmlns:a16="http://schemas.microsoft.com/office/drawing/2014/main" xmlns="" id="{A47F24D1-3DF2-3E4B-41F6-C5C68EBF205F}"/>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3" name="Freeform 83">
                <a:extLst>
                  <a:ext uri="{FF2B5EF4-FFF2-40B4-BE49-F238E27FC236}">
                    <a16:creationId xmlns:a16="http://schemas.microsoft.com/office/drawing/2014/main" xmlns="" id="{EDA493E6-5295-A9BC-09AE-B6CFCF62FA2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4" name="Freeform 84">
                <a:extLst>
                  <a:ext uri="{FF2B5EF4-FFF2-40B4-BE49-F238E27FC236}">
                    <a16:creationId xmlns:a16="http://schemas.microsoft.com/office/drawing/2014/main" xmlns="" id="{AB8B7DBD-65BA-DBA1-00D4-C4CD1E8383D3}"/>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5" name="Freeform 85">
                <a:extLst>
                  <a:ext uri="{FF2B5EF4-FFF2-40B4-BE49-F238E27FC236}">
                    <a16:creationId xmlns:a16="http://schemas.microsoft.com/office/drawing/2014/main" xmlns="" id="{C80975B3-D071-DCE4-E135-12609E436C0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6" name="Freeform 86">
                <a:extLst>
                  <a:ext uri="{FF2B5EF4-FFF2-40B4-BE49-F238E27FC236}">
                    <a16:creationId xmlns:a16="http://schemas.microsoft.com/office/drawing/2014/main" xmlns="" id="{CAE9F08C-0B11-B46A-5154-923B542AD143}"/>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7" name="Freeform 87">
                <a:extLst>
                  <a:ext uri="{FF2B5EF4-FFF2-40B4-BE49-F238E27FC236}">
                    <a16:creationId xmlns:a16="http://schemas.microsoft.com/office/drawing/2014/main" xmlns="" id="{D4B4233C-0E5E-3CB2-9DA9-11464FA4715A}"/>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8" name="Freeform 88">
                <a:extLst>
                  <a:ext uri="{FF2B5EF4-FFF2-40B4-BE49-F238E27FC236}">
                    <a16:creationId xmlns:a16="http://schemas.microsoft.com/office/drawing/2014/main" xmlns="" id="{BF9F4390-35BF-C8EA-6577-EEFE722EF7B0}"/>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69" name="Freeform 89">
                <a:extLst>
                  <a:ext uri="{FF2B5EF4-FFF2-40B4-BE49-F238E27FC236}">
                    <a16:creationId xmlns:a16="http://schemas.microsoft.com/office/drawing/2014/main" xmlns="" id="{68FE3A4E-3A22-977D-0A75-5206698285AF}"/>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0" name="Freeform 90">
                <a:extLst>
                  <a:ext uri="{FF2B5EF4-FFF2-40B4-BE49-F238E27FC236}">
                    <a16:creationId xmlns:a16="http://schemas.microsoft.com/office/drawing/2014/main" xmlns="" id="{E367AD26-B85F-CDA1-D959-2BF9519E5B1A}"/>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1" name="Freeform 91">
                <a:extLst>
                  <a:ext uri="{FF2B5EF4-FFF2-40B4-BE49-F238E27FC236}">
                    <a16:creationId xmlns:a16="http://schemas.microsoft.com/office/drawing/2014/main" xmlns="" id="{56ECFD69-7439-54D2-7E05-D85389C9FF72}"/>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2" name="Freeform 92">
                <a:extLst>
                  <a:ext uri="{FF2B5EF4-FFF2-40B4-BE49-F238E27FC236}">
                    <a16:creationId xmlns:a16="http://schemas.microsoft.com/office/drawing/2014/main" xmlns="" id="{D4C6CCD9-D90C-6447-D829-AF7145C17F10}"/>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3" name="Freeform 93">
                <a:extLst>
                  <a:ext uri="{FF2B5EF4-FFF2-40B4-BE49-F238E27FC236}">
                    <a16:creationId xmlns:a16="http://schemas.microsoft.com/office/drawing/2014/main" xmlns="" id="{A3AEEE39-4BE0-A0AC-D48C-179867F1CEA3}"/>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4" name="Freeform 94">
                <a:extLst>
                  <a:ext uri="{FF2B5EF4-FFF2-40B4-BE49-F238E27FC236}">
                    <a16:creationId xmlns:a16="http://schemas.microsoft.com/office/drawing/2014/main" xmlns="" id="{69DB0BA5-84C9-2042-8156-05908439FDEA}"/>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5" name="Freeform 95">
                <a:extLst>
                  <a:ext uri="{FF2B5EF4-FFF2-40B4-BE49-F238E27FC236}">
                    <a16:creationId xmlns:a16="http://schemas.microsoft.com/office/drawing/2014/main" xmlns="" id="{3C36ED71-1700-B715-2261-37C1D358E619}"/>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6" name="Freeform 96">
                <a:extLst>
                  <a:ext uri="{FF2B5EF4-FFF2-40B4-BE49-F238E27FC236}">
                    <a16:creationId xmlns:a16="http://schemas.microsoft.com/office/drawing/2014/main" xmlns="" id="{097220DF-91B8-FBF7-8CA8-C56AF0C9D778}"/>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7" name="Freeform 97">
                <a:extLst>
                  <a:ext uri="{FF2B5EF4-FFF2-40B4-BE49-F238E27FC236}">
                    <a16:creationId xmlns:a16="http://schemas.microsoft.com/office/drawing/2014/main" xmlns="" id="{88440827-6B43-41B8-7FAF-0F986DDDF9E0}"/>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8" name="Freeform 98">
                <a:extLst>
                  <a:ext uri="{FF2B5EF4-FFF2-40B4-BE49-F238E27FC236}">
                    <a16:creationId xmlns:a16="http://schemas.microsoft.com/office/drawing/2014/main" xmlns="" id="{3384392A-F303-D4F9-0CE7-6029C7495B36}"/>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79" name="Freeform 99">
                <a:extLst>
                  <a:ext uri="{FF2B5EF4-FFF2-40B4-BE49-F238E27FC236}">
                    <a16:creationId xmlns:a16="http://schemas.microsoft.com/office/drawing/2014/main" xmlns="" id="{A46FC32D-C495-8709-091E-1D857002B59B}"/>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0" name="Freeform 100">
                <a:extLst>
                  <a:ext uri="{FF2B5EF4-FFF2-40B4-BE49-F238E27FC236}">
                    <a16:creationId xmlns:a16="http://schemas.microsoft.com/office/drawing/2014/main" xmlns="" id="{65012E78-45BB-B4E0-7DB0-F71F4F136F0A}"/>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1" name="Freeform 101">
                <a:extLst>
                  <a:ext uri="{FF2B5EF4-FFF2-40B4-BE49-F238E27FC236}">
                    <a16:creationId xmlns:a16="http://schemas.microsoft.com/office/drawing/2014/main" xmlns="" id="{057A63AF-BD46-E069-DB91-C8FF39052C12}"/>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2" name="Freeform 102">
                <a:extLst>
                  <a:ext uri="{FF2B5EF4-FFF2-40B4-BE49-F238E27FC236}">
                    <a16:creationId xmlns:a16="http://schemas.microsoft.com/office/drawing/2014/main" xmlns="" id="{67AAB6E3-2A08-E7B1-9ECE-ED37833A8AB1}"/>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3" name="Freeform 103">
                <a:extLst>
                  <a:ext uri="{FF2B5EF4-FFF2-40B4-BE49-F238E27FC236}">
                    <a16:creationId xmlns:a16="http://schemas.microsoft.com/office/drawing/2014/main" xmlns="" id="{5E9A516F-EB32-993A-BF79-0E1359525DCA}"/>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4" name="Freeform 104">
                <a:extLst>
                  <a:ext uri="{FF2B5EF4-FFF2-40B4-BE49-F238E27FC236}">
                    <a16:creationId xmlns:a16="http://schemas.microsoft.com/office/drawing/2014/main" xmlns="" id="{96B17FB8-6FBB-0205-97C3-0BE4959AB22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5" name="Freeform 105">
                <a:extLst>
                  <a:ext uri="{FF2B5EF4-FFF2-40B4-BE49-F238E27FC236}">
                    <a16:creationId xmlns:a16="http://schemas.microsoft.com/office/drawing/2014/main" xmlns="" id="{96FBAB52-F41D-9D0A-A87F-82D286D21218}"/>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6" name="Freeform 106">
                <a:extLst>
                  <a:ext uri="{FF2B5EF4-FFF2-40B4-BE49-F238E27FC236}">
                    <a16:creationId xmlns:a16="http://schemas.microsoft.com/office/drawing/2014/main" xmlns="" id="{E65B0F1F-2E6F-11D0-A913-7DA6987C7063}"/>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7" name="Freeform 107">
                <a:extLst>
                  <a:ext uri="{FF2B5EF4-FFF2-40B4-BE49-F238E27FC236}">
                    <a16:creationId xmlns:a16="http://schemas.microsoft.com/office/drawing/2014/main" xmlns="" id="{0D3206B7-52C5-FAB7-D9EE-1BD28E781C42}"/>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8" name="Freeform 108">
                <a:extLst>
                  <a:ext uri="{FF2B5EF4-FFF2-40B4-BE49-F238E27FC236}">
                    <a16:creationId xmlns:a16="http://schemas.microsoft.com/office/drawing/2014/main" xmlns="" id="{EA0454E8-0EFC-D185-73D4-52F76E246A3C}"/>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89" name="Freeform 109">
                <a:extLst>
                  <a:ext uri="{FF2B5EF4-FFF2-40B4-BE49-F238E27FC236}">
                    <a16:creationId xmlns:a16="http://schemas.microsoft.com/office/drawing/2014/main" xmlns="" id="{0AEB6535-2CA8-25D2-8D4B-C9DB26E3E46F}"/>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0" name="Freeform 110">
                <a:extLst>
                  <a:ext uri="{FF2B5EF4-FFF2-40B4-BE49-F238E27FC236}">
                    <a16:creationId xmlns:a16="http://schemas.microsoft.com/office/drawing/2014/main" xmlns="" id="{1F5488C3-D6E2-DA97-CF87-BF5161C74E98}"/>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1" name="Freeform 111">
                <a:extLst>
                  <a:ext uri="{FF2B5EF4-FFF2-40B4-BE49-F238E27FC236}">
                    <a16:creationId xmlns:a16="http://schemas.microsoft.com/office/drawing/2014/main" xmlns="" id="{6A3B3563-5494-FB02-1475-451CA55313F4}"/>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2" name="Freeform 112">
                <a:extLst>
                  <a:ext uri="{FF2B5EF4-FFF2-40B4-BE49-F238E27FC236}">
                    <a16:creationId xmlns:a16="http://schemas.microsoft.com/office/drawing/2014/main" xmlns="" id="{233499C2-42F0-1270-726D-A6CB9CC5D521}"/>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3" name="Freeform 113">
                <a:extLst>
                  <a:ext uri="{FF2B5EF4-FFF2-40B4-BE49-F238E27FC236}">
                    <a16:creationId xmlns:a16="http://schemas.microsoft.com/office/drawing/2014/main" xmlns="" id="{35FE9B84-17A8-3D7D-B007-2CF502B6D8B0}"/>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4" name="Freeform 114">
                <a:extLst>
                  <a:ext uri="{FF2B5EF4-FFF2-40B4-BE49-F238E27FC236}">
                    <a16:creationId xmlns:a16="http://schemas.microsoft.com/office/drawing/2014/main" xmlns="" id="{A1D20906-9CA2-8C67-CEEB-6A2779C273E8}"/>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5" name="Freeform 115">
                <a:extLst>
                  <a:ext uri="{FF2B5EF4-FFF2-40B4-BE49-F238E27FC236}">
                    <a16:creationId xmlns:a16="http://schemas.microsoft.com/office/drawing/2014/main" xmlns="" id="{E64C0A0F-5364-48E5-73C9-611DD17FA14C}"/>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6" name="Freeform 116">
                <a:extLst>
                  <a:ext uri="{FF2B5EF4-FFF2-40B4-BE49-F238E27FC236}">
                    <a16:creationId xmlns:a16="http://schemas.microsoft.com/office/drawing/2014/main" xmlns="" id="{2D5A5C91-4B36-8126-8E21-CE639A9DAC5A}"/>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7" name="Freeform 117">
                <a:extLst>
                  <a:ext uri="{FF2B5EF4-FFF2-40B4-BE49-F238E27FC236}">
                    <a16:creationId xmlns:a16="http://schemas.microsoft.com/office/drawing/2014/main" xmlns="" id="{EDE155DE-AF09-3679-D25A-F047AFF231A1}"/>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8" name="Freeform 118">
                <a:extLst>
                  <a:ext uri="{FF2B5EF4-FFF2-40B4-BE49-F238E27FC236}">
                    <a16:creationId xmlns:a16="http://schemas.microsoft.com/office/drawing/2014/main" xmlns="" id="{C1530E30-DDA0-D9B0-F125-0270AEAFCF8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99" name="Freeform 119">
                <a:extLst>
                  <a:ext uri="{FF2B5EF4-FFF2-40B4-BE49-F238E27FC236}">
                    <a16:creationId xmlns:a16="http://schemas.microsoft.com/office/drawing/2014/main" xmlns="" id="{7C524320-407F-9F08-8520-4441D83306A4}"/>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0" name="Freeform 120">
                <a:extLst>
                  <a:ext uri="{FF2B5EF4-FFF2-40B4-BE49-F238E27FC236}">
                    <a16:creationId xmlns:a16="http://schemas.microsoft.com/office/drawing/2014/main" xmlns="" id="{1115D574-DF63-009C-4732-EDA828BEA6F4}"/>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1" name="Freeform 121">
                <a:extLst>
                  <a:ext uri="{FF2B5EF4-FFF2-40B4-BE49-F238E27FC236}">
                    <a16:creationId xmlns:a16="http://schemas.microsoft.com/office/drawing/2014/main" xmlns="" id="{69FC138A-9C5B-79FD-8E61-19D50F0FC3E9}"/>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2" name="Freeform 122">
                <a:extLst>
                  <a:ext uri="{FF2B5EF4-FFF2-40B4-BE49-F238E27FC236}">
                    <a16:creationId xmlns:a16="http://schemas.microsoft.com/office/drawing/2014/main" xmlns="" id="{D83FD28B-8F92-1733-3FA7-A998E679841F}"/>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3" name="Freeform 123">
                <a:extLst>
                  <a:ext uri="{FF2B5EF4-FFF2-40B4-BE49-F238E27FC236}">
                    <a16:creationId xmlns:a16="http://schemas.microsoft.com/office/drawing/2014/main" xmlns="" id="{5B883400-E94F-C3CC-C5E8-6D347F2B5F66}"/>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4" name="Freeform 124">
                <a:extLst>
                  <a:ext uri="{FF2B5EF4-FFF2-40B4-BE49-F238E27FC236}">
                    <a16:creationId xmlns:a16="http://schemas.microsoft.com/office/drawing/2014/main" xmlns="" id="{F666CD60-5642-4684-D1FE-6EF2436012D5}"/>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5" name="Freeform 125">
                <a:extLst>
                  <a:ext uri="{FF2B5EF4-FFF2-40B4-BE49-F238E27FC236}">
                    <a16:creationId xmlns:a16="http://schemas.microsoft.com/office/drawing/2014/main" xmlns="" id="{B32AA15E-C6A6-D69E-B3D0-5C55523CB937}"/>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6" name="Freeform 126">
                <a:extLst>
                  <a:ext uri="{FF2B5EF4-FFF2-40B4-BE49-F238E27FC236}">
                    <a16:creationId xmlns:a16="http://schemas.microsoft.com/office/drawing/2014/main" xmlns="" id="{F2017A74-B03F-685A-534A-26E5C92A4CDD}"/>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7" name="Freeform 127">
                <a:extLst>
                  <a:ext uri="{FF2B5EF4-FFF2-40B4-BE49-F238E27FC236}">
                    <a16:creationId xmlns:a16="http://schemas.microsoft.com/office/drawing/2014/main" xmlns="" id="{6730E909-E342-8918-F0F1-48CF3AB3F3A5}"/>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8" name="Freeform 128">
                <a:extLst>
                  <a:ext uri="{FF2B5EF4-FFF2-40B4-BE49-F238E27FC236}">
                    <a16:creationId xmlns:a16="http://schemas.microsoft.com/office/drawing/2014/main" xmlns="" id="{24A0E4CA-6AB4-A3CD-8401-8E5362BBDC21}"/>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9" name="Freeform 129">
                <a:extLst>
                  <a:ext uri="{FF2B5EF4-FFF2-40B4-BE49-F238E27FC236}">
                    <a16:creationId xmlns:a16="http://schemas.microsoft.com/office/drawing/2014/main" xmlns="" id="{0884A77F-0E51-4D3D-B83B-094B33176F8F}"/>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0" name="Freeform 130">
                <a:extLst>
                  <a:ext uri="{FF2B5EF4-FFF2-40B4-BE49-F238E27FC236}">
                    <a16:creationId xmlns:a16="http://schemas.microsoft.com/office/drawing/2014/main" xmlns="" id="{E40C415A-C870-50BF-3F9B-AB8CC74D26C0}"/>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1" name="Freeform 131">
                <a:extLst>
                  <a:ext uri="{FF2B5EF4-FFF2-40B4-BE49-F238E27FC236}">
                    <a16:creationId xmlns:a16="http://schemas.microsoft.com/office/drawing/2014/main" xmlns="" id="{0416D78D-FD70-0897-CE16-DFEBAFAE612C}"/>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2" name="Freeform 132">
                <a:extLst>
                  <a:ext uri="{FF2B5EF4-FFF2-40B4-BE49-F238E27FC236}">
                    <a16:creationId xmlns:a16="http://schemas.microsoft.com/office/drawing/2014/main" xmlns="" id="{A1E5054B-54B4-3027-9374-BC75762F4F86}"/>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3" name="Freeform 133">
                <a:extLst>
                  <a:ext uri="{FF2B5EF4-FFF2-40B4-BE49-F238E27FC236}">
                    <a16:creationId xmlns:a16="http://schemas.microsoft.com/office/drawing/2014/main" xmlns="" id="{40EDAE9B-A633-FCD8-3743-84A5DB5223E8}"/>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4" name="Freeform 134">
                <a:extLst>
                  <a:ext uri="{FF2B5EF4-FFF2-40B4-BE49-F238E27FC236}">
                    <a16:creationId xmlns:a16="http://schemas.microsoft.com/office/drawing/2014/main" xmlns="" id="{53C994C3-4DC4-D69D-9A65-B5F96C1E9AF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5" name="Freeform 135">
                <a:extLst>
                  <a:ext uri="{FF2B5EF4-FFF2-40B4-BE49-F238E27FC236}">
                    <a16:creationId xmlns:a16="http://schemas.microsoft.com/office/drawing/2014/main" xmlns="" id="{C7B500DB-9AEA-17B3-F7AB-81F3D50E0EEF}"/>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grpSp>
    </p:spTree>
    <p:extLst>
      <p:ext uri="{BB962C8B-B14F-4D97-AF65-F5344CB8AC3E}">
        <p14:creationId xmlns:p14="http://schemas.microsoft.com/office/powerpoint/2010/main" val="8704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randombar(horizontal)">
                                      <p:cBhvr>
                                        <p:cTn id="12" dur="500"/>
                                        <p:tgtEl>
                                          <p:spTgt spid="15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randombar(horizontal)">
                                      <p:cBhvr>
                                        <p:cTn id="17"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B69D4622-4239-ABF4-48D1-D96168CD682A}"/>
              </a:ext>
            </a:extLst>
          </p:cNvPr>
          <p:cNvSpPr/>
          <p:nvPr/>
        </p:nvSpPr>
        <p:spPr>
          <a:xfrm>
            <a:off x="453512" y="116131"/>
            <a:ext cx="11330152" cy="6603646"/>
          </a:xfrm>
          <a:prstGeom prst="round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图片 8">
            <a:extLst>
              <a:ext uri="{FF2B5EF4-FFF2-40B4-BE49-F238E27FC236}">
                <a16:creationId xmlns:a16="http://schemas.microsoft.com/office/drawing/2014/main" xmlns="" id="{1F2FFB2D-4860-2787-70A6-A4E0C0777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37"/>
            <a:ext cx="7778496" cy="2592004"/>
          </a:xfrm>
          <a:prstGeom prst="rect">
            <a:avLst/>
          </a:prstGeom>
        </p:spPr>
      </p:pic>
      <p:pic>
        <p:nvPicPr>
          <p:cNvPr id="14" name="Picture 13">
            <a:extLst>
              <a:ext uri="{FF2B5EF4-FFF2-40B4-BE49-F238E27FC236}">
                <a16:creationId xmlns:a16="http://schemas.microsoft.com/office/drawing/2014/main" xmlns="" id="{3060CB27-6BC6-0D3E-3A33-CFF0F95D089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8583" r="90000">
                        <a14:foregroundMark x1="75750" y1="61917" x2="75417" y2="63167"/>
                        <a14:backgroundMark x1="39000" y1="48583" x2="25500" y2="55417"/>
                        <a14:backgroundMark x1="35750" y1="56417" x2="32917" y2="59083"/>
                        <a14:backgroundMark x1="23500" y1="60250" x2="21000" y2="61917"/>
                        <a14:backgroundMark x1="21833" y1="62417" x2="16667" y2="54250"/>
                        <a14:backgroundMark x1="33333" y1="50083" x2="25667" y2="44250"/>
                        <a14:backgroundMark x1="17417" y1="42500" x2="6500" y2="37167"/>
                      </a14:backgroundRemoval>
                    </a14:imgEffect>
                  </a14:imgLayer>
                </a14:imgProps>
              </a:ext>
              <a:ext uri="{28A0092B-C50C-407E-A947-70E740481C1C}">
                <a14:useLocalDpi xmlns:a14="http://schemas.microsoft.com/office/drawing/2010/main" val="0"/>
              </a:ext>
            </a:extLst>
          </a:blip>
          <a:stretch>
            <a:fillRect/>
          </a:stretch>
        </p:blipFill>
        <p:spPr>
          <a:xfrm rot="884564" flipH="1">
            <a:off x="1931213" y="2030812"/>
            <a:ext cx="4253495" cy="2174574"/>
          </a:xfrm>
          <a:prstGeom prst="rect">
            <a:avLst/>
          </a:prstGeom>
        </p:spPr>
      </p:pic>
      <p:pic>
        <p:nvPicPr>
          <p:cNvPr id="18" name="Picture 17">
            <a:extLst>
              <a:ext uri="{FF2B5EF4-FFF2-40B4-BE49-F238E27FC236}">
                <a16:creationId xmlns:a16="http://schemas.microsoft.com/office/drawing/2014/main" xmlns="" id="{9D780ED0-902A-9C9A-E8BB-5B2D776B2B2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8583" r="90000">
                        <a14:foregroundMark x1="75750" y1="61917" x2="75417" y2="63167"/>
                        <a14:backgroundMark x1="39000" y1="48583" x2="25500" y2="55417"/>
                        <a14:backgroundMark x1="35750" y1="56417" x2="32917" y2="59083"/>
                        <a14:backgroundMark x1="23500" y1="60250" x2="21000" y2="61917"/>
                        <a14:backgroundMark x1="21833" y1="62417" x2="16667" y2="54250"/>
                        <a14:backgroundMark x1="33333" y1="50083" x2="25667" y2="44250"/>
                        <a14:backgroundMark x1="17417" y1="42500" x2="6500" y2="37167"/>
                      </a14:backgroundRemoval>
                    </a14:imgEffect>
                  </a14:imgLayer>
                </a14:imgProps>
              </a:ext>
              <a:ext uri="{28A0092B-C50C-407E-A947-70E740481C1C}">
                <a14:useLocalDpi xmlns:a14="http://schemas.microsoft.com/office/drawing/2010/main" val="0"/>
              </a:ext>
            </a:extLst>
          </a:blip>
          <a:stretch>
            <a:fillRect/>
          </a:stretch>
        </p:blipFill>
        <p:spPr>
          <a:xfrm rot="8375326" flipH="1" flipV="1">
            <a:off x="6190417" y="1526053"/>
            <a:ext cx="2630169" cy="2174574"/>
          </a:xfrm>
          <a:prstGeom prst="rect">
            <a:avLst/>
          </a:prstGeom>
        </p:spPr>
      </p:pic>
      <p:sp>
        <p:nvSpPr>
          <p:cNvPr id="19" name="TextBox 18">
            <a:extLst>
              <a:ext uri="{FF2B5EF4-FFF2-40B4-BE49-F238E27FC236}">
                <a16:creationId xmlns:a16="http://schemas.microsoft.com/office/drawing/2014/main" xmlns="" id="{61D9212F-DC71-E4AB-5BD6-4757E3F08D03}"/>
              </a:ext>
            </a:extLst>
          </p:cNvPr>
          <p:cNvSpPr txBox="1"/>
          <p:nvPr/>
        </p:nvSpPr>
        <p:spPr>
          <a:xfrm>
            <a:off x="8564734" y="770426"/>
            <a:ext cx="3291644" cy="2554545"/>
          </a:xfrm>
          <a:prstGeom prst="rect">
            <a:avLst/>
          </a:prstGeom>
          <a:solidFill>
            <a:schemeClr val="accent4">
              <a:lumMod val="20000"/>
              <a:lumOff val="80000"/>
            </a:schemeClr>
          </a:solidFill>
          <a:ln>
            <a:solidFill>
              <a:schemeClr val="accent4">
                <a:lumMod val="60000"/>
                <a:lumOff val="40000"/>
              </a:schemeClr>
            </a:solidFill>
          </a:ln>
        </p:spPr>
        <p:txBody>
          <a:bodyPr wrap="square" rtlCol="0">
            <a:spAutoFit/>
          </a:bodyPr>
          <a:lstStyle/>
          <a:p>
            <a:pPr lvl="0" algn="just" defTabSz="457200"/>
            <a:r>
              <a:rPr lang="en-US" sz="3200" b="1" dirty="0" err="1">
                <a:solidFill>
                  <a:prstClr val="black"/>
                </a:solidFill>
              </a:rPr>
              <a:t>Tình</a:t>
            </a:r>
            <a:r>
              <a:rPr lang="en-US" sz="3200" b="1" dirty="0">
                <a:solidFill>
                  <a:prstClr val="black"/>
                </a:solidFill>
              </a:rPr>
              <a:t> </a:t>
            </a:r>
            <a:r>
              <a:rPr lang="en-US" sz="3200" b="1" dirty="0" err="1">
                <a:solidFill>
                  <a:prstClr val="black"/>
                </a:solidFill>
              </a:rPr>
              <a:t>cảm</a:t>
            </a:r>
            <a:r>
              <a:rPr lang="en-US" sz="3200" b="1" dirty="0">
                <a:solidFill>
                  <a:prstClr val="black"/>
                </a:solidFill>
              </a:rPr>
              <a:t>, </a:t>
            </a:r>
            <a:r>
              <a:rPr lang="en-US" sz="3200" b="1" dirty="0" err="1">
                <a:solidFill>
                  <a:prstClr val="black"/>
                </a:solidFill>
              </a:rPr>
              <a:t>cảm</a:t>
            </a:r>
            <a:r>
              <a:rPr lang="en-US" sz="3200" b="1" dirty="0">
                <a:solidFill>
                  <a:prstClr val="black"/>
                </a:solidFill>
              </a:rPr>
              <a:t> </a:t>
            </a:r>
            <a:r>
              <a:rPr lang="en-US" sz="3200" b="1" dirty="0" err="1">
                <a:solidFill>
                  <a:prstClr val="black"/>
                </a:solidFill>
              </a:rPr>
              <a:t>xúc</a:t>
            </a:r>
            <a:r>
              <a:rPr lang="en-US" sz="3200" b="1" dirty="0">
                <a:solidFill>
                  <a:prstClr val="black"/>
                </a:solidFill>
              </a:rPr>
              <a:t> </a:t>
            </a:r>
            <a:r>
              <a:rPr lang="en-US" sz="3200" b="1" dirty="0" err="1">
                <a:solidFill>
                  <a:prstClr val="black"/>
                </a:solidFill>
              </a:rPr>
              <a:t>của</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đối</a:t>
            </a:r>
            <a:r>
              <a:rPr lang="en-US" sz="3200" b="1" dirty="0">
                <a:solidFill>
                  <a:prstClr val="black"/>
                </a:solidFill>
              </a:rPr>
              <a:t> </a:t>
            </a:r>
            <a:r>
              <a:rPr lang="en-US" sz="3200" b="1" dirty="0" err="1">
                <a:solidFill>
                  <a:prstClr val="black"/>
                </a:solidFill>
              </a:rPr>
              <a:t>với</a:t>
            </a:r>
            <a:r>
              <a:rPr lang="en-US" sz="3200" b="1" dirty="0">
                <a:solidFill>
                  <a:prstClr val="black"/>
                </a:solidFill>
              </a:rPr>
              <a:t> </a:t>
            </a:r>
            <a:r>
              <a:rPr lang="en-US" sz="3200" b="1" dirty="0" err="1">
                <a:solidFill>
                  <a:prstClr val="black"/>
                </a:solidFill>
              </a:rPr>
              <a:t>nhận</a:t>
            </a:r>
            <a:r>
              <a:rPr lang="en-US" sz="3200" b="1" dirty="0">
                <a:solidFill>
                  <a:prstClr val="black"/>
                </a:solidFill>
              </a:rPr>
              <a:t> </a:t>
            </a:r>
            <a:r>
              <a:rPr lang="en-US" sz="3200" b="1" dirty="0" err="1">
                <a:solidFill>
                  <a:prstClr val="black"/>
                </a:solidFill>
              </a:rPr>
              <a:t>vật</a:t>
            </a:r>
            <a:r>
              <a:rPr lang="en-US" sz="3200" b="1" dirty="0">
                <a:solidFill>
                  <a:prstClr val="black"/>
                </a:solidFill>
              </a:rPr>
              <a:t>: </a:t>
            </a:r>
            <a:r>
              <a:rPr lang="en-US" sz="3200" dirty="0" err="1">
                <a:solidFill>
                  <a:prstClr val="black"/>
                </a:solidFill>
              </a:rPr>
              <a:t>Em</a:t>
            </a:r>
            <a:r>
              <a:rPr lang="en-US" sz="3200" dirty="0">
                <a:solidFill>
                  <a:prstClr val="black"/>
                </a:solidFill>
              </a:rPr>
              <a:t> </a:t>
            </a:r>
            <a:r>
              <a:rPr lang="en-US" sz="3200" dirty="0" err="1">
                <a:solidFill>
                  <a:prstClr val="black"/>
                </a:solidFill>
              </a:rPr>
              <a:t>rất</a:t>
            </a:r>
            <a:r>
              <a:rPr lang="en-US" sz="3200" dirty="0">
                <a:solidFill>
                  <a:prstClr val="black"/>
                </a:solidFill>
              </a:rPr>
              <a:t> </a:t>
            </a:r>
            <a:r>
              <a:rPr lang="en-US" sz="3200" dirty="0" err="1">
                <a:solidFill>
                  <a:prstClr val="black"/>
                </a:solidFill>
              </a:rPr>
              <a:t>mến</a:t>
            </a:r>
            <a:r>
              <a:rPr lang="en-US" sz="3200" dirty="0">
                <a:solidFill>
                  <a:prstClr val="black"/>
                </a:solidFill>
              </a:rPr>
              <a:t> </a:t>
            </a:r>
            <a:r>
              <a:rPr lang="en-US" sz="3200" dirty="0" err="1">
                <a:solidFill>
                  <a:prstClr val="black"/>
                </a:solidFill>
              </a:rPr>
              <a:t>mộ</a:t>
            </a:r>
            <a:r>
              <a:rPr lang="en-US" sz="3200" dirty="0">
                <a:solidFill>
                  <a:prstClr val="black"/>
                </a:solidFill>
              </a:rPr>
              <a:t> </a:t>
            </a:r>
            <a:r>
              <a:rPr lang="en-US" sz="3200" dirty="0" err="1">
                <a:solidFill>
                  <a:prstClr val="black"/>
                </a:solidFill>
              </a:rPr>
              <a:t>và</a:t>
            </a:r>
            <a:r>
              <a:rPr lang="en-US" sz="3200" dirty="0">
                <a:solidFill>
                  <a:prstClr val="black"/>
                </a:solidFill>
              </a:rPr>
              <a:t> </a:t>
            </a:r>
            <a:r>
              <a:rPr lang="en-US" sz="3200" dirty="0" err="1">
                <a:solidFill>
                  <a:prstClr val="black"/>
                </a:solidFill>
              </a:rPr>
              <a:t>kính</a:t>
            </a:r>
            <a:r>
              <a:rPr lang="en-US" sz="3200" dirty="0">
                <a:solidFill>
                  <a:prstClr val="black"/>
                </a:solidFill>
              </a:rPr>
              <a:t> </a:t>
            </a:r>
            <a:r>
              <a:rPr lang="en-US" sz="3200" dirty="0" err="1">
                <a:solidFill>
                  <a:prstClr val="black"/>
                </a:solidFill>
              </a:rPr>
              <a:t>trọng</a:t>
            </a:r>
            <a:r>
              <a:rPr lang="en-US" sz="3200" dirty="0">
                <a:solidFill>
                  <a:prstClr val="black"/>
                </a:solidFill>
              </a:rPr>
              <a:t> </a:t>
            </a:r>
            <a:r>
              <a:rPr lang="en-US" sz="3200" dirty="0" err="1">
                <a:solidFill>
                  <a:prstClr val="black"/>
                </a:solidFill>
              </a:rPr>
              <a:t>ông</a:t>
            </a:r>
            <a:r>
              <a:rPr lang="en-US" sz="3200" dirty="0">
                <a:solidFill>
                  <a:prstClr val="black"/>
                </a:solidFill>
              </a:rPr>
              <a:t> </a:t>
            </a:r>
            <a:r>
              <a:rPr lang="en-US" sz="3200" dirty="0" err="1">
                <a:solidFill>
                  <a:prstClr val="black"/>
                </a:solidFill>
              </a:rPr>
              <a:t>nhạc</a:t>
            </a:r>
            <a:r>
              <a:rPr lang="en-US" sz="3200" dirty="0">
                <a:solidFill>
                  <a:prstClr val="black"/>
                </a:solidFill>
              </a:rPr>
              <a:t> </a:t>
            </a:r>
            <a:r>
              <a:rPr lang="en-US" sz="3200" dirty="0" err="1">
                <a:solidFill>
                  <a:prstClr val="black"/>
                </a:solidFill>
              </a:rPr>
              <a:t>sĩ</a:t>
            </a:r>
            <a:r>
              <a:rPr lang="en-US" sz="3200" dirty="0">
                <a:solidFill>
                  <a:prstClr val="black"/>
                </a:solidFill>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A4CE562F-236A-3FC2-E0B6-92C4F25E6600}"/>
              </a:ext>
            </a:extLst>
          </p:cNvPr>
          <p:cNvPicPr>
            <a:picLocks noChangeAspect="1"/>
          </p:cNvPicPr>
          <p:nvPr/>
        </p:nvPicPr>
        <p:blipFill>
          <a:blip r:embed="rId8"/>
          <a:stretch>
            <a:fillRect/>
          </a:stretch>
        </p:blipFill>
        <p:spPr>
          <a:xfrm>
            <a:off x="4674741" y="3087544"/>
            <a:ext cx="2928134" cy="28099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Rounded Corners 3">
            <a:extLst>
              <a:ext uri="{FF2B5EF4-FFF2-40B4-BE49-F238E27FC236}">
                <a16:creationId xmlns:a16="http://schemas.microsoft.com/office/drawing/2014/main" xmlns="" id="{CFFFB294-754A-93BA-593C-663B4D6DBA2E}"/>
              </a:ext>
            </a:extLst>
          </p:cNvPr>
          <p:cNvSpPr/>
          <p:nvPr/>
        </p:nvSpPr>
        <p:spPr>
          <a:xfrm>
            <a:off x="0" y="554804"/>
            <a:ext cx="4911047" cy="232196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libri" panose="020F0502020204030204" pitchFamily="34" charset="0"/>
                <a:cs typeface="Calibri" panose="020F0502020204030204" pitchFamily="34" charset="0"/>
              </a:rPr>
              <a:t>Điều ở nhân vật gây ấn tượng với em: </a:t>
            </a:r>
            <a:r>
              <a:rPr lang="vi-VN" sz="2800" dirty="0">
                <a:solidFill>
                  <a:srgbClr val="002060"/>
                </a:solidFill>
                <a:latin typeface="Calibri" panose="020F0502020204030204" pitchFamily="34" charset="0"/>
                <a:cs typeface="Calibri" panose="020F0502020204030204" pitchFamily="34" charset="0"/>
              </a:rPr>
              <a:t>Tính cách ấm áp và nhân hậu và cách hành động mua chậu lan mà không cần ai biết của ông.</a:t>
            </a:r>
          </a:p>
        </p:txBody>
      </p:sp>
      <p:pic>
        <p:nvPicPr>
          <p:cNvPr id="5" name="Picture 4">
            <a:extLst>
              <a:ext uri="{FF2B5EF4-FFF2-40B4-BE49-F238E27FC236}">
                <a16:creationId xmlns:a16="http://schemas.microsoft.com/office/drawing/2014/main" xmlns="" id="{28EB349A-8DEB-8F14-CF3B-ADA1CC64EABA}"/>
              </a:ext>
            </a:extLst>
          </p:cNvPr>
          <p:cNvPicPr>
            <a:picLocks noChangeAspect="1"/>
          </p:cNvPicPr>
          <p:nvPr/>
        </p:nvPicPr>
        <p:blipFill>
          <a:blip r:embed="rId9"/>
          <a:stretch>
            <a:fillRect/>
          </a:stretch>
        </p:blipFill>
        <p:spPr>
          <a:xfrm>
            <a:off x="4103005" y="85511"/>
            <a:ext cx="4273666" cy="871804"/>
          </a:xfrm>
          <a:prstGeom prst="rect">
            <a:avLst/>
          </a:prstGeom>
        </p:spPr>
      </p:pic>
      <p:sp>
        <p:nvSpPr>
          <p:cNvPr id="7" name="Rectangle 6">
            <a:extLst>
              <a:ext uri="{FF2B5EF4-FFF2-40B4-BE49-F238E27FC236}">
                <a16:creationId xmlns:a16="http://schemas.microsoft.com/office/drawing/2014/main" xmlns="" id="{5C683B0C-EBD4-020F-8F9D-A1B42FA495B4}"/>
              </a:ext>
            </a:extLst>
          </p:cNvPr>
          <p:cNvSpPr/>
          <p:nvPr/>
        </p:nvSpPr>
        <p:spPr>
          <a:xfrm>
            <a:off x="4397339" y="5763803"/>
            <a:ext cx="3791164"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Calibri" panose="020F0502020204030204" pitchFamily="34" charset="0"/>
                <a:cs typeface="Calibri" panose="020F0502020204030204" pitchFamily="34" charset="0"/>
              </a:rPr>
              <a:t>Nhân vật người nhạc sĩ trong Ông Bụt đã đến.</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8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组合 20">
            <a:extLst>
              <a:ext uri="{FF2B5EF4-FFF2-40B4-BE49-F238E27FC236}">
                <a16:creationId xmlns:a16="http://schemas.microsoft.com/office/drawing/2014/main" xmlns="" id="{D13EB364-8B26-B304-34F9-7A8F90B931D0}"/>
              </a:ext>
            </a:extLst>
          </p:cNvPr>
          <p:cNvGrpSpPr/>
          <p:nvPr/>
        </p:nvGrpSpPr>
        <p:grpSpPr>
          <a:xfrm flipH="1">
            <a:off x="1665889" y="-204678"/>
            <a:ext cx="10289628" cy="7194332"/>
            <a:chOff x="1463455" y="293300"/>
            <a:chExt cx="6375995" cy="6096012"/>
          </a:xfrm>
        </p:grpSpPr>
        <p:sp>
          <p:nvSpPr>
            <p:cNvPr id="16" name="矩形: 圆角 19">
              <a:extLst>
                <a:ext uri="{FF2B5EF4-FFF2-40B4-BE49-F238E27FC236}">
                  <a16:creationId xmlns:a16="http://schemas.microsoft.com/office/drawing/2014/main" xmlns="" id="{7057E04F-5182-A4EE-86AD-678E5BE75A19}"/>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17" name="图片 15">
              <a:extLst>
                <a:ext uri="{FF2B5EF4-FFF2-40B4-BE49-F238E27FC236}">
                  <a16:creationId xmlns:a16="http://schemas.microsoft.com/office/drawing/2014/main" xmlns="" id="{DA8B6983-D90A-E5C2-2D59-1705E25D3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grpSp>
        <p:nvGrpSpPr>
          <p:cNvPr id="7" name="Google Shape;2924;p38">
            <a:extLst>
              <a:ext uri="{FF2B5EF4-FFF2-40B4-BE49-F238E27FC236}">
                <a16:creationId xmlns:a16="http://schemas.microsoft.com/office/drawing/2014/main" xmlns="" id="{5E208F30-D311-00CD-57E3-E59FBBA0E381}"/>
              </a:ext>
            </a:extLst>
          </p:cNvPr>
          <p:cNvGrpSpPr/>
          <p:nvPr/>
        </p:nvGrpSpPr>
        <p:grpSpPr>
          <a:xfrm>
            <a:off x="236483" y="483476"/>
            <a:ext cx="1839311" cy="1786758"/>
            <a:chOff x="11347927" y="2363157"/>
            <a:chExt cx="576357" cy="582992"/>
          </a:xfrm>
        </p:grpSpPr>
        <p:sp>
          <p:nvSpPr>
            <p:cNvPr id="8" name="Google Shape;2925;p38">
              <a:extLst>
                <a:ext uri="{FF2B5EF4-FFF2-40B4-BE49-F238E27FC236}">
                  <a16:creationId xmlns:a16="http://schemas.microsoft.com/office/drawing/2014/main" xmlns="" id="{9571EA8B-7A66-2077-A69E-47EFACEEC825}"/>
                </a:ext>
              </a:extLst>
            </p:cNvPr>
            <p:cNvSpPr/>
            <p:nvPr/>
          </p:nvSpPr>
          <p:spPr>
            <a:xfrm>
              <a:off x="11450373" y="2461756"/>
              <a:ext cx="392812" cy="371788"/>
            </a:xfrm>
            <a:custGeom>
              <a:avLst/>
              <a:gdLst/>
              <a:ahLst/>
              <a:cxnLst/>
              <a:rect l="l" t="t" r="r" b="b"/>
              <a:pathLst>
                <a:path w="13378" h="12662" extrusionOk="0">
                  <a:moveTo>
                    <a:pt x="7065" y="0"/>
                  </a:moveTo>
                  <a:cubicBezTo>
                    <a:pt x="6672" y="0"/>
                    <a:pt x="6274" y="34"/>
                    <a:pt x="5882" y="102"/>
                  </a:cubicBezTo>
                  <a:cubicBezTo>
                    <a:pt x="5240" y="222"/>
                    <a:pt x="4615" y="422"/>
                    <a:pt x="4023" y="705"/>
                  </a:cubicBezTo>
                  <a:cubicBezTo>
                    <a:pt x="3467" y="978"/>
                    <a:pt x="2939" y="1319"/>
                    <a:pt x="2462" y="1717"/>
                  </a:cubicBezTo>
                  <a:cubicBezTo>
                    <a:pt x="1996" y="2114"/>
                    <a:pt x="1586" y="2564"/>
                    <a:pt x="1240" y="3052"/>
                  </a:cubicBezTo>
                  <a:cubicBezTo>
                    <a:pt x="928" y="3506"/>
                    <a:pt x="666" y="4001"/>
                    <a:pt x="467" y="4529"/>
                  </a:cubicBezTo>
                  <a:lnTo>
                    <a:pt x="461" y="4547"/>
                  </a:lnTo>
                  <a:cubicBezTo>
                    <a:pt x="461" y="4552"/>
                    <a:pt x="456" y="4552"/>
                    <a:pt x="456" y="4558"/>
                  </a:cubicBezTo>
                  <a:cubicBezTo>
                    <a:pt x="246" y="5143"/>
                    <a:pt x="103" y="5751"/>
                    <a:pt x="47" y="6370"/>
                  </a:cubicBezTo>
                  <a:cubicBezTo>
                    <a:pt x="0" y="6950"/>
                    <a:pt x="24" y="7513"/>
                    <a:pt x="115" y="8046"/>
                  </a:cubicBezTo>
                  <a:cubicBezTo>
                    <a:pt x="200" y="8518"/>
                    <a:pt x="341" y="8974"/>
                    <a:pt x="540" y="9394"/>
                  </a:cubicBezTo>
                  <a:lnTo>
                    <a:pt x="546" y="9405"/>
                  </a:lnTo>
                  <a:cubicBezTo>
                    <a:pt x="740" y="9797"/>
                    <a:pt x="996" y="10189"/>
                    <a:pt x="1314" y="10564"/>
                  </a:cubicBezTo>
                  <a:cubicBezTo>
                    <a:pt x="1637" y="10944"/>
                    <a:pt x="2001" y="11280"/>
                    <a:pt x="2399" y="11565"/>
                  </a:cubicBezTo>
                  <a:cubicBezTo>
                    <a:pt x="2796" y="11843"/>
                    <a:pt x="3239" y="12076"/>
                    <a:pt x="3706" y="12252"/>
                  </a:cubicBezTo>
                  <a:lnTo>
                    <a:pt x="3729" y="12263"/>
                  </a:lnTo>
                  <a:lnTo>
                    <a:pt x="3740" y="12263"/>
                  </a:lnTo>
                  <a:cubicBezTo>
                    <a:pt x="3734" y="12258"/>
                    <a:pt x="3729" y="12258"/>
                    <a:pt x="3717" y="12252"/>
                  </a:cubicBezTo>
                  <a:lnTo>
                    <a:pt x="3717" y="12252"/>
                  </a:lnTo>
                  <a:cubicBezTo>
                    <a:pt x="4251" y="12451"/>
                    <a:pt x="4831" y="12581"/>
                    <a:pt x="5428" y="12638"/>
                  </a:cubicBezTo>
                  <a:cubicBezTo>
                    <a:pt x="5421" y="12633"/>
                    <a:pt x="5410" y="12633"/>
                    <a:pt x="5399" y="12627"/>
                  </a:cubicBezTo>
                  <a:lnTo>
                    <a:pt x="5399" y="12627"/>
                  </a:lnTo>
                  <a:cubicBezTo>
                    <a:pt x="5604" y="12649"/>
                    <a:pt x="5825" y="12661"/>
                    <a:pt x="6053" y="12661"/>
                  </a:cubicBezTo>
                  <a:cubicBezTo>
                    <a:pt x="6564" y="12661"/>
                    <a:pt x="7099" y="12609"/>
                    <a:pt x="7650" y="12513"/>
                  </a:cubicBezTo>
                  <a:lnTo>
                    <a:pt x="7661" y="12507"/>
                  </a:lnTo>
                  <a:lnTo>
                    <a:pt x="7661" y="12513"/>
                  </a:lnTo>
                  <a:cubicBezTo>
                    <a:pt x="8484" y="12360"/>
                    <a:pt x="9258" y="12116"/>
                    <a:pt x="9963" y="11780"/>
                  </a:cubicBezTo>
                  <a:lnTo>
                    <a:pt x="9963" y="11780"/>
                  </a:lnTo>
                  <a:lnTo>
                    <a:pt x="9950" y="11786"/>
                  </a:lnTo>
                  <a:cubicBezTo>
                    <a:pt x="10553" y="11502"/>
                    <a:pt x="11099" y="11156"/>
                    <a:pt x="11558" y="10763"/>
                  </a:cubicBezTo>
                  <a:lnTo>
                    <a:pt x="11558" y="10763"/>
                  </a:lnTo>
                  <a:lnTo>
                    <a:pt x="11542" y="10774"/>
                  </a:lnTo>
                  <a:cubicBezTo>
                    <a:pt x="11946" y="10440"/>
                    <a:pt x="12292" y="10070"/>
                    <a:pt x="12565" y="9677"/>
                  </a:cubicBezTo>
                  <a:cubicBezTo>
                    <a:pt x="12792" y="9354"/>
                    <a:pt x="12979" y="9008"/>
                    <a:pt x="13121" y="8654"/>
                  </a:cubicBezTo>
                  <a:cubicBezTo>
                    <a:pt x="13092" y="8633"/>
                    <a:pt x="13082" y="8604"/>
                    <a:pt x="13092" y="8575"/>
                  </a:cubicBezTo>
                  <a:cubicBezTo>
                    <a:pt x="13218" y="8098"/>
                    <a:pt x="13297" y="7666"/>
                    <a:pt x="13338" y="7257"/>
                  </a:cubicBezTo>
                  <a:cubicBezTo>
                    <a:pt x="13377" y="6768"/>
                    <a:pt x="13360" y="6286"/>
                    <a:pt x="13275" y="5825"/>
                  </a:cubicBezTo>
                  <a:lnTo>
                    <a:pt x="13275" y="5837"/>
                  </a:lnTo>
                  <a:cubicBezTo>
                    <a:pt x="13139" y="5087"/>
                    <a:pt x="12906" y="4348"/>
                    <a:pt x="12576" y="3655"/>
                  </a:cubicBezTo>
                  <a:cubicBezTo>
                    <a:pt x="12297" y="3075"/>
                    <a:pt x="11962" y="2546"/>
                    <a:pt x="11576" y="2092"/>
                  </a:cubicBezTo>
                  <a:lnTo>
                    <a:pt x="11576" y="2092"/>
                  </a:lnTo>
                  <a:lnTo>
                    <a:pt x="11599" y="2126"/>
                  </a:lnTo>
                  <a:cubicBezTo>
                    <a:pt x="11258" y="1712"/>
                    <a:pt x="10871" y="1353"/>
                    <a:pt x="10456" y="1057"/>
                  </a:cubicBezTo>
                  <a:cubicBezTo>
                    <a:pt x="10053" y="773"/>
                    <a:pt x="9609" y="540"/>
                    <a:pt x="9150" y="370"/>
                  </a:cubicBezTo>
                  <a:cubicBezTo>
                    <a:pt x="8667" y="194"/>
                    <a:pt x="8156" y="75"/>
                    <a:pt x="7632" y="29"/>
                  </a:cubicBezTo>
                  <a:lnTo>
                    <a:pt x="7616" y="23"/>
                  </a:lnTo>
                  <a:lnTo>
                    <a:pt x="7598" y="23"/>
                  </a:lnTo>
                  <a:cubicBezTo>
                    <a:pt x="7427" y="12"/>
                    <a:pt x="7246" y="0"/>
                    <a:pt x="7065" y="0"/>
                  </a:cubicBezTo>
                  <a:close/>
                </a:path>
              </a:pathLst>
            </a:custGeom>
            <a:solidFill>
              <a:srgbClr val="FFB03B"/>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2926;p38">
              <a:extLst>
                <a:ext uri="{FF2B5EF4-FFF2-40B4-BE49-F238E27FC236}">
                  <a16:creationId xmlns:a16="http://schemas.microsoft.com/office/drawing/2014/main" xmlns="" id="{871790E0-5376-18DF-0099-0F1FD37AE0A2}"/>
                </a:ext>
              </a:extLst>
            </p:cNvPr>
            <p:cNvSpPr/>
            <p:nvPr/>
          </p:nvSpPr>
          <p:spPr>
            <a:xfrm>
              <a:off x="11443356" y="2610741"/>
              <a:ext cx="403822" cy="229791"/>
            </a:xfrm>
            <a:custGeom>
              <a:avLst/>
              <a:gdLst/>
              <a:ahLst/>
              <a:cxnLst/>
              <a:rect l="l" t="t" r="r" b="b"/>
              <a:pathLst>
                <a:path w="13753" h="7826" extrusionOk="0">
                  <a:moveTo>
                    <a:pt x="13468" y="1"/>
                  </a:moveTo>
                  <a:cubicBezTo>
                    <a:pt x="13457" y="1"/>
                    <a:pt x="13451" y="1"/>
                    <a:pt x="13446" y="6"/>
                  </a:cubicBezTo>
                  <a:cubicBezTo>
                    <a:pt x="13412" y="18"/>
                    <a:pt x="13406" y="52"/>
                    <a:pt x="13412" y="81"/>
                  </a:cubicBezTo>
                  <a:lnTo>
                    <a:pt x="13412" y="92"/>
                  </a:lnTo>
                  <a:cubicBezTo>
                    <a:pt x="13446" y="268"/>
                    <a:pt x="13475" y="444"/>
                    <a:pt x="13486" y="620"/>
                  </a:cubicBezTo>
                  <a:cubicBezTo>
                    <a:pt x="13496" y="666"/>
                    <a:pt x="13502" y="717"/>
                    <a:pt x="13514" y="763"/>
                  </a:cubicBezTo>
                  <a:lnTo>
                    <a:pt x="13514" y="751"/>
                  </a:lnTo>
                  <a:cubicBezTo>
                    <a:pt x="13599" y="1212"/>
                    <a:pt x="13616" y="1694"/>
                    <a:pt x="13577" y="2183"/>
                  </a:cubicBezTo>
                  <a:cubicBezTo>
                    <a:pt x="13536" y="2592"/>
                    <a:pt x="13457" y="3024"/>
                    <a:pt x="13331" y="3501"/>
                  </a:cubicBezTo>
                  <a:cubicBezTo>
                    <a:pt x="13321" y="3530"/>
                    <a:pt x="13331" y="3559"/>
                    <a:pt x="13360" y="3580"/>
                  </a:cubicBezTo>
                  <a:cubicBezTo>
                    <a:pt x="13218" y="3934"/>
                    <a:pt x="13031" y="4280"/>
                    <a:pt x="12804" y="4603"/>
                  </a:cubicBezTo>
                  <a:cubicBezTo>
                    <a:pt x="12531" y="4996"/>
                    <a:pt x="12185" y="5366"/>
                    <a:pt x="11781" y="5700"/>
                  </a:cubicBezTo>
                  <a:lnTo>
                    <a:pt x="11797" y="5689"/>
                  </a:lnTo>
                  <a:lnTo>
                    <a:pt x="11797" y="5689"/>
                  </a:lnTo>
                  <a:cubicBezTo>
                    <a:pt x="11338" y="6082"/>
                    <a:pt x="10792" y="6428"/>
                    <a:pt x="10189" y="6712"/>
                  </a:cubicBezTo>
                  <a:lnTo>
                    <a:pt x="10202" y="6706"/>
                  </a:lnTo>
                  <a:lnTo>
                    <a:pt x="10202" y="6706"/>
                  </a:lnTo>
                  <a:cubicBezTo>
                    <a:pt x="9497" y="7042"/>
                    <a:pt x="8723" y="7286"/>
                    <a:pt x="7900" y="7439"/>
                  </a:cubicBezTo>
                  <a:lnTo>
                    <a:pt x="7900" y="7433"/>
                  </a:lnTo>
                  <a:lnTo>
                    <a:pt x="7889" y="7439"/>
                  </a:lnTo>
                  <a:cubicBezTo>
                    <a:pt x="7338" y="7535"/>
                    <a:pt x="6803" y="7587"/>
                    <a:pt x="6292" y="7587"/>
                  </a:cubicBezTo>
                  <a:cubicBezTo>
                    <a:pt x="6064" y="7587"/>
                    <a:pt x="5843" y="7575"/>
                    <a:pt x="5638" y="7553"/>
                  </a:cubicBezTo>
                  <a:lnTo>
                    <a:pt x="5638" y="7553"/>
                  </a:lnTo>
                  <a:cubicBezTo>
                    <a:pt x="5649" y="7559"/>
                    <a:pt x="5660" y="7559"/>
                    <a:pt x="5667" y="7564"/>
                  </a:cubicBezTo>
                  <a:cubicBezTo>
                    <a:pt x="5070" y="7507"/>
                    <a:pt x="4490" y="7377"/>
                    <a:pt x="3956" y="7178"/>
                  </a:cubicBezTo>
                  <a:lnTo>
                    <a:pt x="3956" y="7178"/>
                  </a:lnTo>
                  <a:cubicBezTo>
                    <a:pt x="3968" y="7184"/>
                    <a:pt x="3973" y="7184"/>
                    <a:pt x="3979" y="7189"/>
                  </a:cubicBezTo>
                  <a:lnTo>
                    <a:pt x="3968" y="7189"/>
                  </a:lnTo>
                  <a:lnTo>
                    <a:pt x="3945" y="7178"/>
                  </a:lnTo>
                  <a:cubicBezTo>
                    <a:pt x="3478" y="7002"/>
                    <a:pt x="3035" y="6769"/>
                    <a:pt x="2638" y="6491"/>
                  </a:cubicBezTo>
                  <a:cubicBezTo>
                    <a:pt x="2240" y="6206"/>
                    <a:pt x="1876" y="5870"/>
                    <a:pt x="1553" y="5490"/>
                  </a:cubicBezTo>
                  <a:cubicBezTo>
                    <a:pt x="1235" y="5115"/>
                    <a:pt x="979" y="4723"/>
                    <a:pt x="785" y="4331"/>
                  </a:cubicBezTo>
                  <a:lnTo>
                    <a:pt x="779" y="4320"/>
                  </a:lnTo>
                  <a:cubicBezTo>
                    <a:pt x="580" y="3900"/>
                    <a:pt x="439" y="3444"/>
                    <a:pt x="354" y="2972"/>
                  </a:cubicBezTo>
                  <a:cubicBezTo>
                    <a:pt x="268" y="2479"/>
                    <a:pt x="239" y="1962"/>
                    <a:pt x="280" y="1427"/>
                  </a:cubicBezTo>
                  <a:cubicBezTo>
                    <a:pt x="273" y="1427"/>
                    <a:pt x="273" y="1422"/>
                    <a:pt x="273" y="1422"/>
                  </a:cubicBezTo>
                  <a:cubicBezTo>
                    <a:pt x="263" y="1398"/>
                    <a:pt x="234" y="1388"/>
                    <a:pt x="212" y="1382"/>
                  </a:cubicBezTo>
                  <a:lnTo>
                    <a:pt x="194" y="1382"/>
                  </a:lnTo>
                  <a:cubicBezTo>
                    <a:pt x="171" y="1382"/>
                    <a:pt x="149" y="1388"/>
                    <a:pt x="132" y="1398"/>
                  </a:cubicBezTo>
                  <a:cubicBezTo>
                    <a:pt x="110" y="1411"/>
                    <a:pt x="98" y="1433"/>
                    <a:pt x="92" y="1461"/>
                  </a:cubicBezTo>
                  <a:lnTo>
                    <a:pt x="87" y="1479"/>
                  </a:lnTo>
                  <a:cubicBezTo>
                    <a:pt x="53" y="1490"/>
                    <a:pt x="29" y="1513"/>
                    <a:pt x="29" y="1547"/>
                  </a:cubicBezTo>
                  <a:cubicBezTo>
                    <a:pt x="1" y="1894"/>
                    <a:pt x="8" y="2245"/>
                    <a:pt x="47" y="2581"/>
                  </a:cubicBezTo>
                  <a:cubicBezTo>
                    <a:pt x="87" y="2911"/>
                    <a:pt x="166" y="3245"/>
                    <a:pt x="273" y="3586"/>
                  </a:cubicBezTo>
                  <a:cubicBezTo>
                    <a:pt x="376" y="3893"/>
                    <a:pt x="512" y="4200"/>
                    <a:pt x="695" y="4530"/>
                  </a:cubicBezTo>
                  <a:cubicBezTo>
                    <a:pt x="853" y="4826"/>
                    <a:pt x="1041" y="5115"/>
                    <a:pt x="1262" y="5387"/>
                  </a:cubicBezTo>
                  <a:cubicBezTo>
                    <a:pt x="1705" y="5945"/>
                    <a:pt x="2217" y="6410"/>
                    <a:pt x="2791" y="6785"/>
                  </a:cubicBezTo>
                  <a:cubicBezTo>
                    <a:pt x="3336" y="7144"/>
                    <a:pt x="3962" y="7417"/>
                    <a:pt x="4650" y="7598"/>
                  </a:cubicBezTo>
                  <a:cubicBezTo>
                    <a:pt x="5224" y="7752"/>
                    <a:pt x="5843" y="7826"/>
                    <a:pt x="6491" y="7826"/>
                  </a:cubicBezTo>
                  <a:lnTo>
                    <a:pt x="6644" y="7826"/>
                  </a:lnTo>
                  <a:cubicBezTo>
                    <a:pt x="7297" y="7814"/>
                    <a:pt x="7973" y="7711"/>
                    <a:pt x="8650" y="7524"/>
                  </a:cubicBezTo>
                  <a:cubicBezTo>
                    <a:pt x="9292" y="7349"/>
                    <a:pt x="9922" y="7092"/>
                    <a:pt x="10530" y="6757"/>
                  </a:cubicBezTo>
                  <a:cubicBezTo>
                    <a:pt x="11133" y="6423"/>
                    <a:pt x="11679" y="6024"/>
                    <a:pt x="12150" y="5570"/>
                  </a:cubicBezTo>
                  <a:cubicBezTo>
                    <a:pt x="12384" y="5353"/>
                    <a:pt x="12599" y="5086"/>
                    <a:pt x="12798" y="4779"/>
                  </a:cubicBezTo>
                  <a:cubicBezTo>
                    <a:pt x="12985" y="4496"/>
                    <a:pt x="13145" y="4178"/>
                    <a:pt x="13281" y="3842"/>
                  </a:cubicBezTo>
                  <a:cubicBezTo>
                    <a:pt x="13412" y="3525"/>
                    <a:pt x="13520" y="3184"/>
                    <a:pt x="13599" y="2825"/>
                  </a:cubicBezTo>
                  <a:cubicBezTo>
                    <a:pt x="13679" y="2489"/>
                    <a:pt x="13724" y="2143"/>
                    <a:pt x="13747" y="1797"/>
                  </a:cubicBezTo>
                  <a:cubicBezTo>
                    <a:pt x="13753" y="1626"/>
                    <a:pt x="13753" y="1479"/>
                    <a:pt x="13753" y="1336"/>
                  </a:cubicBezTo>
                  <a:cubicBezTo>
                    <a:pt x="13747" y="1246"/>
                    <a:pt x="13747" y="1160"/>
                    <a:pt x="13741" y="1070"/>
                  </a:cubicBezTo>
                  <a:cubicBezTo>
                    <a:pt x="13735" y="978"/>
                    <a:pt x="13719" y="887"/>
                    <a:pt x="13696" y="790"/>
                  </a:cubicBezTo>
                  <a:cubicBezTo>
                    <a:pt x="13685" y="751"/>
                    <a:pt x="13651" y="729"/>
                    <a:pt x="13622" y="722"/>
                  </a:cubicBezTo>
                  <a:cubicBezTo>
                    <a:pt x="13604" y="507"/>
                    <a:pt x="13570" y="273"/>
                    <a:pt x="13525" y="40"/>
                  </a:cubicBezTo>
                  <a:cubicBezTo>
                    <a:pt x="13520" y="18"/>
                    <a:pt x="13491" y="1"/>
                    <a:pt x="13468" y="1"/>
                  </a:cubicBezTo>
                  <a:close/>
                </a:path>
              </a:pathLst>
            </a:custGeom>
            <a:solidFill>
              <a:srgbClr val="A7E4F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2927;p38">
              <a:extLst>
                <a:ext uri="{FF2B5EF4-FFF2-40B4-BE49-F238E27FC236}">
                  <a16:creationId xmlns:a16="http://schemas.microsoft.com/office/drawing/2014/main" xmlns="" id="{8DA156CD-AAFB-7BD5-B5D5-7457247B2365}"/>
                </a:ext>
              </a:extLst>
            </p:cNvPr>
            <p:cNvSpPr/>
            <p:nvPr/>
          </p:nvSpPr>
          <p:spPr>
            <a:xfrm>
              <a:off x="11450373" y="2628917"/>
              <a:ext cx="392812" cy="204627"/>
            </a:xfrm>
            <a:custGeom>
              <a:avLst/>
              <a:gdLst/>
              <a:ahLst/>
              <a:cxnLst/>
              <a:rect l="l" t="t" r="r" b="b"/>
              <a:pathLst>
                <a:path w="13378" h="6969" extrusionOk="0">
                  <a:moveTo>
                    <a:pt x="13247" y="1"/>
                  </a:moveTo>
                  <a:lnTo>
                    <a:pt x="13247" y="1"/>
                  </a:lnTo>
                  <a:cubicBezTo>
                    <a:pt x="13257" y="178"/>
                    <a:pt x="13263" y="354"/>
                    <a:pt x="13252" y="535"/>
                  </a:cubicBezTo>
                  <a:cubicBezTo>
                    <a:pt x="13236" y="905"/>
                    <a:pt x="13167" y="1280"/>
                    <a:pt x="13047" y="1644"/>
                  </a:cubicBezTo>
                  <a:cubicBezTo>
                    <a:pt x="12922" y="2030"/>
                    <a:pt x="12741" y="2416"/>
                    <a:pt x="12507" y="2791"/>
                  </a:cubicBezTo>
                  <a:lnTo>
                    <a:pt x="12502" y="2803"/>
                  </a:lnTo>
                  <a:lnTo>
                    <a:pt x="12502" y="2796"/>
                  </a:lnTo>
                  <a:cubicBezTo>
                    <a:pt x="12195" y="3274"/>
                    <a:pt x="11809" y="3735"/>
                    <a:pt x="11343" y="4155"/>
                  </a:cubicBezTo>
                  <a:lnTo>
                    <a:pt x="11343" y="4160"/>
                  </a:lnTo>
                  <a:cubicBezTo>
                    <a:pt x="11337" y="4160"/>
                    <a:pt x="11337" y="4167"/>
                    <a:pt x="11337" y="4167"/>
                  </a:cubicBezTo>
                  <a:cubicBezTo>
                    <a:pt x="10797" y="4650"/>
                    <a:pt x="10189" y="5070"/>
                    <a:pt x="9525" y="5411"/>
                  </a:cubicBezTo>
                  <a:cubicBezTo>
                    <a:pt x="8922" y="5718"/>
                    <a:pt x="8308" y="5940"/>
                    <a:pt x="7723" y="6064"/>
                  </a:cubicBezTo>
                  <a:lnTo>
                    <a:pt x="7734" y="6064"/>
                  </a:lnTo>
                  <a:lnTo>
                    <a:pt x="7729" y="6069"/>
                  </a:lnTo>
                  <a:lnTo>
                    <a:pt x="7729" y="6064"/>
                  </a:lnTo>
                  <a:cubicBezTo>
                    <a:pt x="7723" y="6064"/>
                    <a:pt x="7718" y="6069"/>
                    <a:pt x="7718" y="6069"/>
                  </a:cubicBezTo>
                  <a:lnTo>
                    <a:pt x="7706" y="6069"/>
                  </a:lnTo>
                  <a:cubicBezTo>
                    <a:pt x="7291" y="6155"/>
                    <a:pt x="6876" y="6195"/>
                    <a:pt x="6462" y="6195"/>
                  </a:cubicBezTo>
                  <a:cubicBezTo>
                    <a:pt x="6365" y="6195"/>
                    <a:pt x="6274" y="6195"/>
                    <a:pt x="6178" y="6189"/>
                  </a:cubicBezTo>
                  <a:lnTo>
                    <a:pt x="6166" y="6189"/>
                  </a:lnTo>
                  <a:cubicBezTo>
                    <a:pt x="5633" y="6155"/>
                    <a:pt x="5109" y="6059"/>
                    <a:pt x="4603" y="5899"/>
                  </a:cubicBezTo>
                  <a:cubicBezTo>
                    <a:pt x="4064" y="5723"/>
                    <a:pt x="3541" y="5479"/>
                    <a:pt x="3052" y="5172"/>
                  </a:cubicBezTo>
                  <a:cubicBezTo>
                    <a:pt x="2512" y="4826"/>
                    <a:pt x="2019" y="4406"/>
                    <a:pt x="1581" y="3928"/>
                  </a:cubicBezTo>
                  <a:lnTo>
                    <a:pt x="1581" y="3928"/>
                  </a:lnTo>
                  <a:lnTo>
                    <a:pt x="1610" y="3956"/>
                  </a:lnTo>
                  <a:cubicBezTo>
                    <a:pt x="1405" y="3729"/>
                    <a:pt x="1211" y="3491"/>
                    <a:pt x="1035" y="3247"/>
                  </a:cubicBezTo>
                  <a:cubicBezTo>
                    <a:pt x="842" y="2974"/>
                    <a:pt x="677" y="2712"/>
                    <a:pt x="540" y="2450"/>
                  </a:cubicBezTo>
                  <a:cubicBezTo>
                    <a:pt x="444" y="2263"/>
                    <a:pt x="365" y="2064"/>
                    <a:pt x="296" y="1876"/>
                  </a:cubicBezTo>
                  <a:cubicBezTo>
                    <a:pt x="234" y="1689"/>
                    <a:pt x="178" y="1495"/>
                    <a:pt x="131" y="1291"/>
                  </a:cubicBezTo>
                  <a:cubicBezTo>
                    <a:pt x="126" y="1240"/>
                    <a:pt x="115" y="1189"/>
                    <a:pt x="103" y="1138"/>
                  </a:cubicBezTo>
                  <a:lnTo>
                    <a:pt x="92" y="1081"/>
                  </a:lnTo>
                  <a:cubicBezTo>
                    <a:pt x="86" y="1041"/>
                    <a:pt x="81" y="1007"/>
                    <a:pt x="75" y="968"/>
                  </a:cubicBezTo>
                  <a:cubicBezTo>
                    <a:pt x="69" y="928"/>
                    <a:pt x="63" y="894"/>
                    <a:pt x="52" y="853"/>
                  </a:cubicBezTo>
                  <a:cubicBezTo>
                    <a:pt x="52" y="837"/>
                    <a:pt x="47" y="819"/>
                    <a:pt x="41" y="808"/>
                  </a:cubicBezTo>
                  <a:lnTo>
                    <a:pt x="41" y="808"/>
                  </a:lnTo>
                  <a:cubicBezTo>
                    <a:pt x="0" y="1343"/>
                    <a:pt x="29" y="1860"/>
                    <a:pt x="115" y="2353"/>
                  </a:cubicBezTo>
                  <a:cubicBezTo>
                    <a:pt x="200" y="2825"/>
                    <a:pt x="341" y="3281"/>
                    <a:pt x="540" y="3701"/>
                  </a:cubicBezTo>
                  <a:lnTo>
                    <a:pt x="546" y="3712"/>
                  </a:lnTo>
                  <a:cubicBezTo>
                    <a:pt x="740" y="4104"/>
                    <a:pt x="996" y="4496"/>
                    <a:pt x="1314" y="4871"/>
                  </a:cubicBezTo>
                  <a:cubicBezTo>
                    <a:pt x="1637" y="5251"/>
                    <a:pt x="2001" y="5587"/>
                    <a:pt x="2399" y="5872"/>
                  </a:cubicBezTo>
                  <a:cubicBezTo>
                    <a:pt x="2796" y="6150"/>
                    <a:pt x="3239" y="6383"/>
                    <a:pt x="3706" y="6559"/>
                  </a:cubicBezTo>
                  <a:lnTo>
                    <a:pt x="3729" y="6570"/>
                  </a:lnTo>
                  <a:lnTo>
                    <a:pt x="3740" y="6570"/>
                  </a:lnTo>
                  <a:cubicBezTo>
                    <a:pt x="3734" y="6565"/>
                    <a:pt x="3729" y="6565"/>
                    <a:pt x="3717" y="6559"/>
                  </a:cubicBezTo>
                  <a:lnTo>
                    <a:pt x="3717" y="6559"/>
                  </a:lnTo>
                  <a:cubicBezTo>
                    <a:pt x="4251" y="6758"/>
                    <a:pt x="4831" y="6888"/>
                    <a:pt x="5428" y="6945"/>
                  </a:cubicBezTo>
                  <a:cubicBezTo>
                    <a:pt x="5421" y="6940"/>
                    <a:pt x="5410" y="6940"/>
                    <a:pt x="5399" y="6934"/>
                  </a:cubicBezTo>
                  <a:lnTo>
                    <a:pt x="5399" y="6934"/>
                  </a:lnTo>
                  <a:cubicBezTo>
                    <a:pt x="5604" y="6956"/>
                    <a:pt x="5825" y="6968"/>
                    <a:pt x="6053" y="6968"/>
                  </a:cubicBezTo>
                  <a:cubicBezTo>
                    <a:pt x="6564" y="6968"/>
                    <a:pt x="7099" y="6916"/>
                    <a:pt x="7650" y="6820"/>
                  </a:cubicBezTo>
                  <a:lnTo>
                    <a:pt x="7661" y="6814"/>
                  </a:lnTo>
                  <a:lnTo>
                    <a:pt x="7661" y="6820"/>
                  </a:lnTo>
                  <a:cubicBezTo>
                    <a:pt x="8484" y="6667"/>
                    <a:pt x="9258" y="6423"/>
                    <a:pt x="9963" y="6087"/>
                  </a:cubicBezTo>
                  <a:lnTo>
                    <a:pt x="9963" y="6087"/>
                  </a:lnTo>
                  <a:lnTo>
                    <a:pt x="9950" y="6093"/>
                  </a:lnTo>
                  <a:cubicBezTo>
                    <a:pt x="10553" y="5809"/>
                    <a:pt x="11099" y="5463"/>
                    <a:pt x="11558" y="5070"/>
                  </a:cubicBezTo>
                  <a:lnTo>
                    <a:pt x="11558" y="5070"/>
                  </a:lnTo>
                  <a:lnTo>
                    <a:pt x="11542" y="5081"/>
                  </a:lnTo>
                  <a:cubicBezTo>
                    <a:pt x="11946" y="4747"/>
                    <a:pt x="12292" y="4377"/>
                    <a:pt x="12565" y="3984"/>
                  </a:cubicBezTo>
                  <a:cubicBezTo>
                    <a:pt x="12792" y="3661"/>
                    <a:pt x="12979" y="3315"/>
                    <a:pt x="13121" y="2961"/>
                  </a:cubicBezTo>
                  <a:cubicBezTo>
                    <a:pt x="13092" y="2940"/>
                    <a:pt x="13082" y="2911"/>
                    <a:pt x="13092" y="2882"/>
                  </a:cubicBezTo>
                  <a:cubicBezTo>
                    <a:pt x="13218" y="2405"/>
                    <a:pt x="13297" y="1973"/>
                    <a:pt x="13338" y="1564"/>
                  </a:cubicBezTo>
                  <a:cubicBezTo>
                    <a:pt x="13377" y="1075"/>
                    <a:pt x="13360" y="593"/>
                    <a:pt x="13275" y="132"/>
                  </a:cubicBezTo>
                  <a:lnTo>
                    <a:pt x="13275" y="144"/>
                  </a:lnTo>
                  <a:cubicBezTo>
                    <a:pt x="13263" y="98"/>
                    <a:pt x="13257" y="47"/>
                    <a:pt x="132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2928;p38">
              <a:extLst>
                <a:ext uri="{FF2B5EF4-FFF2-40B4-BE49-F238E27FC236}">
                  <a16:creationId xmlns:a16="http://schemas.microsoft.com/office/drawing/2014/main" xmlns="" id="{B4A51BD2-A13D-2006-597E-F0D0F4E2DEC0}"/>
                </a:ext>
              </a:extLst>
            </p:cNvPr>
            <p:cNvSpPr/>
            <p:nvPr/>
          </p:nvSpPr>
          <p:spPr>
            <a:xfrm>
              <a:off x="11559690" y="2582700"/>
              <a:ext cx="171859" cy="43779"/>
            </a:xfrm>
            <a:custGeom>
              <a:avLst/>
              <a:gdLst/>
              <a:ahLst/>
              <a:cxnLst/>
              <a:rect l="l" t="t" r="r" b="b"/>
              <a:pathLst>
                <a:path w="5853" h="1491" extrusionOk="0">
                  <a:moveTo>
                    <a:pt x="5115" y="1"/>
                  </a:moveTo>
                  <a:cubicBezTo>
                    <a:pt x="4937" y="1"/>
                    <a:pt x="4750" y="109"/>
                    <a:pt x="4643" y="240"/>
                  </a:cubicBezTo>
                  <a:cubicBezTo>
                    <a:pt x="4528" y="376"/>
                    <a:pt x="4472" y="552"/>
                    <a:pt x="4489" y="729"/>
                  </a:cubicBezTo>
                  <a:cubicBezTo>
                    <a:pt x="4501" y="911"/>
                    <a:pt x="4585" y="1081"/>
                    <a:pt x="4727" y="1200"/>
                  </a:cubicBezTo>
                  <a:cubicBezTo>
                    <a:pt x="4869" y="1320"/>
                    <a:pt x="5034" y="1354"/>
                    <a:pt x="5217" y="1354"/>
                  </a:cubicBezTo>
                  <a:cubicBezTo>
                    <a:pt x="5393" y="1354"/>
                    <a:pt x="5574" y="1241"/>
                    <a:pt x="5682" y="1110"/>
                  </a:cubicBezTo>
                  <a:cubicBezTo>
                    <a:pt x="5796" y="979"/>
                    <a:pt x="5852" y="803"/>
                    <a:pt x="5841" y="627"/>
                  </a:cubicBezTo>
                  <a:cubicBezTo>
                    <a:pt x="5824" y="444"/>
                    <a:pt x="5739" y="274"/>
                    <a:pt x="5597" y="155"/>
                  </a:cubicBezTo>
                  <a:cubicBezTo>
                    <a:pt x="5455" y="35"/>
                    <a:pt x="5296" y="1"/>
                    <a:pt x="5115" y="1"/>
                  </a:cubicBezTo>
                  <a:close/>
                  <a:moveTo>
                    <a:pt x="636" y="132"/>
                  </a:moveTo>
                  <a:cubicBezTo>
                    <a:pt x="460" y="132"/>
                    <a:pt x="279" y="245"/>
                    <a:pt x="171" y="376"/>
                  </a:cubicBezTo>
                  <a:cubicBezTo>
                    <a:pt x="56" y="512"/>
                    <a:pt x="0" y="688"/>
                    <a:pt x="11" y="866"/>
                  </a:cubicBezTo>
                  <a:cubicBezTo>
                    <a:pt x="22" y="1042"/>
                    <a:pt x="114" y="1217"/>
                    <a:pt x="255" y="1331"/>
                  </a:cubicBezTo>
                  <a:cubicBezTo>
                    <a:pt x="397" y="1451"/>
                    <a:pt x="557" y="1490"/>
                    <a:pt x="738" y="1490"/>
                  </a:cubicBezTo>
                  <a:cubicBezTo>
                    <a:pt x="914" y="1490"/>
                    <a:pt x="1102" y="1377"/>
                    <a:pt x="1210" y="1246"/>
                  </a:cubicBezTo>
                  <a:cubicBezTo>
                    <a:pt x="1323" y="1110"/>
                    <a:pt x="1381" y="934"/>
                    <a:pt x="1364" y="757"/>
                  </a:cubicBezTo>
                  <a:cubicBezTo>
                    <a:pt x="1352" y="575"/>
                    <a:pt x="1262" y="405"/>
                    <a:pt x="1126" y="291"/>
                  </a:cubicBezTo>
                  <a:cubicBezTo>
                    <a:pt x="982" y="171"/>
                    <a:pt x="819" y="132"/>
                    <a:pt x="636" y="13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2929;p38">
              <a:extLst>
                <a:ext uri="{FF2B5EF4-FFF2-40B4-BE49-F238E27FC236}">
                  <a16:creationId xmlns:a16="http://schemas.microsoft.com/office/drawing/2014/main" xmlns="" id="{D023B857-365D-496C-6145-57F5DB84A6C0}"/>
                </a:ext>
              </a:extLst>
            </p:cNvPr>
            <p:cNvSpPr/>
            <p:nvPr/>
          </p:nvSpPr>
          <p:spPr>
            <a:xfrm>
              <a:off x="11347927" y="2363157"/>
              <a:ext cx="576357" cy="582992"/>
            </a:xfrm>
            <a:custGeom>
              <a:avLst/>
              <a:gdLst/>
              <a:ahLst/>
              <a:cxnLst/>
              <a:rect l="l" t="t" r="r" b="b"/>
              <a:pathLst>
                <a:path w="19629" h="19855" extrusionOk="0">
                  <a:moveTo>
                    <a:pt x="12167" y="1"/>
                  </a:moveTo>
                  <a:cubicBezTo>
                    <a:pt x="12088" y="1"/>
                    <a:pt x="12013" y="40"/>
                    <a:pt x="11973" y="114"/>
                  </a:cubicBezTo>
                  <a:cubicBezTo>
                    <a:pt x="11917" y="216"/>
                    <a:pt x="11883" y="341"/>
                    <a:pt x="11855" y="455"/>
                  </a:cubicBezTo>
                  <a:cubicBezTo>
                    <a:pt x="11821" y="580"/>
                    <a:pt x="11792" y="711"/>
                    <a:pt x="11769" y="835"/>
                  </a:cubicBezTo>
                  <a:cubicBezTo>
                    <a:pt x="11752" y="950"/>
                    <a:pt x="11724" y="1063"/>
                    <a:pt x="11706" y="1176"/>
                  </a:cubicBezTo>
                  <a:cubicBezTo>
                    <a:pt x="11684" y="1307"/>
                    <a:pt x="11672" y="1432"/>
                    <a:pt x="11656" y="1563"/>
                  </a:cubicBezTo>
                  <a:cubicBezTo>
                    <a:pt x="11638" y="1660"/>
                    <a:pt x="11690" y="1750"/>
                    <a:pt x="11786" y="1773"/>
                  </a:cubicBezTo>
                  <a:cubicBezTo>
                    <a:pt x="11799" y="1777"/>
                    <a:pt x="11812" y="1778"/>
                    <a:pt x="11825" y="1778"/>
                  </a:cubicBezTo>
                  <a:cubicBezTo>
                    <a:pt x="11904" y="1778"/>
                    <a:pt x="11981" y="1721"/>
                    <a:pt x="11996" y="1643"/>
                  </a:cubicBezTo>
                  <a:cubicBezTo>
                    <a:pt x="12020" y="1524"/>
                    <a:pt x="12047" y="1415"/>
                    <a:pt x="12076" y="1302"/>
                  </a:cubicBezTo>
                  <a:cubicBezTo>
                    <a:pt x="12115" y="1176"/>
                    <a:pt x="12144" y="1052"/>
                    <a:pt x="12183" y="927"/>
                  </a:cubicBezTo>
                  <a:cubicBezTo>
                    <a:pt x="12217" y="819"/>
                    <a:pt x="12258" y="706"/>
                    <a:pt x="12292" y="597"/>
                  </a:cubicBezTo>
                  <a:lnTo>
                    <a:pt x="12343" y="410"/>
                  </a:lnTo>
                  <a:cubicBezTo>
                    <a:pt x="12366" y="341"/>
                    <a:pt x="12372" y="273"/>
                    <a:pt x="12377" y="200"/>
                  </a:cubicBezTo>
                  <a:cubicBezTo>
                    <a:pt x="12382" y="108"/>
                    <a:pt x="12298" y="24"/>
                    <a:pt x="12212" y="6"/>
                  </a:cubicBezTo>
                  <a:cubicBezTo>
                    <a:pt x="12196" y="1"/>
                    <a:pt x="12178" y="1"/>
                    <a:pt x="12167" y="1"/>
                  </a:cubicBezTo>
                  <a:close/>
                  <a:moveTo>
                    <a:pt x="3803" y="2416"/>
                  </a:moveTo>
                  <a:cubicBezTo>
                    <a:pt x="3757" y="2416"/>
                    <a:pt x="3717" y="2432"/>
                    <a:pt x="3678" y="2455"/>
                  </a:cubicBezTo>
                  <a:cubicBezTo>
                    <a:pt x="3633" y="2484"/>
                    <a:pt x="3598" y="2534"/>
                    <a:pt x="3581" y="2592"/>
                  </a:cubicBezTo>
                  <a:cubicBezTo>
                    <a:pt x="3570" y="2642"/>
                    <a:pt x="3575" y="2717"/>
                    <a:pt x="3615" y="2762"/>
                  </a:cubicBezTo>
                  <a:cubicBezTo>
                    <a:pt x="3740" y="2909"/>
                    <a:pt x="3864" y="3058"/>
                    <a:pt x="4001" y="3205"/>
                  </a:cubicBezTo>
                  <a:cubicBezTo>
                    <a:pt x="4064" y="3274"/>
                    <a:pt x="4132" y="3347"/>
                    <a:pt x="4194" y="3415"/>
                  </a:cubicBezTo>
                  <a:cubicBezTo>
                    <a:pt x="4268" y="3494"/>
                    <a:pt x="4336" y="3580"/>
                    <a:pt x="4422" y="3649"/>
                  </a:cubicBezTo>
                  <a:cubicBezTo>
                    <a:pt x="4471" y="3685"/>
                    <a:pt x="4527" y="3706"/>
                    <a:pt x="4581" y="3706"/>
                  </a:cubicBezTo>
                  <a:cubicBezTo>
                    <a:pt x="4620" y="3706"/>
                    <a:pt x="4659" y="3695"/>
                    <a:pt x="4695" y="3672"/>
                  </a:cubicBezTo>
                  <a:cubicBezTo>
                    <a:pt x="4803" y="3604"/>
                    <a:pt x="4826" y="3467"/>
                    <a:pt x="4763" y="3358"/>
                  </a:cubicBezTo>
                  <a:cubicBezTo>
                    <a:pt x="4711" y="3274"/>
                    <a:pt x="4638" y="3200"/>
                    <a:pt x="4569" y="3126"/>
                  </a:cubicBezTo>
                  <a:cubicBezTo>
                    <a:pt x="4507" y="3058"/>
                    <a:pt x="4439" y="2990"/>
                    <a:pt x="4370" y="2922"/>
                  </a:cubicBezTo>
                  <a:cubicBezTo>
                    <a:pt x="4239" y="2785"/>
                    <a:pt x="4103" y="2654"/>
                    <a:pt x="3979" y="2513"/>
                  </a:cubicBezTo>
                  <a:cubicBezTo>
                    <a:pt x="3945" y="2466"/>
                    <a:pt x="3905" y="2438"/>
                    <a:pt x="3848" y="2421"/>
                  </a:cubicBezTo>
                  <a:cubicBezTo>
                    <a:pt x="3830" y="2421"/>
                    <a:pt x="3814" y="2416"/>
                    <a:pt x="3803" y="2416"/>
                  </a:cubicBezTo>
                  <a:close/>
                  <a:moveTo>
                    <a:pt x="18008" y="4183"/>
                  </a:moveTo>
                  <a:cubicBezTo>
                    <a:pt x="17986" y="4183"/>
                    <a:pt x="17957" y="4189"/>
                    <a:pt x="17934" y="4200"/>
                  </a:cubicBezTo>
                  <a:cubicBezTo>
                    <a:pt x="17747" y="4268"/>
                    <a:pt x="17582" y="4381"/>
                    <a:pt x="17417" y="4490"/>
                  </a:cubicBezTo>
                  <a:cubicBezTo>
                    <a:pt x="17252" y="4592"/>
                    <a:pt x="17093" y="4695"/>
                    <a:pt x="16917" y="4774"/>
                  </a:cubicBezTo>
                  <a:cubicBezTo>
                    <a:pt x="16861" y="4802"/>
                    <a:pt x="16815" y="4881"/>
                    <a:pt x="16804" y="4939"/>
                  </a:cubicBezTo>
                  <a:cubicBezTo>
                    <a:pt x="16786" y="5012"/>
                    <a:pt x="16798" y="5086"/>
                    <a:pt x="16838" y="5149"/>
                  </a:cubicBezTo>
                  <a:cubicBezTo>
                    <a:pt x="16877" y="5206"/>
                    <a:pt x="16935" y="5246"/>
                    <a:pt x="17003" y="5262"/>
                  </a:cubicBezTo>
                  <a:cubicBezTo>
                    <a:pt x="17022" y="5266"/>
                    <a:pt x="17040" y="5268"/>
                    <a:pt x="17057" y="5268"/>
                  </a:cubicBezTo>
                  <a:cubicBezTo>
                    <a:pt x="17110" y="5268"/>
                    <a:pt x="17156" y="5250"/>
                    <a:pt x="17207" y="5228"/>
                  </a:cubicBezTo>
                  <a:cubicBezTo>
                    <a:pt x="17383" y="5143"/>
                    <a:pt x="17548" y="5052"/>
                    <a:pt x="17713" y="4950"/>
                  </a:cubicBezTo>
                  <a:cubicBezTo>
                    <a:pt x="17884" y="4847"/>
                    <a:pt x="18054" y="4745"/>
                    <a:pt x="18196" y="4609"/>
                  </a:cubicBezTo>
                  <a:cubicBezTo>
                    <a:pt x="18281" y="4535"/>
                    <a:pt x="18281" y="4388"/>
                    <a:pt x="18225" y="4302"/>
                  </a:cubicBezTo>
                  <a:cubicBezTo>
                    <a:pt x="18178" y="4228"/>
                    <a:pt x="18094" y="4183"/>
                    <a:pt x="18008" y="4183"/>
                  </a:cubicBezTo>
                  <a:close/>
                  <a:moveTo>
                    <a:pt x="9360" y="6733"/>
                  </a:moveTo>
                  <a:cubicBezTo>
                    <a:pt x="9285" y="6733"/>
                    <a:pt x="9212" y="6762"/>
                    <a:pt x="9161" y="6825"/>
                  </a:cubicBezTo>
                  <a:cubicBezTo>
                    <a:pt x="9099" y="6887"/>
                    <a:pt x="9064" y="6967"/>
                    <a:pt x="9070" y="7053"/>
                  </a:cubicBezTo>
                  <a:cubicBezTo>
                    <a:pt x="9075" y="7218"/>
                    <a:pt x="9212" y="7342"/>
                    <a:pt x="9388" y="7342"/>
                  </a:cubicBezTo>
                  <a:cubicBezTo>
                    <a:pt x="9463" y="7342"/>
                    <a:pt x="9536" y="7308"/>
                    <a:pt x="9592" y="7252"/>
                  </a:cubicBezTo>
                  <a:cubicBezTo>
                    <a:pt x="9649" y="7189"/>
                    <a:pt x="9684" y="7103"/>
                    <a:pt x="9678" y="7024"/>
                  </a:cubicBezTo>
                  <a:cubicBezTo>
                    <a:pt x="9673" y="6859"/>
                    <a:pt x="9536" y="6733"/>
                    <a:pt x="9360" y="6733"/>
                  </a:cubicBezTo>
                  <a:close/>
                  <a:moveTo>
                    <a:pt x="10945" y="6733"/>
                  </a:moveTo>
                  <a:cubicBezTo>
                    <a:pt x="10866" y="6733"/>
                    <a:pt x="10792" y="6762"/>
                    <a:pt x="10740" y="6825"/>
                  </a:cubicBezTo>
                  <a:cubicBezTo>
                    <a:pt x="10678" y="6887"/>
                    <a:pt x="10644" y="6967"/>
                    <a:pt x="10649" y="7053"/>
                  </a:cubicBezTo>
                  <a:cubicBezTo>
                    <a:pt x="10656" y="7218"/>
                    <a:pt x="10792" y="7342"/>
                    <a:pt x="10968" y="7342"/>
                  </a:cubicBezTo>
                  <a:cubicBezTo>
                    <a:pt x="11047" y="7342"/>
                    <a:pt x="11116" y="7313"/>
                    <a:pt x="11173" y="7252"/>
                  </a:cubicBezTo>
                  <a:cubicBezTo>
                    <a:pt x="11236" y="7189"/>
                    <a:pt x="11263" y="7108"/>
                    <a:pt x="11263" y="7024"/>
                  </a:cubicBezTo>
                  <a:cubicBezTo>
                    <a:pt x="11257" y="6859"/>
                    <a:pt x="11116" y="6733"/>
                    <a:pt x="10945" y="6733"/>
                  </a:cubicBezTo>
                  <a:close/>
                  <a:moveTo>
                    <a:pt x="428" y="8285"/>
                  </a:moveTo>
                  <a:cubicBezTo>
                    <a:pt x="347" y="8285"/>
                    <a:pt x="263" y="8291"/>
                    <a:pt x="177" y="8302"/>
                  </a:cubicBezTo>
                  <a:cubicBezTo>
                    <a:pt x="126" y="8314"/>
                    <a:pt x="87" y="8325"/>
                    <a:pt x="53" y="8364"/>
                  </a:cubicBezTo>
                  <a:cubicBezTo>
                    <a:pt x="19" y="8399"/>
                    <a:pt x="1" y="8450"/>
                    <a:pt x="1" y="8501"/>
                  </a:cubicBezTo>
                  <a:cubicBezTo>
                    <a:pt x="6" y="8590"/>
                    <a:pt x="79" y="8679"/>
                    <a:pt x="170" y="8679"/>
                  </a:cubicBezTo>
                  <a:cubicBezTo>
                    <a:pt x="178" y="8679"/>
                    <a:pt x="186" y="8678"/>
                    <a:pt x="195" y="8677"/>
                  </a:cubicBezTo>
                  <a:cubicBezTo>
                    <a:pt x="247" y="8673"/>
                    <a:pt x="296" y="8669"/>
                    <a:pt x="346" y="8669"/>
                  </a:cubicBezTo>
                  <a:cubicBezTo>
                    <a:pt x="367" y="8669"/>
                    <a:pt x="388" y="8670"/>
                    <a:pt x="410" y="8671"/>
                  </a:cubicBezTo>
                  <a:cubicBezTo>
                    <a:pt x="575" y="8689"/>
                    <a:pt x="735" y="8729"/>
                    <a:pt x="898" y="8774"/>
                  </a:cubicBezTo>
                  <a:cubicBezTo>
                    <a:pt x="1063" y="8820"/>
                    <a:pt x="1228" y="8881"/>
                    <a:pt x="1399" y="8904"/>
                  </a:cubicBezTo>
                  <a:cubicBezTo>
                    <a:pt x="1418" y="8908"/>
                    <a:pt x="1436" y="8910"/>
                    <a:pt x="1454" y="8910"/>
                  </a:cubicBezTo>
                  <a:cubicBezTo>
                    <a:pt x="1495" y="8910"/>
                    <a:pt x="1534" y="8900"/>
                    <a:pt x="1569" y="8876"/>
                  </a:cubicBezTo>
                  <a:cubicBezTo>
                    <a:pt x="1614" y="8847"/>
                    <a:pt x="1648" y="8797"/>
                    <a:pt x="1661" y="8739"/>
                  </a:cubicBezTo>
                  <a:cubicBezTo>
                    <a:pt x="1672" y="8684"/>
                    <a:pt x="1666" y="8626"/>
                    <a:pt x="1632" y="8574"/>
                  </a:cubicBezTo>
                  <a:cubicBezTo>
                    <a:pt x="1598" y="8524"/>
                    <a:pt x="1553" y="8501"/>
                    <a:pt x="1496" y="8484"/>
                  </a:cubicBezTo>
                  <a:cubicBezTo>
                    <a:pt x="1291" y="8411"/>
                    <a:pt x="1069" y="8359"/>
                    <a:pt x="853" y="8325"/>
                  </a:cubicBezTo>
                  <a:cubicBezTo>
                    <a:pt x="711" y="8302"/>
                    <a:pt x="570" y="8285"/>
                    <a:pt x="428" y="8285"/>
                  </a:cubicBezTo>
                  <a:close/>
                  <a:moveTo>
                    <a:pt x="10656" y="8154"/>
                  </a:moveTo>
                  <a:cubicBezTo>
                    <a:pt x="10615" y="8154"/>
                    <a:pt x="10565" y="8183"/>
                    <a:pt x="10559" y="8228"/>
                  </a:cubicBezTo>
                  <a:cubicBezTo>
                    <a:pt x="10554" y="8291"/>
                    <a:pt x="10541" y="8343"/>
                    <a:pt x="10525" y="8388"/>
                  </a:cubicBezTo>
                  <a:cubicBezTo>
                    <a:pt x="10507" y="8433"/>
                    <a:pt x="10485" y="8472"/>
                    <a:pt x="10462" y="8513"/>
                  </a:cubicBezTo>
                  <a:cubicBezTo>
                    <a:pt x="10434" y="8547"/>
                    <a:pt x="10410" y="8574"/>
                    <a:pt x="10383" y="8598"/>
                  </a:cubicBezTo>
                  <a:cubicBezTo>
                    <a:pt x="10355" y="8621"/>
                    <a:pt x="10320" y="8643"/>
                    <a:pt x="10286" y="8660"/>
                  </a:cubicBezTo>
                  <a:cubicBezTo>
                    <a:pt x="10252" y="8677"/>
                    <a:pt x="10218" y="8689"/>
                    <a:pt x="10179" y="8694"/>
                  </a:cubicBezTo>
                  <a:cubicBezTo>
                    <a:pt x="10150" y="8700"/>
                    <a:pt x="10121" y="8700"/>
                    <a:pt x="10098" y="8700"/>
                  </a:cubicBezTo>
                  <a:lnTo>
                    <a:pt x="10070" y="8700"/>
                  </a:lnTo>
                  <a:cubicBezTo>
                    <a:pt x="10042" y="8694"/>
                    <a:pt x="10014" y="8689"/>
                    <a:pt x="9979" y="8684"/>
                  </a:cubicBezTo>
                  <a:cubicBezTo>
                    <a:pt x="9956" y="8671"/>
                    <a:pt x="9933" y="8660"/>
                    <a:pt x="9911" y="8649"/>
                  </a:cubicBezTo>
                  <a:cubicBezTo>
                    <a:pt x="9894" y="8632"/>
                    <a:pt x="9883" y="8621"/>
                    <a:pt x="9865" y="8603"/>
                  </a:cubicBezTo>
                  <a:cubicBezTo>
                    <a:pt x="9854" y="8587"/>
                    <a:pt x="9843" y="8564"/>
                    <a:pt x="9831" y="8547"/>
                  </a:cubicBezTo>
                  <a:cubicBezTo>
                    <a:pt x="9820" y="8524"/>
                    <a:pt x="9809" y="8495"/>
                    <a:pt x="9804" y="8467"/>
                  </a:cubicBezTo>
                  <a:cubicBezTo>
                    <a:pt x="9797" y="8433"/>
                    <a:pt x="9797" y="8399"/>
                    <a:pt x="9797" y="8359"/>
                  </a:cubicBezTo>
                  <a:lnTo>
                    <a:pt x="9804" y="8330"/>
                  </a:lnTo>
                  <a:cubicBezTo>
                    <a:pt x="9809" y="8309"/>
                    <a:pt x="9809" y="8274"/>
                    <a:pt x="9786" y="8240"/>
                  </a:cubicBezTo>
                  <a:cubicBezTo>
                    <a:pt x="9769" y="8212"/>
                    <a:pt x="9741" y="8194"/>
                    <a:pt x="9712" y="8189"/>
                  </a:cubicBezTo>
                  <a:cubicBezTo>
                    <a:pt x="9707" y="8183"/>
                    <a:pt x="9694" y="8183"/>
                    <a:pt x="9689" y="8183"/>
                  </a:cubicBezTo>
                  <a:cubicBezTo>
                    <a:pt x="9633" y="8183"/>
                    <a:pt x="9570" y="8217"/>
                    <a:pt x="9565" y="8280"/>
                  </a:cubicBezTo>
                  <a:cubicBezTo>
                    <a:pt x="9558" y="8336"/>
                    <a:pt x="9553" y="8393"/>
                    <a:pt x="9553" y="8438"/>
                  </a:cubicBezTo>
                  <a:cubicBezTo>
                    <a:pt x="9553" y="8484"/>
                    <a:pt x="9565" y="8529"/>
                    <a:pt x="9576" y="8587"/>
                  </a:cubicBezTo>
                  <a:cubicBezTo>
                    <a:pt x="9592" y="8666"/>
                    <a:pt x="9639" y="8745"/>
                    <a:pt x="9701" y="8820"/>
                  </a:cubicBezTo>
                  <a:cubicBezTo>
                    <a:pt x="9804" y="8933"/>
                    <a:pt x="9962" y="9001"/>
                    <a:pt x="10150" y="9007"/>
                  </a:cubicBezTo>
                  <a:cubicBezTo>
                    <a:pt x="10190" y="9007"/>
                    <a:pt x="10235" y="8996"/>
                    <a:pt x="10281" y="8990"/>
                  </a:cubicBezTo>
                  <a:cubicBezTo>
                    <a:pt x="10315" y="8984"/>
                    <a:pt x="10349" y="8973"/>
                    <a:pt x="10383" y="8956"/>
                  </a:cubicBezTo>
                  <a:cubicBezTo>
                    <a:pt x="10473" y="8922"/>
                    <a:pt x="10554" y="8870"/>
                    <a:pt x="10615" y="8802"/>
                  </a:cubicBezTo>
                  <a:cubicBezTo>
                    <a:pt x="10678" y="8734"/>
                    <a:pt x="10724" y="8643"/>
                    <a:pt x="10751" y="8547"/>
                  </a:cubicBezTo>
                  <a:cubicBezTo>
                    <a:pt x="10775" y="8450"/>
                    <a:pt x="10775" y="8343"/>
                    <a:pt x="10751" y="8223"/>
                  </a:cubicBezTo>
                  <a:cubicBezTo>
                    <a:pt x="10740" y="8178"/>
                    <a:pt x="10695" y="8154"/>
                    <a:pt x="10656" y="8154"/>
                  </a:cubicBezTo>
                  <a:close/>
                  <a:moveTo>
                    <a:pt x="18236" y="10013"/>
                  </a:moveTo>
                  <a:cubicBezTo>
                    <a:pt x="18184" y="10013"/>
                    <a:pt x="18139" y="10030"/>
                    <a:pt x="18099" y="10058"/>
                  </a:cubicBezTo>
                  <a:cubicBezTo>
                    <a:pt x="18042" y="10092"/>
                    <a:pt x="17997" y="10155"/>
                    <a:pt x="17986" y="10223"/>
                  </a:cubicBezTo>
                  <a:cubicBezTo>
                    <a:pt x="17968" y="10291"/>
                    <a:pt x="17979" y="10365"/>
                    <a:pt x="18020" y="10428"/>
                  </a:cubicBezTo>
                  <a:cubicBezTo>
                    <a:pt x="18054" y="10478"/>
                    <a:pt x="18122" y="10536"/>
                    <a:pt x="18184" y="10541"/>
                  </a:cubicBezTo>
                  <a:cubicBezTo>
                    <a:pt x="18377" y="10564"/>
                    <a:pt x="18566" y="10604"/>
                    <a:pt x="18753" y="10649"/>
                  </a:cubicBezTo>
                  <a:cubicBezTo>
                    <a:pt x="18838" y="10672"/>
                    <a:pt x="18918" y="10695"/>
                    <a:pt x="19002" y="10711"/>
                  </a:cubicBezTo>
                  <a:cubicBezTo>
                    <a:pt x="19117" y="10740"/>
                    <a:pt x="19224" y="10756"/>
                    <a:pt x="19338" y="10769"/>
                  </a:cubicBezTo>
                  <a:cubicBezTo>
                    <a:pt x="19389" y="10763"/>
                    <a:pt x="19434" y="10751"/>
                    <a:pt x="19474" y="10722"/>
                  </a:cubicBezTo>
                  <a:cubicBezTo>
                    <a:pt x="19537" y="10683"/>
                    <a:pt x="19582" y="10620"/>
                    <a:pt x="19599" y="10546"/>
                  </a:cubicBezTo>
                  <a:cubicBezTo>
                    <a:pt x="19628" y="10428"/>
                    <a:pt x="19565" y="10291"/>
                    <a:pt x="19458" y="10240"/>
                  </a:cubicBezTo>
                  <a:cubicBezTo>
                    <a:pt x="19275" y="10150"/>
                    <a:pt x="19077" y="10109"/>
                    <a:pt x="18878" y="10081"/>
                  </a:cubicBezTo>
                  <a:cubicBezTo>
                    <a:pt x="18668" y="10047"/>
                    <a:pt x="18451" y="10030"/>
                    <a:pt x="18236" y="10013"/>
                  </a:cubicBezTo>
                  <a:close/>
                  <a:moveTo>
                    <a:pt x="2888" y="14433"/>
                  </a:moveTo>
                  <a:cubicBezTo>
                    <a:pt x="2865" y="14433"/>
                    <a:pt x="2842" y="14433"/>
                    <a:pt x="2825" y="14445"/>
                  </a:cubicBezTo>
                  <a:cubicBezTo>
                    <a:pt x="2728" y="14480"/>
                    <a:pt x="2637" y="14530"/>
                    <a:pt x="2547" y="14582"/>
                  </a:cubicBezTo>
                  <a:cubicBezTo>
                    <a:pt x="2467" y="14632"/>
                    <a:pt x="2382" y="14677"/>
                    <a:pt x="2296" y="14724"/>
                  </a:cubicBezTo>
                  <a:cubicBezTo>
                    <a:pt x="2126" y="14820"/>
                    <a:pt x="1962" y="14910"/>
                    <a:pt x="1808" y="15030"/>
                  </a:cubicBezTo>
                  <a:cubicBezTo>
                    <a:pt x="1757" y="15070"/>
                    <a:pt x="1717" y="15115"/>
                    <a:pt x="1700" y="15183"/>
                  </a:cubicBezTo>
                  <a:cubicBezTo>
                    <a:pt x="1682" y="15251"/>
                    <a:pt x="1695" y="15325"/>
                    <a:pt x="1734" y="15377"/>
                  </a:cubicBezTo>
                  <a:cubicBezTo>
                    <a:pt x="1779" y="15451"/>
                    <a:pt x="1867" y="15499"/>
                    <a:pt x="1954" y="15499"/>
                  </a:cubicBezTo>
                  <a:cubicBezTo>
                    <a:pt x="1999" y="15499"/>
                    <a:pt x="2043" y="15486"/>
                    <a:pt x="2081" y="15456"/>
                  </a:cubicBezTo>
                  <a:cubicBezTo>
                    <a:pt x="2235" y="15337"/>
                    <a:pt x="2405" y="15246"/>
                    <a:pt x="2576" y="15155"/>
                  </a:cubicBezTo>
                  <a:cubicBezTo>
                    <a:pt x="2660" y="15115"/>
                    <a:pt x="2746" y="15070"/>
                    <a:pt x="2831" y="15018"/>
                  </a:cubicBezTo>
                  <a:cubicBezTo>
                    <a:pt x="2883" y="14984"/>
                    <a:pt x="2933" y="14945"/>
                    <a:pt x="2978" y="14900"/>
                  </a:cubicBezTo>
                  <a:cubicBezTo>
                    <a:pt x="3024" y="14860"/>
                    <a:pt x="3058" y="14814"/>
                    <a:pt x="3093" y="14763"/>
                  </a:cubicBezTo>
                  <a:cubicBezTo>
                    <a:pt x="3138" y="14700"/>
                    <a:pt x="3121" y="14598"/>
                    <a:pt x="3080" y="14535"/>
                  </a:cubicBezTo>
                  <a:cubicBezTo>
                    <a:pt x="3041" y="14473"/>
                    <a:pt x="2967" y="14433"/>
                    <a:pt x="2888" y="14433"/>
                  </a:cubicBezTo>
                  <a:close/>
                  <a:moveTo>
                    <a:pt x="8910" y="15991"/>
                  </a:moveTo>
                  <a:cubicBezTo>
                    <a:pt x="8911" y="15991"/>
                    <a:pt x="8912" y="15991"/>
                    <a:pt x="8913" y="15991"/>
                  </a:cubicBezTo>
                  <a:lnTo>
                    <a:pt x="8913" y="15991"/>
                  </a:lnTo>
                  <a:cubicBezTo>
                    <a:pt x="8912" y="15991"/>
                    <a:pt x="8910" y="15991"/>
                    <a:pt x="8910" y="15991"/>
                  </a:cubicBezTo>
                  <a:close/>
                  <a:moveTo>
                    <a:pt x="10554" y="3358"/>
                  </a:moveTo>
                  <a:cubicBezTo>
                    <a:pt x="10735" y="3358"/>
                    <a:pt x="10916" y="3370"/>
                    <a:pt x="11092" y="3381"/>
                  </a:cubicBezTo>
                  <a:lnTo>
                    <a:pt x="11121" y="3381"/>
                  </a:lnTo>
                  <a:cubicBezTo>
                    <a:pt x="11645" y="3433"/>
                    <a:pt x="12156" y="3552"/>
                    <a:pt x="12639" y="3728"/>
                  </a:cubicBezTo>
                  <a:cubicBezTo>
                    <a:pt x="13098" y="3898"/>
                    <a:pt x="13542" y="4131"/>
                    <a:pt x="13945" y="4415"/>
                  </a:cubicBezTo>
                  <a:cubicBezTo>
                    <a:pt x="14270" y="4648"/>
                    <a:pt x="14577" y="4916"/>
                    <a:pt x="14855" y="5217"/>
                  </a:cubicBezTo>
                  <a:cubicBezTo>
                    <a:pt x="14934" y="5301"/>
                    <a:pt x="15008" y="5382"/>
                    <a:pt x="15076" y="5466"/>
                  </a:cubicBezTo>
                  <a:lnTo>
                    <a:pt x="15065" y="5450"/>
                  </a:lnTo>
                  <a:lnTo>
                    <a:pt x="15065" y="5450"/>
                  </a:lnTo>
                  <a:cubicBezTo>
                    <a:pt x="15451" y="5904"/>
                    <a:pt x="15786" y="6433"/>
                    <a:pt x="16065" y="7013"/>
                  </a:cubicBezTo>
                  <a:cubicBezTo>
                    <a:pt x="16321" y="7546"/>
                    <a:pt x="16513" y="8104"/>
                    <a:pt x="16656" y="8677"/>
                  </a:cubicBezTo>
                  <a:cubicBezTo>
                    <a:pt x="16696" y="8847"/>
                    <a:pt x="16730" y="9018"/>
                    <a:pt x="16764" y="9188"/>
                  </a:cubicBezTo>
                  <a:lnTo>
                    <a:pt x="16764" y="9183"/>
                  </a:lnTo>
                  <a:cubicBezTo>
                    <a:pt x="16849" y="9644"/>
                    <a:pt x="16866" y="10126"/>
                    <a:pt x="16827" y="10615"/>
                  </a:cubicBezTo>
                  <a:cubicBezTo>
                    <a:pt x="16775" y="11241"/>
                    <a:pt x="16639" y="11842"/>
                    <a:pt x="16337" y="12400"/>
                  </a:cubicBezTo>
                  <a:cubicBezTo>
                    <a:pt x="16036" y="12938"/>
                    <a:pt x="15673" y="13444"/>
                    <a:pt x="15259" y="13900"/>
                  </a:cubicBezTo>
                  <a:cubicBezTo>
                    <a:pt x="14837" y="14354"/>
                    <a:pt x="14315" y="14690"/>
                    <a:pt x="13769" y="14979"/>
                  </a:cubicBezTo>
                  <a:cubicBezTo>
                    <a:pt x="13662" y="15036"/>
                    <a:pt x="13554" y="15086"/>
                    <a:pt x="13445" y="15138"/>
                  </a:cubicBezTo>
                  <a:lnTo>
                    <a:pt x="13452" y="15138"/>
                  </a:lnTo>
                  <a:cubicBezTo>
                    <a:pt x="12747" y="15474"/>
                    <a:pt x="11973" y="15718"/>
                    <a:pt x="11150" y="15871"/>
                  </a:cubicBezTo>
                  <a:lnTo>
                    <a:pt x="11144" y="15871"/>
                  </a:lnTo>
                  <a:lnTo>
                    <a:pt x="11139" y="15877"/>
                  </a:lnTo>
                  <a:cubicBezTo>
                    <a:pt x="10588" y="15967"/>
                    <a:pt x="10053" y="16019"/>
                    <a:pt x="9542" y="16019"/>
                  </a:cubicBezTo>
                  <a:cubicBezTo>
                    <a:pt x="9366" y="16019"/>
                    <a:pt x="9190" y="16014"/>
                    <a:pt x="9025" y="15996"/>
                  </a:cubicBezTo>
                  <a:cubicBezTo>
                    <a:pt x="8986" y="15996"/>
                    <a:pt x="8946" y="15996"/>
                    <a:pt x="8913" y="15991"/>
                  </a:cubicBezTo>
                  <a:lnTo>
                    <a:pt x="8913" y="15991"/>
                  </a:lnTo>
                  <a:cubicBezTo>
                    <a:pt x="8915" y="15992"/>
                    <a:pt x="8917" y="15993"/>
                    <a:pt x="8917" y="15996"/>
                  </a:cubicBezTo>
                  <a:cubicBezTo>
                    <a:pt x="8451" y="15951"/>
                    <a:pt x="7997" y="15865"/>
                    <a:pt x="7564" y="15729"/>
                  </a:cubicBezTo>
                  <a:cubicBezTo>
                    <a:pt x="7451" y="15695"/>
                    <a:pt x="7337" y="15661"/>
                    <a:pt x="7223" y="15621"/>
                  </a:cubicBezTo>
                  <a:lnTo>
                    <a:pt x="7229" y="15621"/>
                  </a:lnTo>
                  <a:lnTo>
                    <a:pt x="7218" y="15616"/>
                  </a:lnTo>
                  <a:lnTo>
                    <a:pt x="7195" y="15610"/>
                  </a:lnTo>
                  <a:cubicBezTo>
                    <a:pt x="6728" y="15434"/>
                    <a:pt x="6285" y="15201"/>
                    <a:pt x="5888" y="14923"/>
                  </a:cubicBezTo>
                  <a:cubicBezTo>
                    <a:pt x="5490" y="14638"/>
                    <a:pt x="5126" y="14302"/>
                    <a:pt x="4803" y="13922"/>
                  </a:cubicBezTo>
                  <a:cubicBezTo>
                    <a:pt x="4485" y="13547"/>
                    <a:pt x="4229" y="13155"/>
                    <a:pt x="4035" y="12763"/>
                  </a:cubicBezTo>
                  <a:lnTo>
                    <a:pt x="4029" y="12752"/>
                  </a:lnTo>
                  <a:cubicBezTo>
                    <a:pt x="3830" y="12332"/>
                    <a:pt x="3689" y="11876"/>
                    <a:pt x="3604" y="11404"/>
                  </a:cubicBezTo>
                  <a:cubicBezTo>
                    <a:pt x="3513" y="10871"/>
                    <a:pt x="3489" y="10308"/>
                    <a:pt x="3536" y="9728"/>
                  </a:cubicBezTo>
                  <a:cubicBezTo>
                    <a:pt x="3592" y="9109"/>
                    <a:pt x="3735" y="8501"/>
                    <a:pt x="3945" y="7916"/>
                  </a:cubicBezTo>
                  <a:cubicBezTo>
                    <a:pt x="3945" y="7910"/>
                    <a:pt x="3950" y="7910"/>
                    <a:pt x="3950" y="7905"/>
                  </a:cubicBezTo>
                  <a:lnTo>
                    <a:pt x="3956" y="7887"/>
                  </a:lnTo>
                  <a:cubicBezTo>
                    <a:pt x="4155" y="7359"/>
                    <a:pt x="4417" y="6864"/>
                    <a:pt x="4729" y="6410"/>
                  </a:cubicBezTo>
                  <a:cubicBezTo>
                    <a:pt x="5075" y="5922"/>
                    <a:pt x="5485" y="5472"/>
                    <a:pt x="5951" y="5075"/>
                  </a:cubicBezTo>
                  <a:cubicBezTo>
                    <a:pt x="6428" y="4677"/>
                    <a:pt x="6956" y="4336"/>
                    <a:pt x="7512" y="4063"/>
                  </a:cubicBezTo>
                  <a:cubicBezTo>
                    <a:pt x="8104" y="3780"/>
                    <a:pt x="8729" y="3580"/>
                    <a:pt x="9371" y="3460"/>
                  </a:cubicBezTo>
                  <a:cubicBezTo>
                    <a:pt x="9763" y="3392"/>
                    <a:pt x="10161" y="3358"/>
                    <a:pt x="10554" y="3358"/>
                  </a:cubicBezTo>
                  <a:close/>
                  <a:moveTo>
                    <a:pt x="10536" y="3080"/>
                  </a:moveTo>
                  <a:cubicBezTo>
                    <a:pt x="10303" y="3080"/>
                    <a:pt x="10070" y="3092"/>
                    <a:pt x="9843" y="3114"/>
                  </a:cubicBezTo>
                  <a:cubicBezTo>
                    <a:pt x="8587" y="3239"/>
                    <a:pt x="7371" y="3706"/>
                    <a:pt x="6331" y="4422"/>
                  </a:cubicBezTo>
                  <a:cubicBezTo>
                    <a:pt x="5802" y="4785"/>
                    <a:pt x="5325" y="5217"/>
                    <a:pt x="4910" y="5705"/>
                  </a:cubicBezTo>
                  <a:cubicBezTo>
                    <a:pt x="4462" y="6222"/>
                    <a:pt x="4092" y="6808"/>
                    <a:pt x="3819" y="7438"/>
                  </a:cubicBezTo>
                  <a:cubicBezTo>
                    <a:pt x="3518" y="8120"/>
                    <a:pt x="3326" y="8847"/>
                    <a:pt x="3245" y="9592"/>
                  </a:cubicBezTo>
                  <a:cubicBezTo>
                    <a:pt x="3200" y="9967"/>
                    <a:pt x="3189" y="10347"/>
                    <a:pt x="3206" y="10729"/>
                  </a:cubicBezTo>
                  <a:cubicBezTo>
                    <a:pt x="3229" y="11104"/>
                    <a:pt x="3279" y="11479"/>
                    <a:pt x="3365" y="11842"/>
                  </a:cubicBezTo>
                  <a:cubicBezTo>
                    <a:pt x="3444" y="12201"/>
                    <a:pt x="3564" y="12547"/>
                    <a:pt x="3717" y="12877"/>
                  </a:cubicBezTo>
                  <a:cubicBezTo>
                    <a:pt x="3796" y="13053"/>
                    <a:pt x="3882" y="13218"/>
                    <a:pt x="3984" y="13382"/>
                  </a:cubicBezTo>
                  <a:cubicBezTo>
                    <a:pt x="4076" y="13541"/>
                    <a:pt x="4184" y="13695"/>
                    <a:pt x="4291" y="13843"/>
                  </a:cubicBezTo>
                  <a:cubicBezTo>
                    <a:pt x="4512" y="14139"/>
                    <a:pt x="4751" y="14417"/>
                    <a:pt x="5018" y="14666"/>
                  </a:cubicBezTo>
                  <a:cubicBezTo>
                    <a:pt x="5275" y="14916"/>
                    <a:pt x="5558" y="15133"/>
                    <a:pt x="5854" y="15332"/>
                  </a:cubicBezTo>
                  <a:cubicBezTo>
                    <a:pt x="6434" y="15718"/>
                    <a:pt x="7087" y="15991"/>
                    <a:pt x="7758" y="16156"/>
                  </a:cubicBezTo>
                  <a:cubicBezTo>
                    <a:pt x="8296" y="16287"/>
                    <a:pt x="8852" y="16347"/>
                    <a:pt x="9406" y="16347"/>
                  </a:cubicBezTo>
                  <a:cubicBezTo>
                    <a:pt x="9571" y="16347"/>
                    <a:pt x="9735" y="16342"/>
                    <a:pt x="9899" y="16331"/>
                  </a:cubicBezTo>
                  <a:cubicBezTo>
                    <a:pt x="10206" y="16314"/>
                    <a:pt x="10520" y="16280"/>
                    <a:pt x="10826" y="16229"/>
                  </a:cubicBezTo>
                  <a:cubicBezTo>
                    <a:pt x="11139" y="16177"/>
                    <a:pt x="11456" y="16116"/>
                    <a:pt x="11763" y="16030"/>
                  </a:cubicBezTo>
                  <a:cubicBezTo>
                    <a:pt x="12070" y="15951"/>
                    <a:pt x="12372" y="15854"/>
                    <a:pt x="12667" y="15746"/>
                  </a:cubicBezTo>
                  <a:cubicBezTo>
                    <a:pt x="12962" y="15639"/>
                    <a:pt x="13258" y="15508"/>
                    <a:pt x="13542" y="15366"/>
                  </a:cubicBezTo>
                  <a:cubicBezTo>
                    <a:pt x="14093" y="15099"/>
                    <a:pt x="14611" y="14763"/>
                    <a:pt x="15076" y="14365"/>
                  </a:cubicBezTo>
                  <a:cubicBezTo>
                    <a:pt x="15309" y="14173"/>
                    <a:pt x="15525" y="13961"/>
                    <a:pt x="15724" y="13735"/>
                  </a:cubicBezTo>
                  <a:cubicBezTo>
                    <a:pt x="15923" y="13513"/>
                    <a:pt x="16099" y="13274"/>
                    <a:pt x="16258" y="13024"/>
                  </a:cubicBezTo>
                  <a:cubicBezTo>
                    <a:pt x="16565" y="12542"/>
                    <a:pt x="16793" y="12007"/>
                    <a:pt x="16917" y="11451"/>
                  </a:cubicBezTo>
                  <a:cubicBezTo>
                    <a:pt x="16974" y="11206"/>
                    <a:pt x="17008" y="10961"/>
                    <a:pt x="17025" y="10711"/>
                  </a:cubicBezTo>
                  <a:cubicBezTo>
                    <a:pt x="17031" y="10695"/>
                    <a:pt x="17031" y="10677"/>
                    <a:pt x="17031" y="10661"/>
                  </a:cubicBezTo>
                  <a:cubicBezTo>
                    <a:pt x="17082" y="10218"/>
                    <a:pt x="17076" y="9775"/>
                    <a:pt x="17031" y="9337"/>
                  </a:cubicBezTo>
                  <a:cubicBezTo>
                    <a:pt x="16991" y="8922"/>
                    <a:pt x="16906" y="8513"/>
                    <a:pt x="16798" y="8115"/>
                  </a:cubicBezTo>
                  <a:cubicBezTo>
                    <a:pt x="16696" y="7734"/>
                    <a:pt x="16560" y="7359"/>
                    <a:pt x="16395" y="7001"/>
                  </a:cubicBezTo>
                  <a:cubicBezTo>
                    <a:pt x="16065" y="6268"/>
                    <a:pt x="15621" y="5597"/>
                    <a:pt x="15070" y="5012"/>
                  </a:cubicBezTo>
                  <a:cubicBezTo>
                    <a:pt x="14604" y="4517"/>
                    <a:pt x="14065" y="4103"/>
                    <a:pt x="13463" y="3785"/>
                  </a:cubicBezTo>
                  <a:cubicBezTo>
                    <a:pt x="12912" y="3494"/>
                    <a:pt x="12309" y="3290"/>
                    <a:pt x="11695" y="3182"/>
                  </a:cubicBezTo>
                  <a:cubicBezTo>
                    <a:pt x="11315" y="3109"/>
                    <a:pt x="10929" y="3080"/>
                    <a:pt x="10536" y="3080"/>
                  </a:cubicBezTo>
                  <a:close/>
                  <a:moveTo>
                    <a:pt x="15503" y="16355"/>
                  </a:moveTo>
                  <a:cubicBezTo>
                    <a:pt x="15429" y="16360"/>
                    <a:pt x="15361" y="16394"/>
                    <a:pt x="15315" y="16445"/>
                  </a:cubicBezTo>
                  <a:cubicBezTo>
                    <a:pt x="15269" y="16496"/>
                    <a:pt x="15241" y="16570"/>
                    <a:pt x="15246" y="16638"/>
                  </a:cubicBezTo>
                  <a:cubicBezTo>
                    <a:pt x="15246" y="16717"/>
                    <a:pt x="15280" y="16769"/>
                    <a:pt x="15332" y="16825"/>
                  </a:cubicBezTo>
                  <a:cubicBezTo>
                    <a:pt x="15338" y="16832"/>
                    <a:pt x="15338" y="16832"/>
                    <a:pt x="15343" y="16837"/>
                  </a:cubicBezTo>
                  <a:cubicBezTo>
                    <a:pt x="15445" y="16962"/>
                    <a:pt x="15525" y="17105"/>
                    <a:pt x="15610" y="17247"/>
                  </a:cubicBezTo>
                  <a:cubicBezTo>
                    <a:pt x="15713" y="17417"/>
                    <a:pt x="15810" y="17593"/>
                    <a:pt x="15957" y="17729"/>
                  </a:cubicBezTo>
                  <a:cubicBezTo>
                    <a:pt x="16016" y="17782"/>
                    <a:pt x="16089" y="17808"/>
                    <a:pt x="16162" y="17808"/>
                  </a:cubicBezTo>
                  <a:cubicBezTo>
                    <a:pt x="16244" y="17808"/>
                    <a:pt x="16326" y="17775"/>
                    <a:pt x="16384" y="17712"/>
                  </a:cubicBezTo>
                  <a:cubicBezTo>
                    <a:pt x="16440" y="17650"/>
                    <a:pt x="16468" y="17575"/>
                    <a:pt x="16463" y="17496"/>
                  </a:cubicBezTo>
                  <a:lnTo>
                    <a:pt x="16452" y="17417"/>
                  </a:lnTo>
                  <a:cubicBezTo>
                    <a:pt x="16434" y="17365"/>
                    <a:pt x="16406" y="17320"/>
                    <a:pt x="16366" y="17286"/>
                  </a:cubicBezTo>
                  <a:cubicBezTo>
                    <a:pt x="16321" y="17234"/>
                    <a:pt x="16275" y="17184"/>
                    <a:pt x="16235" y="17132"/>
                  </a:cubicBezTo>
                  <a:cubicBezTo>
                    <a:pt x="16150" y="17030"/>
                    <a:pt x="16077" y="16927"/>
                    <a:pt x="16002" y="16820"/>
                  </a:cubicBezTo>
                  <a:cubicBezTo>
                    <a:pt x="15912" y="16683"/>
                    <a:pt x="15810" y="16552"/>
                    <a:pt x="15695" y="16428"/>
                  </a:cubicBezTo>
                  <a:cubicBezTo>
                    <a:pt x="15655" y="16376"/>
                    <a:pt x="15576" y="16355"/>
                    <a:pt x="15514" y="16355"/>
                  </a:cubicBezTo>
                  <a:close/>
                  <a:moveTo>
                    <a:pt x="7911" y="18320"/>
                  </a:moveTo>
                  <a:cubicBezTo>
                    <a:pt x="7826" y="18320"/>
                    <a:pt x="7746" y="18366"/>
                    <a:pt x="7701" y="18445"/>
                  </a:cubicBezTo>
                  <a:cubicBezTo>
                    <a:pt x="7604" y="18610"/>
                    <a:pt x="7536" y="18797"/>
                    <a:pt x="7473" y="18985"/>
                  </a:cubicBezTo>
                  <a:cubicBezTo>
                    <a:pt x="7410" y="19178"/>
                    <a:pt x="7360" y="19377"/>
                    <a:pt x="7320" y="19576"/>
                  </a:cubicBezTo>
                  <a:cubicBezTo>
                    <a:pt x="7297" y="19701"/>
                    <a:pt x="7371" y="19820"/>
                    <a:pt x="7496" y="19849"/>
                  </a:cubicBezTo>
                  <a:cubicBezTo>
                    <a:pt x="7513" y="19853"/>
                    <a:pt x="7529" y="19854"/>
                    <a:pt x="7546" y="19854"/>
                  </a:cubicBezTo>
                  <a:cubicBezTo>
                    <a:pt x="7649" y="19854"/>
                    <a:pt x="7749" y="19781"/>
                    <a:pt x="7769" y="19678"/>
                  </a:cubicBezTo>
                  <a:cubicBezTo>
                    <a:pt x="7803" y="19519"/>
                    <a:pt x="7848" y="19360"/>
                    <a:pt x="7905" y="19206"/>
                  </a:cubicBezTo>
                  <a:lnTo>
                    <a:pt x="8008" y="18951"/>
                  </a:lnTo>
                  <a:cubicBezTo>
                    <a:pt x="8053" y="18837"/>
                    <a:pt x="8104" y="18724"/>
                    <a:pt x="8138" y="18605"/>
                  </a:cubicBezTo>
                  <a:cubicBezTo>
                    <a:pt x="8160" y="18503"/>
                    <a:pt x="8104" y="18393"/>
                    <a:pt x="8018" y="18343"/>
                  </a:cubicBezTo>
                  <a:cubicBezTo>
                    <a:pt x="7984" y="18325"/>
                    <a:pt x="7945" y="18320"/>
                    <a:pt x="7911" y="18320"/>
                  </a:cubicBezTo>
                  <a:close/>
                </a:path>
              </a:pathLst>
            </a:custGeom>
            <a:solidFill>
              <a:srgbClr val="161616"/>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xmlns="" id="{91F1014E-4C68-EDEF-6148-602B02DDE58E}"/>
              </a:ext>
            </a:extLst>
          </p:cNvPr>
          <p:cNvSpPr txBox="1"/>
          <p:nvPr/>
        </p:nvSpPr>
        <p:spPr>
          <a:xfrm>
            <a:off x="3499945" y="1611550"/>
            <a:ext cx="6491547" cy="2034275"/>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9600" b="1" i="0" u="none" strike="noStrike" kern="1200" cap="none" spc="0" normalizeH="0" baseline="0" noProof="0" dirty="0">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2. </a:t>
            </a:r>
            <a:r>
              <a:rPr kumimoji="0" lang="en-US" sz="9600" b="1" i="0" u="none" strike="noStrike" kern="1200" cap="none" spc="0" normalizeH="0" baseline="0" noProof="0" dirty="0" err="1">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Tìm</a:t>
            </a:r>
            <a:r>
              <a:rPr kumimoji="0" lang="en-US" sz="9600" b="1" i="0" u="none" strike="noStrike" kern="1200" cap="none" spc="0" normalizeH="0" noProof="0" dirty="0">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ý</a:t>
            </a:r>
            <a:endParaRPr kumimoji="0" lang="vi-VN" sz="9600" b="1" i="0" u="none" strike="noStrike" kern="1200" cap="none" spc="0" normalizeH="0" baseline="0" noProof="0" dirty="0">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7561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3" name="Rectangle: Rounded Corners 322">
            <a:extLst>
              <a:ext uri="{FF2B5EF4-FFF2-40B4-BE49-F238E27FC236}">
                <a16:creationId xmlns:a16="http://schemas.microsoft.com/office/drawing/2014/main" xmlns="" id="{67E5C3FA-7051-38AD-7F19-2ED912C9FE9E}"/>
              </a:ext>
            </a:extLst>
          </p:cNvPr>
          <p:cNvSpPr/>
          <p:nvPr/>
        </p:nvSpPr>
        <p:spPr>
          <a:xfrm>
            <a:off x="453512" y="255914"/>
            <a:ext cx="11330152" cy="660208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xmlns="" id="{C4A9410B-B467-CE21-D055-5B85A69827B4}"/>
              </a:ext>
            </a:extLst>
          </p:cNvPr>
          <p:cNvSpPr/>
          <p:nvPr/>
        </p:nvSpPr>
        <p:spPr>
          <a:xfrm>
            <a:off x="791110" y="729465"/>
            <a:ext cx="2106202" cy="914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Mở</a:t>
            </a:r>
            <a:r>
              <a:rPr lang="en-US" sz="4000" b="1" dirty="0">
                <a:solidFill>
                  <a:srgbClr val="002060"/>
                </a:solidFill>
              </a:rPr>
              <a:t> </a:t>
            </a:r>
            <a:r>
              <a:rPr lang="en-US" sz="4000" b="1" dirty="0" err="1">
                <a:solidFill>
                  <a:srgbClr val="002060"/>
                </a:solidFill>
              </a:rPr>
              <a:t>đầu</a:t>
            </a:r>
            <a:endParaRPr lang="en-US" sz="4000" b="1" dirty="0">
              <a:solidFill>
                <a:srgbClr val="002060"/>
              </a:solidFill>
            </a:endParaRPr>
          </a:p>
        </p:txBody>
      </p:sp>
      <p:sp>
        <p:nvSpPr>
          <p:cNvPr id="3" name="Arrow: Right 2">
            <a:extLst>
              <a:ext uri="{FF2B5EF4-FFF2-40B4-BE49-F238E27FC236}">
                <a16:creationId xmlns:a16="http://schemas.microsoft.com/office/drawing/2014/main" xmlns="" id="{A342ED8A-3C32-18B9-7FFB-43B6D8C6B99F}"/>
              </a:ext>
            </a:extLst>
          </p:cNvPr>
          <p:cNvSpPr/>
          <p:nvPr/>
        </p:nvSpPr>
        <p:spPr>
          <a:xfrm>
            <a:off x="2876764" y="976045"/>
            <a:ext cx="698643" cy="4520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F9DD69DC-D280-2320-3F4B-641B18A1652E}"/>
              </a:ext>
            </a:extLst>
          </p:cNvPr>
          <p:cNvSpPr/>
          <p:nvPr/>
        </p:nvSpPr>
        <p:spPr>
          <a:xfrm>
            <a:off x="3657599" y="503434"/>
            <a:ext cx="7489861" cy="1366463"/>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buFont typeface="Arial" panose="020B0604020202020204" pitchFamily="34" charset="0"/>
              <a:buChar char="•"/>
            </a:pPr>
            <a:r>
              <a:rPr lang="en-US" sz="2800" b="1" dirty="0" err="1">
                <a:solidFill>
                  <a:srgbClr val="002060"/>
                </a:solidFill>
              </a:rPr>
              <a:t>Giới</a:t>
            </a:r>
            <a:r>
              <a:rPr lang="en-US" sz="2800" b="1" dirty="0">
                <a:solidFill>
                  <a:srgbClr val="002060"/>
                </a:solidFill>
              </a:rPr>
              <a:t> </a:t>
            </a:r>
            <a:r>
              <a:rPr lang="en-US" sz="2800" b="1" dirty="0" err="1">
                <a:solidFill>
                  <a:srgbClr val="002060"/>
                </a:solidFill>
              </a:rPr>
              <a:t>thiệu</a:t>
            </a:r>
            <a:r>
              <a:rPr lang="en-US" sz="2800" b="1" dirty="0">
                <a:solidFill>
                  <a:srgbClr val="002060"/>
                </a:solidFill>
              </a:rPr>
              <a:t> </a:t>
            </a:r>
            <a:r>
              <a:rPr lang="en-US" sz="2800" b="1" dirty="0" err="1">
                <a:solidFill>
                  <a:srgbClr val="002060"/>
                </a:solidFill>
              </a:rPr>
              <a:t>nhân</a:t>
            </a:r>
            <a:r>
              <a:rPr lang="en-US" sz="2800" b="1" dirty="0">
                <a:solidFill>
                  <a:srgbClr val="002060"/>
                </a:solidFill>
              </a:rPr>
              <a:t> </a:t>
            </a:r>
            <a:r>
              <a:rPr lang="en-US" sz="2800" b="1" dirty="0" err="1">
                <a:solidFill>
                  <a:srgbClr val="002060"/>
                </a:solidFill>
              </a:rPr>
              <a:t>vật</a:t>
            </a:r>
            <a:r>
              <a:rPr lang="en-US" sz="2800" b="1" dirty="0">
                <a:solidFill>
                  <a:srgbClr val="002060"/>
                </a:solidFill>
              </a:rPr>
              <a:t> (</a:t>
            </a:r>
            <a:r>
              <a:rPr lang="en-US" sz="2800" b="1" dirty="0" err="1">
                <a:solidFill>
                  <a:srgbClr val="002060"/>
                </a:solidFill>
              </a:rPr>
              <a:t>trong</a:t>
            </a:r>
            <a:r>
              <a:rPr lang="en-US" sz="2800" b="1" dirty="0">
                <a:solidFill>
                  <a:srgbClr val="002060"/>
                </a:solidFill>
              </a:rPr>
              <a:t> </a:t>
            </a:r>
            <a:r>
              <a:rPr lang="en-US" sz="2800" b="1" dirty="0" err="1">
                <a:solidFill>
                  <a:srgbClr val="002060"/>
                </a:solidFill>
              </a:rPr>
              <a:t>câu</a:t>
            </a:r>
            <a:r>
              <a:rPr lang="en-US" sz="2800" b="1" dirty="0">
                <a:solidFill>
                  <a:srgbClr val="002060"/>
                </a:solidFill>
              </a:rPr>
              <a:t> </a:t>
            </a:r>
            <a:r>
              <a:rPr lang="en-US" sz="2800" b="1" dirty="0" err="1">
                <a:solidFill>
                  <a:srgbClr val="002060"/>
                </a:solidFill>
              </a:rPr>
              <a:t>chuyện</a:t>
            </a:r>
            <a:r>
              <a:rPr lang="en-US" sz="2800" b="1" dirty="0">
                <a:solidFill>
                  <a:srgbClr val="002060"/>
                </a:solidFill>
              </a:rPr>
              <a:t> </a:t>
            </a:r>
            <a:r>
              <a:rPr lang="en-US" sz="2800" b="1" dirty="0" err="1">
                <a:solidFill>
                  <a:srgbClr val="002060"/>
                </a:solidFill>
              </a:rPr>
              <a:t>hoặc</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thơ</a:t>
            </a:r>
            <a:r>
              <a:rPr lang="en-US" sz="2800" b="1" dirty="0">
                <a:solidFill>
                  <a:srgbClr val="002060"/>
                </a:solidFill>
              </a:rPr>
              <a:t> </a:t>
            </a:r>
            <a:r>
              <a:rPr lang="en-US" sz="2800" b="1" dirty="0" err="1">
                <a:solidFill>
                  <a:srgbClr val="002060"/>
                </a:solidFill>
              </a:rPr>
              <a:t>mà</a:t>
            </a:r>
            <a:r>
              <a:rPr lang="en-US" sz="2800" b="1" dirty="0">
                <a:solidFill>
                  <a:srgbClr val="002060"/>
                </a:solidFill>
              </a:rPr>
              <a:t> </a:t>
            </a:r>
            <a:r>
              <a:rPr lang="en-US" sz="2800" b="1" dirty="0" err="1">
                <a:solidFill>
                  <a:srgbClr val="002060"/>
                </a:solidFill>
              </a:rPr>
              <a:t>em</a:t>
            </a:r>
            <a:r>
              <a:rPr lang="en-US" sz="2800" b="1" dirty="0">
                <a:solidFill>
                  <a:srgbClr val="002060"/>
                </a:solidFill>
              </a:rPr>
              <a:t> </a:t>
            </a:r>
            <a:r>
              <a:rPr lang="en-US" sz="2800" b="1" dirty="0" err="1">
                <a:solidFill>
                  <a:srgbClr val="002060"/>
                </a:solidFill>
              </a:rPr>
              <a:t>đã</a:t>
            </a:r>
            <a:r>
              <a:rPr lang="en-US" sz="2800" b="1" dirty="0">
                <a:solidFill>
                  <a:srgbClr val="002060"/>
                </a:solidFill>
              </a:rPr>
              <a:t> </a:t>
            </a:r>
            <a:r>
              <a:rPr lang="en-US" sz="2800" b="1" dirty="0" err="1">
                <a:solidFill>
                  <a:srgbClr val="002060"/>
                </a:solidFill>
              </a:rPr>
              <a:t>đọc</a:t>
            </a:r>
            <a:r>
              <a:rPr lang="en-US" sz="2800" b="1" dirty="0">
                <a:solidFill>
                  <a:srgbClr val="002060"/>
                </a:solidFill>
              </a:rPr>
              <a:t>, </a:t>
            </a:r>
            <a:r>
              <a:rPr lang="en-US" sz="2800" b="1" dirty="0" err="1">
                <a:solidFill>
                  <a:srgbClr val="002060"/>
                </a:solidFill>
              </a:rPr>
              <a:t>đã</a:t>
            </a:r>
            <a:r>
              <a:rPr lang="en-US" sz="2800" b="1" dirty="0">
                <a:solidFill>
                  <a:srgbClr val="002060"/>
                </a:solidFill>
              </a:rPr>
              <a:t> </a:t>
            </a:r>
            <a:r>
              <a:rPr lang="en-US" sz="2800" b="1" dirty="0" err="1">
                <a:solidFill>
                  <a:srgbClr val="002060"/>
                </a:solidFill>
              </a:rPr>
              <a:t>nghe</a:t>
            </a:r>
            <a:r>
              <a:rPr lang="en-US" sz="2800" b="1" dirty="0">
                <a:solidFill>
                  <a:srgbClr val="002060"/>
                </a:solidFill>
              </a:rPr>
              <a:t>.</a:t>
            </a:r>
          </a:p>
          <a:p>
            <a:pPr marL="457200" indent="-457200" algn="just">
              <a:buFont typeface="Arial" panose="020B0604020202020204" pitchFamily="34" charset="0"/>
              <a:buChar char="•"/>
            </a:pPr>
            <a:r>
              <a:rPr lang="en-US" sz="2800" b="1" dirty="0" err="1">
                <a:solidFill>
                  <a:srgbClr val="002060"/>
                </a:solidFill>
              </a:rPr>
              <a:t>Nêu</a:t>
            </a:r>
            <a:r>
              <a:rPr lang="en-US" sz="2800" b="1" dirty="0">
                <a:solidFill>
                  <a:srgbClr val="002060"/>
                </a:solidFill>
              </a:rPr>
              <a:t> ý </a:t>
            </a:r>
            <a:r>
              <a:rPr lang="en-US" sz="2800" b="1" dirty="0" err="1">
                <a:solidFill>
                  <a:srgbClr val="002060"/>
                </a:solidFill>
              </a:rPr>
              <a:t>kiến</a:t>
            </a:r>
            <a:r>
              <a:rPr lang="en-US" sz="2800" b="1" dirty="0">
                <a:solidFill>
                  <a:srgbClr val="002060"/>
                </a:solidFill>
              </a:rPr>
              <a:t> </a:t>
            </a:r>
            <a:r>
              <a:rPr lang="en-US" sz="2800" b="1" dirty="0" err="1">
                <a:solidFill>
                  <a:srgbClr val="002060"/>
                </a:solidFill>
              </a:rPr>
              <a:t>khái</a:t>
            </a:r>
            <a:r>
              <a:rPr lang="en-US" sz="2800" b="1" dirty="0">
                <a:solidFill>
                  <a:srgbClr val="002060"/>
                </a:solidFill>
              </a:rPr>
              <a:t> </a:t>
            </a:r>
            <a:r>
              <a:rPr lang="en-US" sz="2800" b="1" dirty="0" err="1">
                <a:solidFill>
                  <a:srgbClr val="002060"/>
                </a:solidFill>
              </a:rPr>
              <a:t>quát</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nhân</a:t>
            </a:r>
            <a:r>
              <a:rPr lang="en-US" sz="2800" b="1" dirty="0">
                <a:solidFill>
                  <a:srgbClr val="002060"/>
                </a:solidFill>
              </a:rPr>
              <a:t> </a:t>
            </a:r>
            <a:r>
              <a:rPr lang="en-US" sz="2800" b="1" dirty="0" err="1">
                <a:solidFill>
                  <a:srgbClr val="002060"/>
                </a:solidFill>
              </a:rPr>
              <a:t>vật</a:t>
            </a:r>
            <a:r>
              <a:rPr lang="en-US" sz="2800" b="1" dirty="0">
                <a:solidFill>
                  <a:srgbClr val="002060"/>
                </a:solidFill>
              </a:rPr>
              <a:t>.</a:t>
            </a:r>
          </a:p>
        </p:txBody>
      </p:sp>
      <p:sp>
        <p:nvSpPr>
          <p:cNvPr id="5" name="Rectangle 4">
            <a:extLst>
              <a:ext uri="{FF2B5EF4-FFF2-40B4-BE49-F238E27FC236}">
                <a16:creationId xmlns:a16="http://schemas.microsoft.com/office/drawing/2014/main" xmlns="" id="{35ABEA81-4CA8-49A9-0813-BD20C1FAB65C}"/>
              </a:ext>
            </a:extLst>
          </p:cNvPr>
          <p:cNvSpPr/>
          <p:nvPr/>
        </p:nvSpPr>
        <p:spPr>
          <a:xfrm>
            <a:off x="821932" y="2661007"/>
            <a:ext cx="2106202" cy="914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Triển</a:t>
            </a:r>
            <a:r>
              <a:rPr lang="en-US" sz="3600" b="1" dirty="0">
                <a:solidFill>
                  <a:srgbClr val="002060"/>
                </a:solidFill>
              </a:rPr>
              <a:t> </a:t>
            </a:r>
            <a:r>
              <a:rPr lang="en-US" sz="3600" b="1" dirty="0" err="1">
                <a:solidFill>
                  <a:srgbClr val="002060"/>
                </a:solidFill>
              </a:rPr>
              <a:t>khai</a:t>
            </a:r>
            <a:endParaRPr lang="en-US" sz="3600" b="1" dirty="0">
              <a:solidFill>
                <a:srgbClr val="002060"/>
              </a:solidFill>
            </a:endParaRPr>
          </a:p>
        </p:txBody>
      </p:sp>
      <p:sp>
        <p:nvSpPr>
          <p:cNvPr id="7" name="Arrow: Right 6">
            <a:extLst>
              <a:ext uri="{FF2B5EF4-FFF2-40B4-BE49-F238E27FC236}">
                <a16:creationId xmlns:a16="http://schemas.microsoft.com/office/drawing/2014/main" xmlns="" id="{57590D2F-256A-A7A7-C86D-2BBAA94C9F74}"/>
              </a:ext>
            </a:extLst>
          </p:cNvPr>
          <p:cNvSpPr/>
          <p:nvPr/>
        </p:nvSpPr>
        <p:spPr>
          <a:xfrm>
            <a:off x="2907586" y="2907587"/>
            <a:ext cx="698643" cy="4520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70497B1A-9DBE-C477-2B82-246893A97B38}"/>
              </a:ext>
            </a:extLst>
          </p:cNvPr>
          <p:cNvSpPr/>
          <p:nvPr/>
        </p:nvSpPr>
        <p:spPr>
          <a:xfrm>
            <a:off x="3616502" y="2126750"/>
            <a:ext cx="7489861" cy="2887039"/>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Font typeface="Arial" panose="020B0604020202020204" pitchFamily="34" charset="0"/>
              <a:buChar char="•"/>
            </a:pPr>
            <a:r>
              <a:rPr lang="vi-VN" sz="2000" b="1" dirty="0">
                <a:solidFill>
                  <a:srgbClr val="002060"/>
                </a:solidFill>
                <a:latin typeface="Calibri" panose="020F0502020204030204" pitchFamily="34" charset="0"/>
                <a:cs typeface="Calibri" panose="020F0502020204030204" pitchFamily="34" charset="0"/>
              </a:rPr>
              <a:t>Nêu những điều em ấn tượng về nhân vật (ví dụ: sự kiên nhẫn, sáng tạo của Ma-ri-a; lòng vị tha, nhân hậu của người nhạc sĩ; đức hi sinh và tình yêu thương con cháu của người bà; vẻ ngây thơ, háo hức trước cuộc sống mới của chú gà con;...).</a:t>
            </a:r>
          </a:p>
          <a:p>
            <a:pPr marL="457200" indent="-457200" algn="just">
              <a:buFont typeface="Arial" panose="020B0604020202020204" pitchFamily="34" charset="0"/>
              <a:buChar char="•"/>
            </a:pPr>
            <a:r>
              <a:rPr lang="vi-VN" sz="2000" b="1" dirty="0">
                <a:solidFill>
                  <a:srgbClr val="002060"/>
                </a:solidFill>
                <a:latin typeface="Calibri" panose="020F0502020204030204" pitchFamily="34" charset="0"/>
                <a:cs typeface="Calibri" panose="020F0502020204030204" pitchFamily="34" charset="0"/>
              </a:rPr>
              <a:t>Nêu cảm xúc của em về nhân vật: thích thú, yêu quý, trân trọng, ngưỡng mộ, cảm phục,</a:t>
            </a:r>
          </a:p>
          <a:p>
            <a:pPr marL="457200" indent="-457200" algn="just">
              <a:buFont typeface="Arial" panose="020B0604020202020204" pitchFamily="34" charset="0"/>
              <a:buChar char="•"/>
            </a:pPr>
            <a:r>
              <a:rPr lang="vi-VN" sz="2000" b="1" dirty="0">
                <a:solidFill>
                  <a:srgbClr val="002060"/>
                </a:solidFill>
                <a:latin typeface="Calibri" panose="020F0502020204030204" pitchFamily="34" charset="0"/>
                <a:cs typeface="Calibri" panose="020F0502020204030204" pitchFamily="34" charset="0"/>
              </a:rPr>
              <a:t>Thể hiện tình cảm đối với nhân vật bằng một số cách: đọc bài thơ, câu chuyện nhiều lần; chia sẻ suy nghĩ, cảm xúc của mình với người thân về nhân vật;...</a:t>
            </a:r>
          </a:p>
        </p:txBody>
      </p:sp>
      <p:sp>
        <p:nvSpPr>
          <p:cNvPr id="9" name="Rectangle 8">
            <a:extLst>
              <a:ext uri="{FF2B5EF4-FFF2-40B4-BE49-F238E27FC236}">
                <a16:creationId xmlns:a16="http://schemas.microsoft.com/office/drawing/2014/main" xmlns="" id="{B4CEDC4F-7EEF-8AAA-2836-320545B7E4BF}"/>
              </a:ext>
            </a:extLst>
          </p:cNvPr>
          <p:cNvSpPr/>
          <p:nvPr/>
        </p:nvSpPr>
        <p:spPr>
          <a:xfrm>
            <a:off x="760288" y="5476125"/>
            <a:ext cx="2106202" cy="914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Kết</a:t>
            </a:r>
            <a:r>
              <a:rPr lang="en-US" sz="4000" b="1" dirty="0">
                <a:solidFill>
                  <a:srgbClr val="002060"/>
                </a:solidFill>
              </a:rPr>
              <a:t> </a:t>
            </a:r>
            <a:r>
              <a:rPr lang="en-US" sz="4000" b="1" dirty="0" err="1">
                <a:solidFill>
                  <a:srgbClr val="002060"/>
                </a:solidFill>
              </a:rPr>
              <a:t>thúc</a:t>
            </a:r>
            <a:endParaRPr lang="en-US" sz="4000" b="1" dirty="0">
              <a:solidFill>
                <a:srgbClr val="002060"/>
              </a:solidFill>
            </a:endParaRPr>
          </a:p>
        </p:txBody>
      </p:sp>
      <p:sp>
        <p:nvSpPr>
          <p:cNvPr id="10" name="Arrow: Right 9">
            <a:extLst>
              <a:ext uri="{FF2B5EF4-FFF2-40B4-BE49-F238E27FC236}">
                <a16:creationId xmlns:a16="http://schemas.microsoft.com/office/drawing/2014/main" xmlns="" id="{F2D13557-B11B-B50F-C915-C68DA86666D6}"/>
              </a:ext>
            </a:extLst>
          </p:cNvPr>
          <p:cNvSpPr/>
          <p:nvPr/>
        </p:nvSpPr>
        <p:spPr>
          <a:xfrm>
            <a:off x="2845942" y="5722705"/>
            <a:ext cx="698643" cy="4520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1C7FE51-B203-D3A0-EE97-9BF41E89435D}"/>
              </a:ext>
            </a:extLst>
          </p:cNvPr>
          <p:cNvSpPr/>
          <p:nvPr/>
        </p:nvSpPr>
        <p:spPr>
          <a:xfrm>
            <a:off x="3626777" y="5250094"/>
            <a:ext cx="7489861" cy="1366463"/>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buFont typeface="Arial" panose="020B0604020202020204" pitchFamily="34" charset="0"/>
              <a:buChar char="•"/>
            </a:pPr>
            <a:r>
              <a:rPr lang="en-US" sz="3000" b="1" dirty="0" err="1">
                <a:solidFill>
                  <a:srgbClr val="002060"/>
                </a:solidFill>
              </a:rPr>
              <a:t>Đánh</a:t>
            </a:r>
            <a:r>
              <a:rPr lang="en-US" sz="3000" b="1" dirty="0">
                <a:solidFill>
                  <a:srgbClr val="002060"/>
                </a:solidFill>
              </a:rPr>
              <a:t> </a:t>
            </a:r>
            <a:r>
              <a:rPr lang="en-US" sz="3000" b="1" dirty="0" err="1">
                <a:solidFill>
                  <a:srgbClr val="002060"/>
                </a:solidFill>
              </a:rPr>
              <a:t>giá</a:t>
            </a:r>
            <a:r>
              <a:rPr lang="en-US" sz="3000" b="1" dirty="0">
                <a:solidFill>
                  <a:srgbClr val="002060"/>
                </a:solidFill>
              </a:rPr>
              <a:t> </a:t>
            </a:r>
            <a:r>
              <a:rPr lang="en-US" sz="3000" b="1" dirty="0" err="1">
                <a:solidFill>
                  <a:srgbClr val="002060"/>
                </a:solidFill>
              </a:rPr>
              <a:t>về</a:t>
            </a:r>
            <a:r>
              <a:rPr lang="en-US" sz="3000" b="1" dirty="0">
                <a:solidFill>
                  <a:srgbClr val="002060"/>
                </a:solidFill>
              </a:rPr>
              <a:t> </a:t>
            </a:r>
            <a:r>
              <a:rPr lang="en-US" sz="3000" b="1" dirty="0" err="1">
                <a:solidFill>
                  <a:srgbClr val="002060"/>
                </a:solidFill>
              </a:rPr>
              <a:t>nhân</a:t>
            </a:r>
            <a:r>
              <a:rPr lang="en-US" sz="3000" b="1" dirty="0">
                <a:solidFill>
                  <a:srgbClr val="002060"/>
                </a:solidFill>
              </a:rPr>
              <a:t> </a:t>
            </a:r>
            <a:r>
              <a:rPr lang="en-US" sz="3000" b="1" dirty="0" err="1">
                <a:solidFill>
                  <a:srgbClr val="002060"/>
                </a:solidFill>
              </a:rPr>
              <a:t>vật</a:t>
            </a:r>
            <a:r>
              <a:rPr lang="en-US" sz="3000" b="1" dirty="0">
                <a:solidFill>
                  <a:srgbClr val="002060"/>
                </a:solidFill>
              </a:rPr>
              <a:t> </a:t>
            </a:r>
            <a:r>
              <a:rPr lang="en-US" sz="3000" b="1" dirty="0" err="1">
                <a:solidFill>
                  <a:srgbClr val="002060"/>
                </a:solidFill>
              </a:rPr>
              <a:t>và</a:t>
            </a:r>
            <a:r>
              <a:rPr lang="en-US" sz="3000" b="1" dirty="0">
                <a:solidFill>
                  <a:srgbClr val="002060"/>
                </a:solidFill>
              </a:rPr>
              <a:t> </a:t>
            </a:r>
            <a:r>
              <a:rPr lang="en-US" sz="3000" b="1" dirty="0" err="1">
                <a:solidFill>
                  <a:srgbClr val="002060"/>
                </a:solidFill>
              </a:rPr>
              <a:t>khẳng</a:t>
            </a:r>
            <a:r>
              <a:rPr lang="en-US" sz="3000" b="1" dirty="0">
                <a:solidFill>
                  <a:srgbClr val="002060"/>
                </a:solidFill>
              </a:rPr>
              <a:t> </a:t>
            </a:r>
            <a:r>
              <a:rPr lang="en-US" sz="3000" b="1" dirty="0" err="1">
                <a:solidFill>
                  <a:srgbClr val="002060"/>
                </a:solidFill>
              </a:rPr>
              <a:t>định</a:t>
            </a:r>
            <a:r>
              <a:rPr lang="en-US" sz="3000" b="1" dirty="0">
                <a:solidFill>
                  <a:srgbClr val="002060"/>
                </a:solidFill>
              </a:rPr>
              <a:t> </a:t>
            </a:r>
            <a:r>
              <a:rPr lang="en-US" sz="3000" b="1" dirty="0" err="1">
                <a:solidFill>
                  <a:srgbClr val="002060"/>
                </a:solidFill>
              </a:rPr>
              <a:t>lại</a:t>
            </a:r>
            <a:r>
              <a:rPr lang="en-US" sz="3000" b="1" dirty="0">
                <a:solidFill>
                  <a:srgbClr val="002060"/>
                </a:solidFill>
              </a:rPr>
              <a:t> </a:t>
            </a:r>
            <a:r>
              <a:rPr lang="en-US" sz="3000" b="1" dirty="0" err="1">
                <a:solidFill>
                  <a:srgbClr val="002060"/>
                </a:solidFill>
              </a:rPr>
              <a:t>tình</a:t>
            </a:r>
            <a:r>
              <a:rPr lang="en-US" sz="3000" b="1" dirty="0">
                <a:solidFill>
                  <a:srgbClr val="002060"/>
                </a:solidFill>
              </a:rPr>
              <a:t> </a:t>
            </a:r>
            <a:r>
              <a:rPr lang="en-US" sz="3000" b="1" dirty="0" err="1">
                <a:solidFill>
                  <a:srgbClr val="002060"/>
                </a:solidFill>
              </a:rPr>
              <a:t>cảm</a:t>
            </a:r>
            <a:r>
              <a:rPr lang="en-US" sz="3000" b="1" dirty="0">
                <a:solidFill>
                  <a:srgbClr val="002060"/>
                </a:solidFill>
              </a:rPr>
              <a:t>, </a:t>
            </a:r>
            <a:r>
              <a:rPr lang="en-US" sz="3000" b="1" dirty="0" err="1">
                <a:solidFill>
                  <a:srgbClr val="002060"/>
                </a:solidFill>
              </a:rPr>
              <a:t>cảm</a:t>
            </a:r>
            <a:r>
              <a:rPr lang="en-US" sz="3000" b="1" dirty="0">
                <a:solidFill>
                  <a:srgbClr val="002060"/>
                </a:solidFill>
              </a:rPr>
              <a:t> </a:t>
            </a:r>
            <a:r>
              <a:rPr lang="en-US" sz="3000" b="1" dirty="0" err="1">
                <a:solidFill>
                  <a:srgbClr val="002060"/>
                </a:solidFill>
              </a:rPr>
              <a:t>xúc</a:t>
            </a:r>
            <a:r>
              <a:rPr lang="en-US" sz="3000" b="1" dirty="0">
                <a:solidFill>
                  <a:srgbClr val="002060"/>
                </a:solidFill>
              </a:rPr>
              <a:t> </a:t>
            </a:r>
            <a:r>
              <a:rPr lang="en-US" sz="3000" b="1" dirty="0" err="1">
                <a:solidFill>
                  <a:srgbClr val="002060"/>
                </a:solidFill>
              </a:rPr>
              <a:t>của</a:t>
            </a:r>
            <a:r>
              <a:rPr lang="en-US" sz="3000" b="1" dirty="0">
                <a:solidFill>
                  <a:srgbClr val="002060"/>
                </a:solidFill>
              </a:rPr>
              <a:t> </a:t>
            </a:r>
            <a:r>
              <a:rPr lang="en-US" sz="3000" b="1" dirty="0" err="1">
                <a:solidFill>
                  <a:srgbClr val="002060"/>
                </a:solidFill>
              </a:rPr>
              <a:t>em</a:t>
            </a:r>
            <a:r>
              <a:rPr lang="en-US" sz="3000" b="1" dirty="0">
                <a:solidFill>
                  <a:srgbClr val="002060"/>
                </a:solidFill>
              </a:rPr>
              <a:t> </a:t>
            </a:r>
            <a:r>
              <a:rPr lang="en-US" sz="3000" b="1" dirty="0" err="1">
                <a:solidFill>
                  <a:srgbClr val="002060"/>
                </a:solidFill>
              </a:rPr>
              <a:t>với</a:t>
            </a:r>
            <a:r>
              <a:rPr lang="en-US" sz="3000" b="1" dirty="0">
                <a:solidFill>
                  <a:srgbClr val="002060"/>
                </a:solidFill>
              </a:rPr>
              <a:t> </a:t>
            </a:r>
            <a:r>
              <a:rPr lang="en-US" sz="3000" b="1" dirty="0" err="1">
                <a:solidFill>
                  <a:srgbClr val="002060"/>
                </a:solidFill>
              </a:rPr>
              <a:t>nhân</a:t>
            </a:r>
            <a:r>
              <a:rPr lang="en-US" sz="3000" b="1" dirty="0">
                <a:solidFill>
                  <a:srgbClr val="002060"/>
                </a:solidFill>
              </a:rPr>
              <a:t> </a:t>
            </a:r>
            <a:r>
              <a:rPr lang="en-US" sz="3000" b="1" dirty="0" err="1">
                <a:solidFill>
                  <a:srgbClr val="002060"/>
                </a:solidFill>
              </a:rPr>
              <a:t>vật</a:t>
            </a:r>
            <a:r>
              <a:rPr lang="en-US" sz="3000" b="1" dirty="0">
                <a:solidFill>
                  <a:srgbClr val="002060"/>
                </a:solidFill>
              </a:rPr>
              <a:t> </a:t>
            </a:r>
            <a:r>
              <a:rPr lang="en-US" sz="3000" b="1" dirty="0" err="1">
                <a:solidFill>
                  <a:srgbClr val="002060"/>
                </a:solidFill>
              </a:rPr>
              <a:t>đó</a:t>
            </a:r>
            <a:r>
              <a:rPr lang="en-US" sz="3000" b="1" dirty="0">
                <a:solidFill>
                  <a:srgbClr val="002060"/>
                </a:solidFill>
              </a:rPr>
              <a:t>.</a:t>
            </a:r>
          </a:p>
        </p:txBody>
      </p:sp>
    </p:spTree>
    <p:extLst>
      <p:ext uri="{BB962C8B-B14F-4D97-AF65-F5344CB8AC3E}">
        <p14:creationId xmlns:p14="http://schemas.microsoft.com/office/powerpoint/2010/main" val="299400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down)">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bg/>
                                          </p:spTgt>
                                        </p:tgtEl>
                                        <p:attrNameLst>
                                          <p:attrName>style.visibility</p:attrName>
                                        </p:attrNameLst>
                                      </p:cBhvr>
                                      <p:to>
                                        <p:strVal val="visible"/>
                                      </p:to>
                                    </p:set>
                                    <p:animEffect transition="in" filter="wipe(down)">
                                      <p:cBhvr>
                                        <p:cTn id="42" dur="500"/>
                                        <p:tgtEl>
                                          <p:spTgt spid="8">
                                            <p:bg/>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wipe(down)">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Effect transition="in" filter="wipe(down)">
                                      <p:cBhvr>
                                        <p:cTn id="57" dur="500"/>
                                        <p:tgtEl>
                                          <p:spTgt spid="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1">
                                            <p:bg/>
                                          </p:spTgt>
                                        </p:tgtEl>
                                        <p:attrNameLst>
                                          <p:attrName>style.visibility</p:attrName>
                                        </p:attrNameLst>
                                      </p:cBhvr>
                                      <p:to>
                                        <p:strVal val="visible"/>
                                      </p:to>
                                    </p:set>
                                    <p:animEffect transition="in" filter="wipe(down)">
                                      <p:cBhvr>
                                        <p:cTn id="72" dur="500"/>
                                        <p:tgtEl>
                                          <p:spTgt spid="11">
                                            <p:bg/>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Effect transition="in" filter="wipe(down)">
                                      <p:cBhvr>
                                        <p:cTn id="7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uiExpand="1" build="p" animBg="1"/>
      <p:bldP spid="5" grpId="0" animBg="1"/>
      <p:bldP spid="7" grpId="0" animBg="1"/>
      <p:bldP spid="8" grpId="0" build="p" animBg="1"/>
      <p:bldP spid="9" grpId="0" animBg="1"/>
      <p:bldP spid="10" grpId="0" animBg="1"/>
      <p:bldP spid="11"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B69D4622-4239-ABF4-48D1-D96168CD682A}"/>
              </a:ext>
            </a:extLst>
          </p:cNvPr>
          <p:cNvSpPr/>
          <p:nvPr/>
        </p:nvSpPr>
        <p:spPr>
          <a:xfrm>
            <a:off x="453512" y="116131"/>
            <a:ext cx="11330152" cy="660364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xmlns="" id="{34A41C2A-8B88-8EA9-0377-8D892E520B2F}"/>
              </a:ext>
            </a:extLst>
          </p:cNvPr>
          <p:cNvPicPr>
            <a:picLocks noChangeAspect="1"/>
          </p:cNvPicPr>
          <p:nvPr/>
        </p:nvPicPr>
        <p:blipFill>
          <a:blip r:embed="rId3"/>
          <a:stretch>
            <a:fillRect/>
          </a:stretch>
        </p:blipFill>
        <p:spPr>
          <a:xfrm>
            <a:off x="4246844" y="0"/>
            <a:ext cx="4273666" cy="871804"/>
          </a:xfrm>
          <a:prstGeom prst="rect">
            <a:avLst/>
          </a:prstGeom>
        </p:spPr>
      </p:pic>
      <p:sp>
        <p:nvSpPr>
          <p:cNvPr id="3" name="Rectangle 2">
            <a:extLst>
              <a:ext uri="{FF2B5EF4-FFF2-40B4-BE49-F238E27FC236}">
                <a16:creationId xmlns:a16="http://schemas.microsoft.com/office/drawing/2014/main" xmlns="" id="{903220C1-FA4D-47B9-A321-04A02E5DECB4}"/>
              </a:ext>
            </a:extLst>
          </p:cNvPr>
          <p:cNvSpPr/>
          <p:nvPr/>
        </p:nvSpPr>
        <p:spPr>
          <a:xfrm>
            <a:off x="791110" y="924674"/>
            <a:ext cx="2106202" cy="914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Mở</a:t>
            </a:r>
            <a:r>
              <a:rPr lang="en-US" sz="4000" b="1" dirty="0">
                <a:solidFill>
                  <a:srgbClr val="002060"/>
                </a:solidFill>
              </a:rPr>
              <a:t> </a:t>
            </a:r>
            <a:r>
              <a:rPr lang="en-US" sz="4000" b="1" dirty="0" err="1">
                <a:solidFill>
                  <a:srgbClr val="002060"/>
                </a:solidFill>
              </a:rPr>
              <a:t>đầu</a:t>
            </a:r>
            <a:endParaRPr lang="en-US" sz="4000" b="1" dirty="0">
              <a:solidFill>
                <a:srgbClr val="002060"/>
              </a:solidFill>
            </a:endParaRPr>
          </a:p>
        </p:txBody>
      </p:sp>
      <p:sp>
        <p:nvSpPr>
          <p:cNvPr id="4" name="Arrow: Right 3">
            <a:extLst>
              <a:ext uri="{FF2B5EF4-FFF2-40B4-BE49-F238E27FC236}">
                <a16:creationId xmlns:a16="http://schemas.microsoft.com/office/drawing/2014/main" xmlns="" id="{15D2EE0F-4281-6F83-F07F-EF5EFCB93573}"/>
              </a:ext>
            </a:extLst>
          </p:cNvPr>
          <p:cNvSpPr/>
          <p:nvPr/>
        </p:nvSpPr>
        <p:spPr>
          <a:xfrm>
            <a:off x="2876764" y="1171254"/>
            <a:ext cx="698643" cy="4520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083F64D1-75AD-6246-4182-ACC3C5B83656}"/>
              </a:ext>
            </a:extLst>
          </p:cNvPr>
          <p:cNvSpPr/>
          <p:nvPr/>
        </p:nvSpPr>
        <p:spPr>
          <a:xfrm>
            <a:off x="3657599" y="904126"/>
            <a:ext cx="7839183" cy="1058238"/>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Trong các câu chuyện, bài thơ em đã đọc, đã nghe, em thích nhất là nhân vật ông nhạc sĩ trong câu chuyện Ông bụt đã đến. Đó là ông bụt thật sự trong suy nghĩ của em.</a:t>
            </a:r>
            <a:endParaRPr lang="en-US" sz="2400" b="1" dirty="0">
              <a:solidFill>
                <a:srgbClr val="00206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xmlns="" id="{A1F58265-8856-D461-B17B-E5059121DB55}"/>
              </a:ext>
            </a:extLst>
          </p:cNvPr>
          <p:cNvSpPr/>
          <p:nvPr/>
        </p:nvSpPr>
        <p:spPr>
          <a:xfrm>
            <a:off x="750012" y="3102795"/>
            <a:ext cx="2106202" cy="914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Triển</a:t>
            </a:r>
            <a:r>
              <a:rPr lang="en-US" sz="3600" b="1" dirty="0">
                <a:solidFill>
                  <a:srgbClr val="002060"/>
                </a:solidFill>
              </a:rPr>
              <a:t> </a:t>
            </a:r>
            <a:r>
              <a:rPr lang="en-US" sz="3600" b="1" dirty="0" err="1">
                <a:solidFill>
                  <a:srgbClr val="002060"/>
                </a:solidFill>
              </a:rPr>
              <a:t>khai</a:t>
            </a:r>
            <a:endParaRPr lang="en-US" sz="3600" b="1" dirty="0">
              <a:solidFill>
                <a:srgbClr val="002060"/>
              </a:solidFill>
            </a:endParaRPr>
          </a:p>
        </p:txBody>
      </p:sp>
      <p:sp>
        <p:nvSpPr>
          <p:cNvPr id="8" name="Arrow: Right 7">
            <a:extLst>
              <a:ext uri="{FF2B5EF4-FFF2-40B4-BE49-F238E27FC236}">
                <a16:creationId xmlns:a16="http://schemas.microsoft.com/office/drawing/2014/main" xmlns="" id="{96975EEC-6A79-8B81-576C-B8C5CA879338}"/>
              </a:ext>
            </a:extLst>
          </p:cNvPr>
          <p:cNvSpPr/>
          <p:nvPr/>
        </p:nvSpPr>
        <p:spPr>
          <a:xfrm>
            <a:off x="2835666" y="3349375"/>
            <a:ext cx="698643" cy="4520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B826B81-0446-E27A-8687-54FDFCD4CB82}"/>
              </a:ext>
            </a:extLst>
          </p:cNvPr>
          <p:cNvSpPr/>
          <p:nvPr/>
        </p:nvSpPr>
        <p:spPr>
          <a:xfrm>
            <a:off x="3616502" y="2126750"/>
            <a:ext cx="7880280" cy="311307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just"/>
            <a:r>
              <a:rPr lang="vi-VN" sz="2000" b="1" i="1" dirty="0">
                <a:solidFill>
                  <a:srgbClr val="002060"/>
                </a:solidFill>
                <a:latin typeface="Calibri" panose="020F0502020204030204" pitchFamily="34" charset="0"/>
                <a:cs typeface="Calibri" panose="020F0502020204030204" pitchFamily="34" charset="0"/>
              </a:rPr>
              <a:t>Điều ở nhân vật gây ấn tượng với em: </a:t>
            </a:r>
          </a:p>
          <a:p>
            <a:pPr marL="457200" indent="-457200" algn="just">
              <a:buFont typeface="Arial" panose="020B0604020202020204" pitchFamily="34" charset="0"/>
              <a:buChar char="•"/>
            </a:pPr>
            <a:r>
              <a:rPr lang="vi-VN" sz="2000" b="1" dirty="0">
                <a:solidFill>
                  <a:srgbClr val="002060"/>
                </a:solidFill>
                <a:latin typeface="Calibri" panose="020F0502020204030204" pitchFamily="34" charset="0"/>
                <a:cs typeface="Calibri" panose="020F0502020204030204" pitchFamily="34" charset="0"/>
              </a:rPr>
              <a:t>Ông nhạc sĩ là người có tính cách ấm áp, nhân hậu, vị tha và cao thượng.</a:t>
            </a:r>
          </a:p>
          <a:p>
            <a:pPr marL="457200" indent="-457200" algn="just">
              <a:buFont typeface="Arial" panose="020B0604020202020204" pitchFamily="34" charset="0"/>
              <a:buChar char="•"/>
            </a:pPr>
            <a:r>
              <a:rPr lang="vi-VN" sz="2000" b="1" dirty="0">
                <a:solidFill>
                  <a:srgbClr val="002060"/>
                </a:solidFill>
                <a:latin typeface="Calibri" panose="020F0502020204030204" pitchFamily="34" charset="0"/>
                <a:cs typeface="Calibri" panose="020F0502020204030204" pitchFamily="34" charset="0"/>
              </a:rPr>
              <a:t>Khi biết Mai đã làm gãy nhành hoa, ông không trách mắng Mai mà âm thầm lắng nghe nguyện vọng của Mai, mua chậu lan mới thay thế mà không cần ai biết đến.</a:t>
            </a:r>
          </a:p>
          <a:p>
            <a:pPr algn="just"/>
            <a:r>
              <a:rPr lang="vi-VN" sz="2000" b="1" dirty="0">
                <a:solidFill>
                  <a:srgbClr val="002060"/>
                </a:solidFill>
                <a:latin typeface="Calibri" panose="020F0502020204030204" pitchFamily="34" charset="0"/>
                <a:cs typeface="Calibri" panose="020F0502020204030204" pitchFamily="34" charset="0"/>
              </a:rPr>
              <a:t>Em đã đọc lại câu chuyện nhân vật rất nhiều lần và tưởng tượng nếu em gặp ông thì em sẽ rất vui.</a:t>
            </a:r>
          </a:p>
          <a:p>
            <a:pPr algn="just"/>
            <a:r>
              <a:rPr lang="vi-VN" sz="2000" b="1" i="1" dirty="0">
                <a:solidFill>
                  <a:srgbClr val="002060"/>
                </a:solidFill>
                <a:latin typeface="Calibri" panose="020F0502020204030204" pitchFamily="34" charset="0"/>
                <a:cs typeface="Calibri" panose="020F0502020204030204" pitchFamily="34" charset="0"/>
              </a:rPr>
              <a:t>Tình cảm, cảm xúc của em đối với nhận vật: </a:t>
            </a:r>
            <a:r>
              <a:rPr lang="vi-VN" sz="2000" b="1" dirty="0">
                <a:solidFill>
                  <a:srgbClr val="002060"/>
                </a:solidFill>
                <a:latin typeface="Calibri" panose="020F0502020204030204" pitchFamily="34" charset="0"/>
                <a:cs typeface="Calibri" panose="020F0502020204030204" pitchFamily="34" charset="0"/>
              </a:rPr>
              <a:t>Em rất cảm phục và kính trọng ông nhạc sĩ.</a:t>
            </a:r>
          </a:p>
        </p:txBody>
      </p:sp>
      <p:sp>
        <p:nvSpPr>
          <p:cNvPr id="15" name="Rectangle 14">
            <a:extLst>
              <a:ext uri="{FF2B5EF4-FFF2-40B4-BE49-F238E27FC236}">
                <a16:creationId xmlns:a16="http://schemas.microsoft.com/office/drawing/2014/main" xmlns="" id="{77BC49A5-5C0F-65DB-18CB-34DBECC3ECE1}"/>
              </a:ext>
            </a:extLst>
          </p:cNvPr>
          <p:cNvSpPr/>
          <p:nvPr/>
        </p:nvSpPr>
        <p:spPr>
          <a:xfrm>
            <a:off x="760288" y="5476125"/>
            <a:ext cx="2106202" cy="914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Kết</a:t>
            </a:r>
            <a:r>
              <a:rPr lang="en-US" sz="4000" b="1" dirty="0">
                <a:solidFill>
                  <a:srgbClr val="002060"/>
                </a:solidFill>
              </a:rPr>
              <a:t> </a:t>
            </a:r>
            <a:r>
              <a:rPr lang="en-US" sz="4000" b="1" dirty="0" err="1">
                <a:solidFill>
                  <a:srgbClr val="002060"/>
                </a:solidFill>
              </a:rPr>
              <a:t>thúc</a:t>
            </a:r>
            <a:endParaRPr lang="en-US" sz="4000" b="1" dirty="0">
              <a:solidFill>
                <a:srgbClr val="002060"/>
              </a:solidFill>
            </a:endParaRPr>
          </a:p>
        </p:txBody>
      </p:sp>
      <p:sp>
        <p:nvSpPr>
          <p:cNvPr id="16" name="Arrow: Right 15">
            <a:extLst>
              <a:ext uri="{FF2B5EF4-FFF2-40B4-BE49-F238E27FC236}">
                <a16:creationId xmlns:a16="http://schemas.microsoft.com/office/drawing/2014/main" xmlns="" id="{7C41C4A6-04A4-A4B1-AE86-8E65998A5BAE}"/>
              </a:ext>
            </a:extLst>
          </p:cNvPr>
          <p:cNvSpPr/>
          <p:nvPr/>
        </p:nvSpPr>
        <p:spPr>
          <a:xfrm>
            <a:off x="2845942" y="5722705"/>
            <a:ext cx="698643" cy="4520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66584F6A-A9CD-66FF-D211-A10A5AF5834A}"/>
              </a:ext>
            </a:extLst>
          </p:cNvPr>
          <p:cNvSpPr/>
          <p:nvPr/>
        </p:nvSpPr>
        <p:spPr>
          <a:xfrm>
            <a:off x="3626777" y="5476126"/>
            <a:ext cx="7972747" cy="1140431"/>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Ông nhạc sĩ như là ông Bụt trong tâm trí của em vậy. Em rất yêu mến ông. Em nhất định sẽ cố gắng học tập thật tốt để có thể gặp được ông Bụt trong tương lai.</a:t>
            </a:r>
            <a:endParaRPr lang="en-US" sz="2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986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down)">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Effect transition="in" filter="wipe(down)">
                                      <p:cBhvr>
                                        <p:cTn id="37" dur="500"/>
                                        <p:tgtEl>
                                          <p:spTgt spid="9">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down)">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wipe(down)">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wipe(down)">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wipe(down)">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wipe(down)">
                                      <p:cBhvr>
                                        <p:cTn id="62" dur="5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7">
                                            <p:bg/>
                                          </p:spTgt>
                                        </p:tgtEl>
                                        <p:attrNameLst>
                                          <p:attrName>style.visibility</p:attrName>
                                        </p:attrNameLst>
                                      </p:cBhvr>
                                      <p:to>
                                        <p:strVal val="visible"/>
                                      </p:to>
                                    </p:set>
                                    <p:animEffect transition="in" filter="wipe(down)">
                                      <p:cBhvr>
                                        <p:cTn id="77" dur="500"/>
                                        <p:tgtEl>
                                          <p:spTgt spid="17">
                                            <p:bg/>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down)">
                                      <p:cBhvr>
                                        <p:cTn id="8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uiExpand="1" build="p" animBg="1"/>
      <p:bldP spid="7" grpId="0" animBg="1"/>
      <p:bldP spid="8" grpId="0" animBg="1"/>
      <p:bldP spid="9" grpId="0" build="p" animBg="1"/>
      <p:bldP spid="15" grpId="0" animBg="1"/>
      <p:bldP spid="16" grpId="0" animBg="1"/>
      <p:bldP spid="1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组合 20">
            <a:extLst>
              <a:ext uri="{FF2B5EF4-FFF2-40B4-BE49-F238E27FC236}">
                <a16:creationId xmlns:a16="http://schemas.microsoft.com/office/drawing/2014/main" xmlns="" id="{D13EB364-8B26-B304-34F9-7A8F90B931D0}"/>
              </a:ext>
            </a:extLst>
          </p:cNvPr>
          <p:cNvGrpSpPr/>
          <p:nvPr/>
        </p:nvGrpSpPr>
        <p:grpSpPr>
          <a:xfrm flipH="1">
            <a:off x="1665889" y="-204678"/>
            <a:ext cx="10289628" cy="7194332"/>
            <a:chOff x="1463455" y="293300"/>
            <a:chExt cx="6375995" cy="6096012"/>
          </a:xfrm>
        </p:grpSpPr>
        <p:sp>
          <p:nvSpPr>
            <p:cNvPr id="16" name="矩形: 圆角 19">
              <a:extLst>
                <a:ext uri="{FF2B5EF4-FFF2-40B4-BE49-F238E27FC236}">
                  <a16:creationId xmlns:a16="http://schemas.microsoft.com/office/drawing/2014/main" xmlns="" id="{7057E04F-5182-A4EE-86AD-678E5BE75A19}"/>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17" name="图片 15">
              <a:extLst>
                <a:ext uri="{FF2B5EF4-FFF2-40B4-BE49-F238E27FC236}">
                  <a16:creationId xmlns:a16="http://schemas.microsoft.com/office/drawing/2014/main" xmlns="" id="{DA8B6983-D90A-E5C2-2D59-1705E25D3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grpSp>
        <p:nvGrpSpPr>
          <p:cNvPr id="7" name="Google Shape;2924;p38">
            <a:extLst>
              <a:ext uri="{FF2B5EF4-FFF2-40B4-BE49-F238E27FC236}">
                <a16:creationId xmlns:a16="http://schemas.microsoft.com/office/drawing/2014/main" xmlns="" id="{5E208F30-D311-00CD-57E3-E59FBBA0E381}"/>
              </a:ext>
            </a:extLst>
          </p:cNvPr>
          <p:cNvGrpSpPr/>
          <p:nvPr/>
        </p:nvGrpSpPr>
        <p:grpSpPr>
          <a:xfrm>
            <a:off x="236483" y="483476"/>
            <a:ext cx="1839311" cy="1786758"/>
            <a:chOff x="11347927" y="2363157"/>
            <a:chExt cx="576357" cy="582992"/>
          </a:xfrm>
        </p:grpSpPr>
        <p:sp>
          <p:nvSpPr>
            <p:cNvPr id="8" name="Google Shape;2925;p38">
              <a:extLst>
                <a:ext uri="{FF2B5EF4-FFF2-40B4-BE49-F238E27FC236}">
                  <a16:creationId xmlns:a16="http://schemas.microsoft.com/office/drawing/2014/main" xmlns="" id="{9571EA8B-7A66-2077-A69E-47EFACEEC825}"/>
                </a:ext>
              </a:extLst>
            </p:cNvPr>
            <p:cNvSpPr/>
            <p:nvPr/>
          </p:nvSpPr>
          <p:spPr>
            <a:xfrm>
              <a:off x="11450373" y="2461756"/>
              <a:ext cx="392812" cy="371788"/>
            </a:xfrm>
            <a:custGeom>
              <a:avLst/>
              <a:gdLst/>
              <a:ahLst/>
              <a:cxnLst/>
              <a:rect l="l" t="t" r="r" b="b"/>
              <a:pathLst>
                <a:path w="13378" h="12662" extrusionOk="0">
                  <a:moveTo>
                    <a:pt x="7065" y="0"/>
                  </a:moveTo>
                  <a:cubicBezTo>
                    <a:pt x="6672" y="0"/>
                    <a:pt x="6274" y="34"/>
                    <a:pt x="5882" y="102"/>
                  </a:cubicBezTo>
                  <a:cubicBezTo>
                    <a:pt x="5240" y="222"/>
                    <a:pt x="4615" y="422"/>
                    <a:pt x="4023" y="705"/>
                  </a:cubicBezTo>
                  <a:cubicBezTo>
                    <a:pt x="3467" y="978"/>
                    <a:pt x="2939" y="1319"/>
                    <a:pt x="2462" y="1717"/>
                  </a:cubicBezTo>
                  <a:cubicBezTo>
                    <a:pt x="1996" y="2114"/>
                    <a:pt x="1586" y="2564"/>
                    <a:pt x="1240" y="3052"/>
                  </a:cubicBezTo>
                  <a:cubicBezTo>
                    <a:pt x="928" y="3506"/>
                    <a:pt x="666" y="4001"/>
                    <a:pt x="467" y="4529"/>
                  </a:cubicBezTo>
                  <a:lnTo>
                    <a:pt x="461" y="4547"/>
                  </a:lnTo>
                  <a:cubicBezTo>
                    <a:pt x="461" y="4552"/>
                    <a:pt x="456" y="4552"/>
                    <a:pt x="456" y="4558"/>
                  </a:cubicBezTo>
                  <a:cubicBezTo>
                    <a:pt x="246" y="5143"/>
                    <a:pt x="103" y="5751"/>
                    <a:pt x="47" y="6370"/>
                  </a:cubicBezTo>
                  <a:cubicBezTo>
                    <a:pt x="0" y="6950"/>
                    <a:pt x="24" y="7513"/>
                    <a:pt x="115" y="8046"/>
                  </a:cubicBezTo>
                  <a:cubicBezTo>
                    <a:pt x="200" y="8518"/>
                    <a:pt x="341" y="8974"/>
                    <a:pt x="540" y="9394"/>
                  </a:cubicBezTo>
                  <a:lnTo>
                    <a:pt x="546" y="9405"/>
                  </a:lnTo>
                  <a:cubicBezTo>
                    <a:pt x="740" y="9797"/>
                    <a:pt x="996" y="10189"/>
                    <a:pt x="1314" y="10564"/>
                  </a:cubicBezTo>
                  <a:cubicBezTo>
                    <a:pt x="1637" y="10944"/>
                    <a:pt x="2001" y="11280"/>
                    <a:pt x="2399" y="11565"/>
                  </a:cubicBezTo>
                  <a:cubicBezTo>
                    <a:pt x="2796" y="11843"/>
                    <a:pt x="3239" y="12076"/>
                    <a:pt x="3706" y="12252"/>
                  </a:cubicBezTo>
                  <a:lnTo>
                    <a:pt x="3729" y="12263"/>
                  </a:lnTo>
                  <a:lnTo>
                    <a:pt x="3740" y="12263"/>
                  </a:lnTo>
                  <a:cubicBezTo>
                    <a:pt x="3734" y="12258"/>
                    <a:pt x="3729" y="12258"/>
                    <a:pt x="3717" y="12252"/>
                  </a:cubicBezTo>
                  <a:lnTo>
                    <a:pt x="3717" y="12252"/>
                  </a:lnTo>
                  <a:cubicBezTo>
                    <a:pt x="4251" y="12451"/>
                    <a:pt x="4831" y="12581"/>
                    <a:pt x="5428" y="12638"/>
                  </a:cubicBezTo>
                  <a:cubicBezTo>
                    <a:pt x="5421" y="12633"/>
                    <a:pt x="5410" y="12633"/>
                    <a:pt x="5399" y="12627"/>
                  </a:cubicBezTo>
                  <a:lnTo>
                    <a:pt x="5399" y="12627"/>
                  </a:lnTo>
                  <a:cubicBezTo>
                    <a:pt x="5604" y="12649"/>
                    <a:pt x="5825" y="12661"/>
                    <a:pt x="6053" y="12661"/>
                  </a:cubicBezTo>
                  <a:cubicBezTo>
                    <a:pt x="6564" y="12661"/>
                    <a:pt x="7099" y="12609"/>
                    <a:pt x="7650" y="12513"/>
                  </a:cubicBezTo>
                  <a:lnTo>
                    <a:pt x="7661" y="12507"/>
                  </a:lnTo>
                  <a:lnTo>
                    <a:pt x="7661" y="12513"/>
                  </a:lnTo>
                  <a:cubicBezTo>
                    <a:pt x="8484" y="12360"/>
                    <a:pt x="9258" y="12116"/>
                    <a:pt x="9963" y="11780"/>
                  </a:cubicBezTo>
                  <a:lnTo>
                    <a:pt x="9963" y="11780"/>
                  </a:lnTo>
                  <a:lnTo>
                    <a:pt x="9950" y="11786"/>
                  </a:lnTo>
                  <a:cubicBezTo>
                    <a:pt x="10553" y="11502"/>
                    <a:pt x="11099" y="11156"/>
                    <a:pt x="11558" y="10763"/>
                  </a:cubicBezTo>
                  <a:lnTo>
                    <a:pt x="11558" y="10763"/>
                  </a:lnTo>
                  <a:lnTo>
                    <a:pt x="11542" y="10774"/>
                  </a:lnTo>
                  <a:cubicBezTo>
                    <a:pt x="11946" y="10440"/>
                    <a:pt x="12292" y="10070"/>
                    <a:pt x="12565" y="9677"/>
                  </a:cubicBezTo>
                  <a:cubicBezTo>
                    <a:pt x="12792" y="9354"/>
                    <a:pt x="12979" y="9008"/>
                    <a:pt x="13121" y="8654"/>
                  </a:cubicBezTo>
                  <a:cubicBezTo>
                    <a:pt x="13092" y="8633"/>
                    <a:pt x="13082" y="8604"/>
                    <a:pt x="13092" y="8575"/>
                  </a:cubicBezTo>
                  <a:cubicBezTo>
                    <a:pt x="13218" y="8098"/>
                    <a:pt x="13297" y="7666"/>
                    <a:pt x="13338" y="7257"/>
                  </a:cubicBezTo>
                  <a:cubicBezTo>
                    <a:pt x="13377" y="6768"/>
                    <a:pt x="13360" y="6286"/>
                    <a:pt x="13275" y="5825"/>
                  </a:cubicBezTo>
                  <a:lnTo>
                    <a:pt x="13275" y="5837"/>
                  </a:lnTo>
                  <a:cubicBezTo>
                    <a:pt x="13139" y="5087"/>
                    <a:pt x="12906" y="4348"/>
                    <a:pt x="12576" y="3655"/>
                  </a:cubicBezTo>
                  <a:cubicBezTo>
                    <a:pt x="12297" y="3075"/>
                    <a:pt x="11962" y="2546"/>
                    <a:pt x="11576" y="2092"/>
                  </a:cubicBezTo>
                  <a:lnTo>
                    <a:pt x="11576" y="2092"/>
                  </a:lnTo>
                  <a:lnTo>
                    <a:pt x="11599" y="2126"/>
                  </a:lnTo>
                  <a:cubicBezTo>
                    <a:pt x="11258" y="1712"/>
                    <a:pt x="10871" y="1353"/>
                    <a:pt x="10456" y="1057"/>
                  </a:cubicBezTo>
                  <a:cubicBezTo>
                    <a:pt x="10053" y="773"/>
                    <a:pt x="9609" y="540"/>
                    <a:pt x="9150" y="370"/>
                  </a:cubicBezTo>
                  <a:cubicBezTo>
                    <a:pt x="8667" y="194"/>
                    <a:pt x="8156" y="75"/>
                    <a:pt x="7632" y="29"/>
                  </a:cubicBezTo>
                  <a:lnTo>
                    <a:pt x="7616" y="23"/>
                  </a:lnTo>
                  <a:lnTo>
                    <a:pt x="7598" y="23"/>
                  </a:lnTo>
                  <a:cubicBezTo>
                    <a:pt x="7427" y="12"/>
                    <a:pt x="7246" y="0"/>
                    <a:pt x="7065" y="0"/>
                  </a:cubicBezTo>
                  <a:close/>
                </a:path>
              </a:pathLst>
            </a:custGeom>
            <a:solidFill>
              <a:srgbClr val="FFB03B"/>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2926;p38">
              <a:extLst>
                <a:ext uri="{FF2B5EF4-FFF2-40B4-BE49-F238E27FC236}">
                  <a16:creationId xmlns:a16="http://schemas.microsoft.com/office/drawing/2014/main" xmlns="" id="{871790E0-5376-18DF-0099-0F1FD37AE0A2}"/>
                </a:ext>
              </a:extLst>
            </p:cNvPr>
            <p:cNvSpPr/>
            <p:nvPr/>
          </p:nvSpPr>
          <p:spPr>
            <a:xfrm>
              <a:off x="11443356" y="2610741"/>
              <a:ext cx="403822" cy="229791"/>
            </a:xfrm>
            <a:custGeom>
              <a:avLst/>
              <a:gdLst/>
              <a:ahLst/>
              <a:cxnLst/>
              <a:rect l="l" t="t" r="r" b="b"/>
              <a:pathLst>
                <a:path w="13753" h="7826" extrusionOk="0">
                  <a:moveTo>
                    <a:pt x="13468" y="1"/>
                  </a:moveTo>
                  <a:cubicBezTo>
                    <a:pt x="13457" y="1"/>
                    <a:pt x="13451" y="1"/>
                    <a:pt x="13446" y="6"/>
                  </a:cubicBezTo>
                  <a:cubicBezTo>
                    <a:pt x="13412" y="18"/>
                    <a:pt x="13406" y="52"/>
                    <a:pt x="13412" y="81"/>
                  </a:cubicBezTo>
                  <a:lnTo>
                    <a:pt x="13412" y="92"/>
                  </a:lnTo>
                  <a:cubicBezTo>
                    <a:pt x="13446" y="268"/>
                    <a:pt x="13475" y="444"/>
                    <a:pt x="13486" y="620"/>
                  </a:cubicBezTo>
                  <a:cubicBezTo>
                    <a:pt x="13496" y="666"/>
                    <a:pt x="13502" y="717"/>
                    <a:pt x="13514" y="763"/>
                  </a:cubicBezTo>
                  <a:lnTo>
                    <a:pt x="13514" y="751"/>
                  </a:lnTo>
                  <a:cubicBezTo>
                    <a:pt x="13599" y="1212"/>
                    <a:pt x="13616" y="1694"/>
                    <a:pt x="13577" y="2183"/>
                  </a:cubicBezTo>
                  <a:cubicBezTo>
                    <a:pt x="13536" y="2592"/>
                    <a:pt x="13457" y="3024"/>
                    <a:pt x="13331" y="3501"/>
                  </a:cubicBezTo>
                  <a:cubicBezTo>
                    <a:pt x="13321" y="3530"/>
                    <a:pt x="13331" y="3559"/>
                    <a:pt x="13360" y="3580"/>
                  </a:cubicBezTo>
                  <a:cubicBezTo>
                    <a:pt x="13218" y="3934"/>
                    <a:pt x="13031" y="4280"/>
                    <a:pt x="12804" y="4603"/>
                  </a:cubicBezTo>
                  <a:cubicBezTo>
                    <a:pt x="12531" y="4996"/>
                    <a:pt x="12185" y="5366"/>
                    <a:pt x="11781" y="5700"/>
                  </a:cubicBezTo>
                  <a:lnTo>
                    <a:pt x="11797" y="5689"/>
                  </a:lnTo>
                  <a:lnTo>
                    <a:pt x="11797" y="5689"/>
                  </a:lnTo>
                  <a:cubicBezTo>
                    <a:pt x="11338" y="6082"/>
                    <a:pt x="10792" y="6428"/>
                    <a:pt x="10189" y="6712"/>
                  </a:cubicBezTo>
                  <a:lnTo>
                    <a:pt x="10202" y="6706"/>
                  </a:lnTo>
                  <a:lnTo>
                    <a:pt x="10202" y="6706"/>
                  </a:lnTo>
                  <a:cubicBezTo>
                    <a:pt x="9497" y="7042"/>
                    <a:pt x="8723" y="7286"/>
                    <a:pt x="7900" y="7439"/>
                  </a:cubicBezTo>
                  <a:lnTo>
                    <a:pt x="7900" y="7433"/>
                  </a:lnTo>
                  <a:lnTo>
                    <a:pt x="7889" y="7439"/>
                  </a:lnTo>
                  <a:cubicBezTo>
                    <a:pt x="7338" y="7535"/>
                    <a:pt x="6803" y="7587"/>
                    <a:pt x="6292" y="7587"/>
                  </a:cubicBezTo>
                  <a:cubicBezTo>
                    <a:pt x="6064" y="7587"/>
                    <a:pt x="5843" y="7575"/>
                    <a:pt x="5638" y="7553"/>
                  </a:cubicBezTo>
                  <a:lnTo>
                    <a:pt x="5638" y="7553"/>
                  </a:lnTo>
                  <a:cubicBezTo>
                    <a:pt x="5649" y="7559"/>
                    <a:pt x="5660" y="7559"/>
                    <a:pt x="5667" y="7564"/>
                  </a:cubicBezTo>
                  <a:cubicBezTo>
                    <a:pt x="5070" y="7507"/>
                    <a:pt x="4490" y="7377"/>
                    <a:pt x="3956" y="7178"/>
                  </a:cubicBezTo>
                  <a:lnTo>
                    <a:pt x="3956" y="7178"/>
                  </a:lnTo>
                  <a:cubicBezTo>
                    <a:pt x="3968" y="7184"/>
                    <a:pt x="3973" y="7184"/>
                    <a:pt x="3979" y="7189"/>
                  </a:cubicBezTo>
                  <a:lnTo>
                    <a:pt x="3968" y="7189"/>
                  </a:lnTo>
                  <a:lnTo>
                    <a:pt x="3945" y="7178"/>
                  </a:lnTo>
                  <a:cubicBezTo>
                    <a:pt x="3478" y="7002"/>
                    <a:pt x="3035" y="6769"/>
                    <a:pt x="2638" y="6491"/>
                  </a:cubicBezTo>
                  <a:cubicBezTo>
                    <a:pt x="2240" y="6206"/>
                    <a:pt x="1876" y="5870"/>
                    <a:pt x="1553" y="5490"/>
                  </a:cubicBezTo>
                  <a:cubicBezTo>
                    <a:pt x="1235" y="5115"/>
                    <a:pt x="979" y="4723"/>
                    <a:pt x="785" y="4331"/>
                  </a:cubicBezTo>
                  <a:lnTo>
                    <a:pt x="779" y="4320"/>
                  </a:lnTo>
                  <a:cubicBezTo>
                    <a:pt x="580" y="3900"/>
                    <a:pt x="439" y="3444"/>
                    <a:pt x="354" y="2972"/>
                  </a:cubicBezTo>
                  <a:cubicBezTo>
                    <a:pt x="268" y="2479"/>
                    <a:pt x="239" y="1962"/>
                    <a:pt x="280" y="1427"/>
                  </a:cubicBezTo>
                  <a:cubicBezTo>
                    <a:pt x="273" y="1427"/>
                    <a:pt x="273" y="1422"/>
                    <a:pt x="273" y="1422"/>
                  </a:cubicBezTo>
                  <a:cubicBezTo>
                    <a:pt x="263" y="1398"/>
                    <a:pt x="234" y="1388"/>
                    <a:pt x="212" y="1382"/>
                  </a:cubicBezTo>
                  <a:lnTo>
                    <a:pt x="194" y="1382"/>
                  </a:lnTo>
                  <a:cubicBezTo>
                    <a:pt x="171" y="1382"/>
                    <a:pt x="149" y="1388"/>
                    <a:pt x="132" y="1398"/>
                  </a:cubicBezTo>
                  <a:cubicBezTo>
                    <a:pt x="110" y="1411"/>
                    <a:pt x="98" y="1433"/>
                    <a:pt x="92" y="1461"/>
                  </a:cubicBezTo>
                  <a:lnTo>
                    <a:pt x="87" y="1479"/>
                  </a:lnTo>
                  <a:cubicBezTo>
                    <a:pt x="53" y="1490"/>
                    <a:pt x="29" y="1513"/>
                    <a:pt x="29" y="1547"/>
                  </a:cubicBezTo>
                  <a:cubicBezTo>
                    <a:pt x="1" y="1894"/>
                    <a:pt x="8" y="2245"/>
                    <a:pt x="47" y="2581"/>
                  </a:cubicBezTo>
                  <a:cubicBezTo>
                    <a:pt x="87" y="2911"/>
                    <a:pt x="166" y="3245"/>
                    <a:pt x="273" y="3586"/>
                  </a:cubicBezTo>
                  <a:cubicBezTo>
                    <a:pt x="376" y="3893"/>
                    <a:pt x="512" y="4200"/>
                    <a:pt x="695" y="4530"/>
                  </a:cubicBezTo>
                  <a:cubicBezTo>
                    <a:pt x="853" y="4826"/>
                    <a:pt x="1041" y="5115"/>
                    <a:pt x="1262" y="5387"/>
                  </a:cubicBezTo>
                  <a:cubicBezTo>
                    <a:pt x="1705" y="5945"/>
                    <a:pt x="2217" y="6410"/>
                    <a:pt x="2791" y="6785"/>
                  </a:cubicBezTo>
                  <a:cubicBezTo>
                    <a:pt x="3336" y="7144"/>
                    <a:pt x="3962" y="7417"/>
                    <a:pt x="4650" y="7598"/>
                  </a:cubicBezTo>
                  <a:cubicBezTo>
                    <a:pt x="5224" y="7752"/>
                    <a:pt x="5843" y="7826"/>
                    <a:pt x="6491" y="7826"/>
                  </a:cubicBezTo>
                  <a:lnTo>
                    <a:pt x="6644" y="7826"/>
                  </a:lnTo>
                  <a:cubicBezTo>
                    <a:pt x="7297" y="7814"/>
                    <a:pt x="7973" y="7711"/>
                    <a:pt x="8650" y="7524"/>
                  </a:cubicBezTo>
                  <a:cubicBezTo>
                    <a:pt x="9292" y="7349"/>
                    <a:pt x="9922" y="7092"/>
                    <a:pt x="10530" y="6757"/>
                  </a:cubicBezTo>
                  <a:cubicBezTo>
                    <a:pt x="11133" y="6423"/>
                    <a:pt x="11679" y="6024"/>
                    <a:pt x="12150" y="5570"/>
                  </a:cubicBezTo>
                  <a:cubicBezTo>
                    <a:pt x="12384" y="5353"/>
                    <a:pt x="12599" y="5086"/>
                    <a:pt x="12798" y="4779"/>
                  </a:cubicBezTo>
                  <a:cubicBezTo>
                    <a:pt x="12985" y="4496"/>
                    <a:pt x="13145" y="4178"/>
                    <a:pt x="13281" y="3842"/>
                  </a:cubicBezTo>
                  <a:cubicBezTo>
                    <a:pt x="13412" y="3525"/>
                    <a:pt x="13520" y="3184"/>
                    <a:pt x="13599" y="2825"/>
                  </a:cubicBezTo>
                  <a:cubicBezTo>
                    <a:pt x="13679" y="2489"/>
                    <a:pt x="13724" y="2143"/>
                    <a:pt x="13747" y="1797"/>
                  </a:cubicBezTo>
                  <a:cubicBezTo>
                    <a:pt x="13753" y="1626"/>
                    <a:pt x="13753" y="1479"/>
                    <a:pt x="13753" y="1336"/>
                  </a:cubicBezTo>
                  <a:cubicBezTo>
                    <a:pt x="13747" y="1246"/>
                    <a:pt x="13747" y="1160"/>
                    <a:pt x="13741" y="1070"/>
                  </a:cubicBezTo>
                  <a:cubicBezTo>
                    <a:pt x="13735" y="978"/>
                    <a:pt x="13719" y="887"/>
                    <a:pt x="13696" y="790"/>
                  </a:cubicBezTo>
                  <a:cubicBezTo>
                    <a:pt x="13685" y="751"/>
                    <a:pt x="13651" y="729"/>
                    <a:pt x="13622" y="722"/>
                  </a:cubicBezTo>
                  <a:cubicBezTo>
                    <a:pt x="13604" y="507"/>
                    <a:pt x="13570" y="273"/>
                    <a:pt x="13525" y="40"/>
                  </a:cubicBezTo>
                  <a:cubicBezTo>
                    <a:pt x="13520" y="18"/>
                    <a:pt x="13491" y="1"/>
                    <a:pt x="13468" y="1"/>
                  </a:cubicBezTo>
                  <a:close/>
                </a:path>
              </a:pathLst>
            </a:custGeom>
            <a:solidFill>
              <a:srgbClr val="A7E4F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2927;p38">
              <a:extLst>
                <a:ext uri="{FF2B5EF4-FFF2-40B4-BE49-F238E27FC236}">
                  <a16:creationId xmlns:a16="http://schemas.microsoft.com/office/drawing/2014/main" xmlns="" id="{8DA156CD-AAFB-7BD5-B5D5-7457247B2365}"/>
                </a:ext>
              </a:extLst>
            </p:cNvPr>
            <p:cNvSpPr/>
            <p:nvPr/>
          </p:nvSpPr>
          <p:spPr>
            <a:xfrm>
              <a:off x="11450373" y="2628917"/>
              <a:ext cx="392812" cy="204627"/>
            </a:xfrm>
            <a:custGeom>
              <a:avLst/>
              <a:gdLst/>
              <a:ahLst/>
              <a:cxnLst/>
              <a:rect l="l" t="t" r="r" b="b"/>
              <a:pathLst>
                <a:path w="13378" h="6969" extrusionOk="0">
                  <a:moveTo>
                    <a:pt x="13247" y="1"/>
                  </a:moveTo>
                  <a:lnTo>
                    <a:pt x="13247" y="1"/>
                  </a:lnTo>
                  <a:cubicBezTo>
                    <a:pt x="13257" y="178"/>
                    <a:pt x="13263" y="354"/>
                    <a:pt x="13252" y="535"/>
                  </a:cubicBezTo>
                  <a:cubicBezTo>
                    <a:pt x="13236" y="905"/>
                    <a:pt x="13167" y="1280"/>
                    <a:pt x="13047" y="1644"/>
                  </a:cubicBezTo>
                  <a:cubicBezTo>
                    <a:pt x="12922" y="2030"/>
                    <a:pt x="12741" y="2416"/>
                    <a:pt x="12507" y="2791"/>
                  </a:cubicBezTo>
                  <a:lnTo>
                    <a:pt x="12502" y="2803"/>
                  </a:lnTo>
                  <a:lnTo>
                    <a:pt x="12502" y="2796"/>
                  </a:lnTo>
                  <a:cubicBezTo>
                    <a:pt x="12195" y="3274"/>
                    <a:pt x="11809" y="3735"/>
                    <a:pt x="11343" y="4155"/>
                  </a:cubicBezTo>
                  <a:lnTo>
                    <a:pt x="11343" y="4160"/>
                  </a:lnTo>
                  <a:cubicBezTo>
                    <a:pt x="11337" y="4160"/>
                    <a:pt x="11337" y="4167"/>
                    <a:pt x="11337" y="4167"/>
                  </a:cubicBezTo>
                  <a:cubicBezTo>
                    <a:pt x="10797" y="4650"/>
                    <a:pt x="10189" y="5070"/>
                    <a:pt x="9525" y="5411"/>
                  </a:cubicBezTo>
                  <a:cubicBezTo>
                    <a:pt x="8922" y="5718"/>
                    <a:pt x="8308" y="5940"/>
                    <a:pt x="7723" y="6064"/>
                  </a:cubicBezTo>
                  <a:lnTo>
                    <a:pt x="7734" y="6064"/>
                  </a:lnTo>
                  <a:lnTo>
                    <a:pt x="7729" y="6069"/>
                  </a:lnTo>
                  <a:lnTo>
                    <a:pt x="7729" y="6064"/>
                  </a:lnTo>
                  <a:cubicBezTo>
                    <a:pt x="7723" y="6064"/>
                    <a:pt x="7718" y="6069"/>
                    <a:pt x="7718" y="6069"/>
                  </a:cubicBezTo>
                  <a:lnTo>
                    <a:pt x="7706" y="6069"/>
                  </a:lnTo>
                  <a:cubicBezTo>
                    <a:pt x="7291" y="6155"/>
                    <a:pt x="6876" y="6195"/>
                    <a:pt x="6462" y="6195"/>
                  </a:cubicBezTo>
                  <a:cubicBezTo>
                    <a:pt x="6365" y="6195"/>
                    <a:pt x="6274" y="6195"/>
                    <a:pt x="6178" y="6189"/>
                  </a:cubicBezTo>
                  <a:lnTo>
                    <a:pt x="6166" y="6189"/>
                  </a:lnTo>
                  <a:cubicBezTo>
                    <a:pt x="5633" y="6155"/>
                    <a:pt x="5109" y="6059"/>
                    <a:pt x="4603" y="5899"/>
                  </a:cubicBezTo>
                  <a:cubicBezTo>
                    <a:pt x="4064" y="5723"/>
                    <a:pt x="3541" y="5479"/>
                    <a:pt x="3052" y="5172"/>
                  </a:cubicBezTo>
                  <a:cubicBezTo>
                    <a:pt x="2512" y="4826"/>
                    <a:pt x="2019" y="4406"/>
                    <a:pt x="1581" y="3928"/>
                  </a:cubicBezTo>
                  <a:lnTo>
                    <a:pt x="1581" y="3928"/>
                  </a:lnTo>
                  <a:lnTo>
                    <a:pt x="1610" y="3956"/>
                  </a:lnTo>
                  <a:cubicBezTo>
                    <a:pt x="1405" y="3729"/>
                    <a:pt x="1211" y="3491"/>
                    <a:pt x="1035" y="3247"/>
                  </a:cubicBezTo>
                  <a:cubicBezTo>
                    <a:pt x="842" y="2974"/>
                    <a:pt x="677" y="2712"/>
                    <a:pt x="540" y="2450"/>
                  </a:cubicBezTo>
                  <a:cubicBezTo>
                    <a:pt x="444" y="2263"/>
                    <a:pt x="365" y="2064"/>
                    <a:pt x="296" y="1876"/>
                  </a:cubicBezTo>
                  <a:cubicBezTo>
                    <a:pt x="234" y="1689"/>
                    <a:pt x="178" y="1495"/>
                    <a:pt x="131" y="1291"/>
                  </a:cubicBezTo>
                  <a:cubicBezTo>
                    <a:pt x="126" y="1240"/>
                    <a:pt x="115" y="1189"/>
                    <a:pt x="103" y="1138"/>
                  </a:cubicBezTo>
                  <a:lnTo>
                    <a:pt x="92" y="1081"/>
                  </a:lnTo>
                  <a:cubicBezTo>
                    <a:pt x="86" y="1041"/>
                    <a:pt x="81" y="1007"/>
                    <a:pt x="75" y="968"/>
                  </a:cubicBezTo>
                  <a:cubicBezTo>
                    <a:pt x="69" y="928"/>
                    <a:pt x="63" y="894"/>
                    <a:pt x="52" y="853"/>
                  </a:cubicBezTo>
                  <a:cubicBezTo>
                    <a:pt x="52" y="837"/>
                    <a:pt x="47" y="819"/>
                    <a:pt x="41" y="808"/>
                  </a:cubicBezTo>
                  <a:lnTo>
                    <a:pt x="41" y="808"/>
                  </a:lnTo>
                  <a:cubicBezTo>
                    <a:pt x="0" y="1343"/>
                    <a:pt x="29" y="1860"/>
                    <a:pt x="115" y="2353"/>
                  </a:cubicBezTo>
                  <a:cubicBezTo>
                    <a:pt x="200" y="2825"/>
                    <a:pt x="341" y="3281"/>
                    <a:pt x="540" y="3701"/>
                  </a:cubicBezTo>
                  <a:lnTo>
                    <a:pt x="546" y="3712"/>
                  </a:lnTo>
                  <a:cubicBezTo>
                    <a:pt x="740" y="4104"/>
                    <a:pt x="996" y="4496"/>
                    <a:pt x="1314" y="4871"/>
                  </a:cubicBezTo>
                  <a:cubicBezTo>
                    <a:pt x="1637" y="5251"/>
                    <a:pt x="2001" y="5587"/>
                    <a:pt x="2399" y="5872"/>
                  </a:cubicBezTo>
                  <a:cubicBezTo>
                    <a:pt x="2796" y="6150"/>
                    <a:pt x="3239" y="6383"/>
                    <a:pt x="3706" y="6559"/>
                  </a:cubicBezTo>
                  <a:lnTo>
                    <a:pt x="3729" y="6570"/>
                  </a:lnTo>
                  <a:lnTo>
                    <a:pt x="3740" y="6570"/>
                  </a:lnTo>
                  <a:cubicBezTo>
                    <a:pt x="3734" y="6565"/>
                    <a:pt x="3729" y="6565"/>
                    <a:pt x="3717" y="6559"/>
                  </a:cubicBezTo>
                  <a:lnTo>
                    <a:pt x="3717" y="6559"/>
                  </a:lnTo>
                  <a:cubicBezTo>
                    <a:pt x="4251" y="6758"/>
                    <a:pt x="4831" y="6888"/>
                    <a:pt x="5428" y="6945"/>
                  </a:cubicBezTo>
                  <a:cubicBezTo>
                    <a:pt x="5421" y="6940"/>
                    <a:pt x="5410" y="6940"/>
                    <a:pt x="5399" y="6934"/>
                  </a:cubicBezTo>
                  <a:lnTo>
                    <a:pt x="5399" y="6934"/>
                  </a:lnTo>
                  <a:cubicBezTo>
                    <a:pt x="5604" y="6956"/>
                    <a:pt x="5825" y="6968"/>
                    <a:pt x="6053" y="6968"/>
                  </a:cubicBezTo>
                  <a:cubicBezTo>
                    <a:pt x="6564" y="6968"/>
                    <a:pt x="7099" y="6916"/>
                    <a:pt x="7650" y="6820"/>
                  </a:cubicBezTo>
                  <a:lnTo>
                    <a:pt x="7661" y="6814"/>
                  </a:lnTo>
                  <a:lnTo>
                    <a:pt x="7661" y="6820"/>
                  </a:lnTo>
                  <a:cubicBezTo>
                    <a:pt x="8484" y="6667"/>
                    <a:pt x="9258" y="6423"/>
                    <a:pt x="9963" y="6087"/>
                  </a:cubicBezTo>
                  <a:lnTo>
                    <a:pt x="9963" y="6087"/>
                  </a:lnTo>
                  <a:lnTo>
                    <a:pt x="9950" y="6093"/>
                  </a:lnTo>
                  <a:cubicBezTo>
                    <a:pt x="10553" y="5809"/>
                    <a:pt x="11099" y="5463"/>
                    <a:pt x="11558" y="5070"/>
                  </a:cubicBezTo>
                  <a:lnTo>
                    <a:pt x="11558" y="5070"/>
                  </a:lnTo>
                  <a:lnTo>
                    <a:pt x="11542" y="5081"/>
                  </a:lnTo>
                  <a:cubicBezTo>
                    <a:pt x="11946" y="4747"/>
                    <a:pt x="12292" y="4377"/>
                    <a:pt x="12565" y="3984"/>
                  </a:cubicBezTo>
                  <a:cubicBezTo>
                    <a:pt x="12792" y="3661"/>
                    <a:pt x="12979" y="3315"/>
                    <a:pt x="13121" y="2961"/>
                  </a:cubicBezTo>
                  <a:cubicBezTo>
                    <a:pt x="13092" y="2940"/>
                    <a:pt x="13082" y="2911"/>
                    <a:pt x="13092" y="2882"/>
                  </a:cubicBezTo>
                  <a:cubicBezTo>
                    <a:pt x="13218" y="2405"/>
                    <a:pt x="13297" y="1973"/>
                    <a:pt x="13338" y="1564"/>
                  </a:cubicBezTo>
                  <a:cubicBezTo>
                    <a:pt x="13377" y="1075"/>
                    <a:pt x="13360" y="593"/>
                    <a:pt x="13275" y="132"/>
                  </a:cubicBezTo>
                  <a:lnTo>
                    <a:pt x="13275" y="144"/>
                  </a:lnTo>
                  <a:cubicBezTo>
                    <a:pt x="13263" y="98"/>
                    <a:pt x="13257" y="47"/>
                    <a:pt x="132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2928;p38">
              <a:extLst>
                <a:ext uri="{FF2B5EF4-FFF2-40B4-BE49-F238E27FC236}">
                  <a16:creationId xmlns:a16="http://schemas.microsoft.com/office/drawing/2014/main" xmlns="" id="{B4A51BD2-A13D-2006-597E-F0D0F4E2DEC0}"/>
                </a:ext>
              </a:extLst>
            </p:cNvPr>
            <p:cNvSpPr/>
            <p:nvPr/>
          </p:nvSpPr>
          <p:spPr>
            <a:xfrm>
              <a:off x="11559690" y="2582700"/>
              <a:ext cx="171859" cy="43779"/>
            </a:xfrm>
            <a:custGeom>
              <a:avLst/>
              <a:gdLst/>
              <a:ahLst/>
              <a:cxnLst/>
              <a:rect l="l" t="t" r="r" b="b"/>
              <a:pathLst>
                <a:path w="5853" h="1491" extrusionOk="0">
                  <a:moveTo>
                    <a:pt x="5115" y="1"/>
                  </a:moveTo>
                  <a:cubicBezTo>
                    <a:pt x="4937" y="1"/>
                    <a:pt x="4750" y="109"/>
                    <a:pt x="4643" y="240"/>
                  </a:cubicBezTo>
                  <a:cubicBezTo>
                    <a:pt x="4528" y="376"/>
                    <a:pt x="4472" y="552"/>
                    <a:pt x="4489" y="729"/>
                  </a:cubicBezTo>
                  <a:cubicBezTo>
                    <a:pt x="4501" y="911"/>
                    <a:pt x="4585" y="1081"/>
                    <a:pt x="4727" y="1200"/>
                  </a:cubicBezTo>
                  <a:cubicBezTo>
                    <a:pt x="4869" y="1320"/>
                    <a:pt x="5034" y="1354"/>
                    <a:pt x="5217" y="1354"/>
                  </a:cubicBezTo>
                  <a:cubicBezTo>
                    <a:pt x="5393" y="1354"/>
                    <a:pt x="5574" y="1241"/>
                    <a:pt x="5682" y="1110"/>
                  </a:cubicBezTo>
                  <a:cubicBezTo>
                    <a:pt x="5796" y="979"/>
                    <a:pt x="5852" y="803"/>
                    <a:pt x="5841" y="627"/>
                  </a:cubicBezTo>
                  <a:cubicBezTo>
                    <a:pt x="5824" y="444"/>
                    <a:pt x="5739" y="274"/>
                    <a:pt x="5597" y="155"/>
                  </a:cubicBezTo>
                  <a:cubicBezTo>
                    <a:pt x="5455" y="35"/>
                    <a:pt x="5296" y="1"/>
                    <a:pt x="5115" y="1"/>
                  </a:cubicBezTo>
                  <a:close/>
                  <a:moveTo>
                    <a:pt x="636" y="132"/>
                  </a:moveTo>
                  <a:cubicBezTo>
                    <a:pt x="460" y="132"/>
                    <a:pt x="279" y="245"/>
                    <a:pt x="171" y="376"/>
                  </a:cubicBezTo>
                  <a:cubicBezTo>
                    <a:pt x="56" y="512"/>
                    <a:pt x="0" y="688"/>
                    <a:pt x="11" y="866"/>
                  </a:cubicBezTo>
                  <a:cubicBezTo>
                    <a:pt x="22" y="1042"/>
                    <a:pt x="114" y="1217"/>
                    <a:pt x="255" y="1331"/>
                  </a:cubicBezTo>
                  <a:cubicBezTo>
                    <a:pt x="397" y="1451"/>
                    <a:pt x="557" y="1490"/>
                    <a:pt x="738" y="1490"/>
                  </a:cubicBezTo>
                  <a:cubicBezTo>
                    <a:pt x="914" y="1490"/>
                    <a:pt x="1102" y="1377"/>
                    <a:pt x="1210" y="1246"/>
                  </a:cubicBezTo>
                  <a:cubicBezTo>
                    <a:pt x="1323" y="1110"/>
                    <a:pt x="1381" y="934"/>
                    <a:pt x="1364" y="757"/>
                  </a:cubicBezTo>
                  <a:cubicBezTo>
                    <a:pt x="1352" y="575"/>
                    <a:pt x="1262" y="405"/>
                    <a:pt x="1126" y="291"/>
                  </a:cubicBezTo>
                  <a:cubicBezTo>
                    <a:pt x="982" y="171"/>
                    <a:pt x="819" y="132"/>
                    <a:pt x="636" y="13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2929;p38">
              <a:extLst>
                <a:ext uri="{FF2B5EF4-FFF2-40B4-BE49-F238E27FC236}">
                  <a16:creationId xmlns:a16="http://schemas.microsoft.com/office/drawing/2014/main" xmlns="" id="{D023B857-365D-496C-6145-57F5DB84A6C0}"/>
                </a:ext>
              </a:extLst>
            </p:cNvPr>
            <p:cNvSpPr/>
            <p:nvPr/>
          </p:nvSpPr>
          <p:spPr>
            <a:xfrm>
              <a:off x="11347927" y="2363157"/>
              <a:ext cx="576357" cy="582992"/>
            </a:xfrm>
            <a:custGeom>
              <a:avLst/>
              <a:gdLst/>
              <a:ahLst/>
              <a:cxnLst/>
              <a:rect l="l" t="t" r="r" b="b"/>
              <a:pathLst>
                <a:path w="19629" h="19855" extrusionOk="0">
                  <a:moveTo>
                    <a:pt x="12167" y="1"/>
                  </a:moveTo>
                  <a:cubicBezTo>
                    <a:pt x="12088" y="1"/>
                    <a:pt x="12013" y="40"/>
                    <a:pt x="11973" y="114"/>
                  </a:cubicBezTo>
                  <a:cubicBezTo>
                    <a:pt x="11917" y="216"/>
                    <a:pt x="11883" y="341"/>
                    <a:pt x="11855" y="455"/>
                  </a:cubicBezTo>
                  <a:cubicBezTo>
                    <a:pt x="11821" y="580"/>
                    <a:pt x="11792" y="711"/>
                    <a:pt x="11769" y="835"/>
                  </a:cubicBezTo>
                  <a:cubicBezTo>
                    <a:pt x="11752" y="950"/>
                    <a:pt x="11724" y="1063"/>
                    <a:pt x="11706" y="1176"/>
                  </a:cubicBezTo>
                  <a:cubicBezTo>
                    <a:pt x="11684" y="1307"/>
                    <a:pt x="11672" y="1432"/>
                    <a:pt x="11656" y="1563"/>
                  </a:cubicBezTo>
                  <a:cubicBezTo>
                    <a:pt x="11638" y="1660"/>
                    <a:pt x="11690" y="1750"/>
                    <a:pt x="11786" y="1773"/>
                  </a:cubicBezTo>
                  <a:cubicBezTo>
                    <a:pt x="11799" y="1777"/>
                    <a:pt x="11812" y="1778"/>
                    <a:pt x="11825" y="1778"/>
                  </a:cubicBezTo>
                  <a:cubicBezTo>
                    <a:pt x="11904" y="1778"/>
                    <a:pt x="11981" y="1721"/>
                    <a:pt x="11996" y="1643"/>
                  </a:cubicBezTo>
                  <a:cubicBezTo>
                    <a:pt x="12020" y="1524"/>
                    <a:pt x="12047" y="1415"/>
                    <a:pt x="12076" y="1302"/>
                  </a:cubicBezTo>
                  <a:cubicBezTo>
                    <a:pt x="12115" y="1176"/>
                    <a:pt x="12144" y="1052"/>
                    <a:pt x="12183" y="927"/>
                  </a:cubicBezTo>
                  <a:cubicBezTo>
                    <a:pt x="12217" y="819"/>
                    <a:pt x="12258" y="706"/>
                    <a:pt x="12292" y="597"/>
                  </a:cubicBezTo>
                  <a:lnTo>
                    <a:pt x="12343" y="410"/>
                  </a:lnTo>
                  <a:cubicBezTo>
                    <a:pt x="12366" y="341"/>
                    <a:pt x="12372" y="273"/>
                    <a:pt x="12377" y="200"/>
                  </a:cubicBezTo>
                  <a:cubicBezTo>
                    <a:pt x="12382" y="108"/>
                    <a:pt x="12298" y="24"/>
                    <a:pt x="12212" y="6"/>
                  </a:cubicBezTo>
                  <a:cubicBezTo>
                    <a:pt x="12196" y="1"/>
                    <a:pt x="12178" y="1"/>
                    <a:pt x="12167" y="1"/>
                  </a:cubicBezTo>
                  <a:close/>
                  <a:moveTo>
                    <a:pt x="3803" y="2416"/>
                  </a:moveTo>
                  <a:cubicBezTo>
                    <a:pt x="3757" y="2416"/>
                    <a:pt x="3717" y="2432"/>
                    <a:pt x="3678" y="2455"/>
                  </a:cubicBezTo>
                  <a:cubicBezTo>
                    <a:pt x="3633" y="2484"/>
                    <a:pt x="3598" y="2534"/>
                    <a:pt x="3581" y="2592"/>
                  </a:cubicBezTo>
                  <a:cubicBezTo>
                    <a:pt x="3570" y="2642"/>
                    <a:pt x="3575" y="2717"/>
                    <a:pt x="3615" y="2762"/>
                  </a:cubicBezTo>
                  <a:cubicBezTo>
                    <a:pt x="3740" y="2909"/>
                    <a:pt x="3864" y="3058"/>
                    <a:pt x="4001" y="3205"/>
                  </a:cubicBezTo>
                  <a:cubicBezTo>
                    <a:pt x="4064" y="3274"/>
                    <a:pt x="4132" y="3347"/>
                    <a:pt x="4194" y="3415"/>
                  </a:cubicBezTo>
                  <a:cubicBezTo>
                    <a:pt x="4268" y="3494"/>
                    <a:pt x="4336" y="3580"/>
                    <a:pt x="4422" y="3649"/>
                  </a:cubicBezTo>
                  <a:cubicBezTo>
                    <a:pt x="4471" y="3685"/>
                    <a:pt x="4527" y="3706"/>
                    <a:pt x="4581" y="3706"/>
                  </a:cubicBezTo>
                  <a:cubicBezTo>
                    <a:pt x="4620" y="3706"/>
                    <a:pt x="4659" y="3695"/>
                    <a:pt x="4695" y="3672"/>
                  </a:cubicBezTo>
                  <a:cubicBezTo>
                    <a:pt x="4803" y="3604"/>
                    <a:pt x="4826" y="3467"/>
                    <a:pt x="4763" y="3358"/>
                  </a:cubicBezTo>
                  <a:cubicBezTo>
                    <a:pt x="4711" y="3274"/>
                    <a:pt x="4638" y="3200"/>
                    <a:pt x="4569" y="3126"/>
                  </a:cubicBezTo>
                  <a:cubicBezTo>
                    <a:pt x="4507" y="3058"/>
                    <a:pt x="4439" y="2990"/>
                    <a:pt x="4370" y="2922"/>
                  </a:cubicBezTo>
                  <a:cubicBezTo>
                    <a:pt x="4239" y="2785"/>
                    <a:pt x="4103" y="2654"/>
                    <a:pt x="3979" y="2513"/>
                  </a:cubicBezTo>
                  <a:cubicBezTo>
                    <a:pt x="3945" y="2466"/>
                    <a:pt x="3905" y="2438"/>
                    <a:pt x="3848" y="2421"/>
                  </a:cubicBezTo>
                  <a:cubicBezTo>
                    <a:pt x="3830" y="2421"/>
                    <a:pt x="3814" y="2416"/>
                    <a:pt x="3803" y="2416"/>
                  </a:cubicBezTo>
                  <a:close/>
                  <a:moveTo>
                    <a:pt x="18008" y="4183"/>
                  </a:moveTo>
                  <a:cubicBezTo>
                    <a:pt x="17986" y="4183"/>
                    <a:pt x="17957" y="4189"/>
                    <a:pt x="17934" y="4200"/>
                  </a:cubicBezTo>
                  <a:cubicBezTo>
                    <a:pt x="17747" y="4268"/>
                    <a:pt x="17582" y="4381"/>
                    <a:pt x="17417" y="4490"/>
                  </a:cubicBezTo>
                  <a:cubicBezTo>
                    <a:pt x="17252" y="4592"/>
                    <a:pt x="17093" y="4695"/>
                    <a:pt x="16917" y="4774"/>
                  </a:cubicBezTo>
                  <a:cubicBezTo>
                    <a:pt x="16861" y="4802"/>
                    <a:pt x="16815" y="4881"/>
                    <a:pt x="16804" y="4939"/>
                  </a:cubicBezTo>
                  <a:cubicBezTo>
                    <a:pt x="16786" y="5012"/>
                    <a:pt x="16798" y="5086"/>
                    <a:pt x="16838" y="5149"/>
                  </a:cubicBezTo>
                  <a:cubicBezTo>
                    <a:pt x="16877" y="5206"/>
                    <a:pt x="16935" y="5246"/>
                    <a:pt x="17003" y="5262"/>
                  </a:cubicBezTo>
                  <a:cubicBezTo>
                    <a:pt x="17022" y="5266"/>
                    <a:pt x="17040" y="5268"/>
                    <a:pt x="17057" y="5268"/>
                  </a:cubicBezTo>
                  <a:cubicBezTo>
                    <a:pt x="17110" y="5268"/>
                    <a:pt x="17156" y="5250"/>
                    <a:pt x="17207" y="5228"/>
                  </a:cubicBezTo>
                  <a:cubicBezTo>
                    <a:pt x="17383" y="5143"/>
                    <a:pt x="17548" y="5052"/>
                    <a:pt x="17713" y="4950"/>
                  </a:cubicBezTo>
                  <a:cubicBezTo>
                    <a:pt x="17884" y="4847"/>
                    <a:pt x="18054" y="4745"/>
                    <a:pt x="18196" y="4609"/>
                  </a:cubicBezTo>
                  <a:cubicBezTo>
                    <a:pt x="18281" y="4535"/>
                    <a:pt x="18281" y="4388"/>
                    <a:pt x="18225" y="4302"/>
                  </a:cubicBezTo>
                  <a:cubicBezTo>
                    <a:pt x="18178" y="4228"/>
                    <a:pt x="18094" y="4183"/>
                    <a:pt x="18008" y="4183"/>
                  </a:cubicBezTo>
                  <a:close/>
                  <a:moveTo>
                    <a:pt x="9360" y="6733"/>
                  </a:moveTo>
                  <a:cubicBezTo>
                    <a:pt x="9285" y="6733"/>
                    <a:pt x="9212" y="6762"/>
                    <a:pt x="9161" y="6825"/>
                  </a:cubicBezTo>
                  <a:cubicBezTo>
                    <a:pt x="9099" y="6887"/>
                    <a:pt x="9064" y="6967"/>
                    <a:pt x="9070" y="7053"/>
                  </a:cubicBezTo>
                  <a:cubicBezTo>
                    <a:pt x="9075" y="7218"/>
                    <a:pt x="9212" y="7342"/>
                    <a:pt x="9388" y="7342"/>
                  </a:cubicBezTo>
                  <a:cubicBezTo>
                    <a:pt x="9463" y="7342"/>
                    <a:pt x="9536" y="7308"/>
                    <a:pt x="9592" y="7252"/>
                  </a:cubicBezTo>
                  <a:cubicBezTo>
                    <a:pt x="9649" y="7189"/>
                    <a:pt x="9684" y="7103"/>
                    <a:pt x="9678" y="7024"/>
                  </a:cubicBezTo>
                  <a:cubicBezTo>
                    <a:pt x="9673" y="6859"/>
                    <a:pt x="9536" y="6733"/>
                    <a:pt x="9360" y="6733"/>
                  </a:cubicBezTo>
                  <a:close/>
                  <a:moveTo>
                    <a:pt x="10945" y="6733"/>
                  </a:moveTo>
                  <a:cubicBezTo>
                    <a:pt x="10866" y="6733"/>
                    <a:pt x="10792" y="6762"/>
                    <a:pt x="10740" y="6825"/>
                  </a:cubicBezTo>
                  <a:cubicBezTo>
                    <a:pt x="10678" y="6887"/>
                    <a:pt x="10644" y="6967"/>
                    <a:pt x="10649" y="7053"/>
                  </a:cubicBezTo>
                  <a:cubicBezTo>
                    <a:pt x="10656" y="7218"/>
                    <a:pt x="10792" y="7342"/>
                    <a:pt x="10968" y="7342"/>
                  </a:cubicBezTo>
                  <a:cubicBezTo>
                    <a:pt x="11047" y="7342"/>
                    <a:pt x="11116" y="7313"/>
                    <a:pt x="11173" y="7252"/>
                  </a:cubicBezTo>
                  <a:cubicBezTo>
                    <a:pt x="11236" y="7189"/>
                    <a:pt x="11263" y="7108"/>
                    <a:pt x="11263" y="7024"/>
                  </a:cubicBezTo>
                  <a:cubicBezTo>
                    <a:pt x="11257" y="6859"/>
                    <a:pt x="11116" y="6733"/>
                    <a:pt x="10945" y="6733"/>
                  </a:cubicBezTo>
                  <a:close/>
                  <a:moveTo>
                    <a:pt x="428" y="8285"/>
                  </a:moveTo>
                  <a:cubicBezTo>
                    <a:pt x="347" y="8285"/>
                    <a:pt x="263" y="8291"/>
                    <a:pt x="177" y="8302"/>
                  </a:cubicBezTo>
                  <a:cubicBezTo>
                    <a:pt x="126" y="8314"/>
                    <a:pt x="87" y="8325"/>
                    <a:pt x="53" y="8364"/>
                  </a:cubicBezTo>
                  <a:cubicBezTo>
                    <a:pt x="19" y="8399"/>
                    <a:pt x="1" y="8450"/>
                    <a:pt x="1" y="8501"/>
                  </a:cubicBezTo>
                  <a:cubicBezTo>
                    <a:pt x="6" y="8590"/>
                    <a:pt x="79" y="8679"/>
                    <a:pt x="170" y="8679"/>
                  </a:cubicBezTo>
                  <a:cubicBezTo>
                    <a:pt x="178" y="8679"/>
                    <a:pt x="186" y="8678"/>
                    <a:pt x="195" y="8677"/>
                  </a:cubicBezTo>
                  <a:cubicBezTo>
                    <a:pt x="247" y="8673"/>
                    <a:pt x="296" y="8669"/>
                    <a:pt x="346" y="8669"/>
                  </a:cubicBezTo>
                  <a:cubicBezTo>
                    <a:pt x="367" y="8669"/>
                    <a:pt x="388" y="8670"/>
                    <a:pt x="410" y="8671"/>
                  </a:cubicBezTo>
                  <a:cubicBezTo>
                    <a:pt x="575" y="8689"/>
                    <a:pt x="735" y="8729"/>
                    <a:pt x="898" y="8774"/>
                  </a:cubicBezTo>
                  <a:cubicBezTo>
                    <a:pt x="1063" y="8820"/>
                    <a:pt x="1228" y="8881"/>
                    <a:pt x="1399" y="8904"/>
                  </a:cubicBezTo>
                  <a:cubicBezTo>
                    <a:pt x="1418" y="8908"/>
                    <a:pt x="1436" y="8910"/>
                    <a:pt x="1454" y="8910"/>
                  </a:cubicBezTo>
                  <a:cubicBezTo>
                    <a:pt x="1495" y="8910"/>
                    <a:pt x="1534" y="8900"/>
                    <a:pt x="1569" y="8876"/>
                  </a:cubicBezTo>
                  <a:cubicBezTo>
                    <a:pt x="1614" y="8847"/>
                    <a:pt x="1648" y="8797"/>
                    <a:pt x="1661" y="8739"/>
                  </a:cubicBezTo>
                  <a:cubicBezTo>
                    <a:pt x="1672" y="8684"/>
                    <a:pt x="1666" y="8626"/>
                    <a:pt x="1632" y="8574"/>
                  </a:cubicBezTo>
                  <a:cubicBezTo>
                    <a:pt x="1598" y="8524"/>
                    <a:pt x="1553" y="8501"/>
                    <a:pt x="1496" y="8484"/>
                  </a:cubicBezTo>
                  <a:cubicBezTo>
                    <a:pt x="1291" y="8411"/>
                    <a:pt x="1069" y="8359"/>
                    <a:pt x="853" y="8325"/>
                  </a:cubicBezTo>
                  <a:cubicBezTo>
                    <a:pt x="711" y="8302"/>
                    <a:pt x="570" y="8285"/>
                    <a:pt x="428" y="8285"/>
                  </a:cubicBezTo>
                  <a:close/>
                  <a:moveTo>
                    <a:pt x="10656" y="8154"/>
                  </a:moveTo>
                  <a:cubicBezTo>
                    <a:pt x="10615" y="8154"/>
                    <a:pt x="10565" y="8183"/>
                    <a:pt x="10559" y="8228"/>
                  </a:cubicBezTo>
                  <a:cubicBezTo>
                    <a:pt x="10554" y="8291"/>
                    <a:pt x="10541" y="8343"/>
                    <a:pt x="10525" y="8388"/>
                  </a:cubicBezTo>
                  <a:cubicBezTo>
                    <a:pt x="10507" y="8433"/>
                    <a:pt x="10485" y="8472"/>
                    <a:pt x="10462" y="8513"/>
                  </a:cubicBezTo>
                  <a:cubicBezTo>
                    <a:pt x="10434" y="8547"/>
                    <a:pt x="10410" y="8574"/>
                    <a:pt x="10383" y="8598"/>
                  </a:cubicBezTo>
                  <a:cubicBezTo>
                    <a:pt x="10355" y="8621"/>
                    <a:pt x="10320" y="8643"/>
                    <a:pt x="10286" y="8660"/>
                  </a:cubicBezTo>
                  <a:cubicBezTo>
                    <a:pt x="10252" y="8677"/>
                    <a:pt x="10218" y="8689"/>
                    <a:pt x="10179" y="8694"/>
                  </a:cubicBezTo>
                  <a:cubicBezTo>
                    <a:pt x="10150" y="8700"/>
                    <a:pt x="10121" y="8700"/>
                    <a:pt x="10098" y="8700"/>
                  </a:cubicBezTo>
                  <a:lnTo>
                    <a:pt x="10070" y="8700"/>
                  </a:lnTo>
                  <a:cubicBezTo>
                    <a:pt x="10042" y="8694"/>
                    <a:pt x="10014" y="8689"/>
                    <a:pt x="9979" y="8684"/>
                  </a:cubicBezTo>
                  <a:cubicBezTo>
                    <a:pt x="9956" y="8671"/>
                    <a:pt x="9933" y="8660"/>
                    <a:pt x="9911" y="8649"/>
                  </a:cubicBezTo>
                  <a:cubicBezTo>
                    <a:pt x="9894" y="8632"/>
                    <a:pt x="9883" y="8621"/>
                    <a:pt x="9865" y="8603"/>
                  </a:cubicBezTo>
                  <a:cubicBezTo>
                    <a:pt x="9854" y="8587"/>
                    <a:pt x="9843" y="8564"/>
                    <a:pt x="9831" y="8547"/>
                  </a:cubicBezTo>
                  <a:cubicBezTo>
                    <a:pt x="9820" y="8524"/>
                    <a:pt x="9809" y="8495"/>
                    <a:pt x="9804" y="8467"/>
                  </a:cubicBezTo>
                  <a:cubicBezTo>
                    <a:pt x="9797" y="8433"/>
                    <a:pt x="9797" y="8399"/>
                    <a:pt x="9797" y="8359"/>
                  </a:cubicBezTo>
                  <a:lnTo>
                    <a:pt x="9804" y="8330"/>
                  </a:lnTo>
                  <a:cubicBezTo>
                    <a:pt x="9809" y="8309"/>
                    <a:pt x="9809" y="8274"/>
                    <a:pt x="9786" y="8240"/>
                  </a:cubicBezTo>
                  <a:cubicBezTo>
                    <a:pt x="9769" y="8212"/>
                    <a:pt x="9741" y="8194"/>
                    <a:pt x="9712" y="8189"/>
                  </a:cubicBezTo>
                  <a:cubicBezTo>
                    <a:pt x="9707" y="8183"/>
                    <a:pt x="9694" y="8183"/>
                    <a:pt x="9689" y="8183"/>
                  </a:cubicBezTo>
                  <a:cubicBezTo>
                    <a:pt x="9633" y="8183"/>
                    <a:pt x="9570" y="8217"/>
                    <a:pt x="9565" y="8280"/>
                  </a:cubicBezTo>
                  <a:cubicBezTo>
                    <a:pt x="9558" y="8336"/>
                    <a:pt x="9553" y="8393"/>
                    <a:pt x="9553" y="8438"/>
                  </a:cubicBezTo>
                  <a:cubicBezTo>
                    <a:pt x="9553" y="8484"/>
                    <a:pt x="9565" y="8529"/>
                    <a:pt x="9576" y="8587"/>
                  </a:cubicBezTo>
                  <a:cubicBezTo>
                    <a:pt x="9592" y="8666"/>
                    <a:pt x="9639" y="8745"/>
                    <a:pt x="9701" y="8820"/>
                  </a:cubicBezTo>
                  <a:cubicBezTo>
                    <a:pt x="9804" y="8933"/>
                    <a:pt x="9962" y="9001"/>
                    <a:pt x="10150" y="9007"/>
                  </a:cubicBezTo>
                  <a:cubicBezTo>
                    <a:pt x="10190" y="9007"/>
                    <a:pt x="10235" y="8996"/>
                    <a:pt x="10281" y="8990"/>
                  </a:cubicBezTo>
                  <a:cubicBezTo>
                    <a:pt x="10315" y="8984"/>
                    <a:pt x="10349" y="8973"/>
                    <a:pt x="10383" y="8956"/>
                  </a:cubicBezTo>
                  <a:cubicBezTo>
                    <a:pt x="10473" y="8922"/>
                    <a:pt x="10554" y="8870"/>
                    <a:pt x="10615" y="8802"/>
                  </a:cubicBezTo>
                  <a:cubicBezTo>
                    <a:pt x="10678" y="8734"/>
                    <a:pt x="10724" y="8643"/>
                    <a:pt x="10751" y="8547"/>
                  </a:cubicBezTo>
                  <a:cubicBezTo>
                    <a:pt x="10775" y="8450"/>
                    <a:pt x="10775" y="8343"/>
                    <a:pt x="10751" y="8223"/>
                  </a:cubicBezTo>
                  <a:cubicBezTo>
                    <a:pt x="10740" y="8178"/>
                    <a:pt x="10695" y="8154"/>
                    <a:pt x="10656" y="8154"/>
                  </a:cubicBezTo>
                  <a:close/>
                  <a:moveTo>
                    <a:pt x="18236" y="10013"/>
                  </a:moveTo>
                  <a:cubicBezTo>
                    <a:pt x="18184" y="10013"/>
                    <a:pt x="18139" y="10030"/>
                    <a:pt x="18099" y="10058"/>
                  </a:cubicBezTo>
                  <a:cubicBezTo>
                    <a:pt x="18042" y="10092"/>
                    <a:pt x="17997" y="10155"/>
                    <a:pt x="17986" y="10223"/>
                  </a:cubicBezTo>
                  <a:cubicBezTo>
                    <a:pt x="17968" y="10291"/>
                    <a:pt x="17979" y="10365"/>
                    <a:pt x="18020" y="10428"/>
                  </a:cubicBezTo>
                  <a:cubicBezTo>
                    <a:pt x="18054" y="10478"/>
                    <a:pt x="18122" y="10536"/>
                    <a:pt x="18184" y="10541"/>
                  </a:cubicBezTo>
                  <a:cubicBezTo>
                    <a:pt x="18377" y="10564"/>
                    <a:pt x="18566" y="10604"/>
                    <a:pt x="18753" y="10649"/>
                  </a:cubicBezTo>
                  <a:cubicBezTo>
                    <a:pt x="18838" y="10672"/>
                    <a:pt x="18918" y="10695"/>
                    <a:pt x="19002" y="10711"/>
                  </a:cubicBezTo>
                  <a:cubicBezTo>
                    <a:pt x="19117" y="10740"/>
                    <a:pt x="19224" y="10756"/>
                    <a:pt x="19338" y="10769"/>
                  </a:cubicBezTo>
                  <a:cubicBezTo>
                    <a:pt x="19389" y="10763"/>
                    <a:pt x="19434" y="10751"/>
                    <a:pt x="19474" y="10722"/>
                  </a:cubicBezTo>
                  <a:cubicBezTo>
                    <a:pt x="19537" y="10683"/>
                    <a:pt x="19582" y="10620"/>
                    <a:pt x="19599" y="10546"/>
                  </a:cubicBezTo>
                  <a:cubicBezTo>
                    <a:pt x="19628" y="10428"/>
                    <a:pt x="19565" y="10291"/>
                    <a:pt x="19458" y="10240"/>
                  </a:cubicBezTo>
                  <a:cubicBezTo>
                    <a:pt x="19275" y="10150"/>
                    <a:pt x="19077" y="10109"/>
                    <a:pt x="18878" y="10081"/>
                  </a:cubicBezTo>
                  <a:cubicBezTo>
                    <a:pt x="18668" y="10047"/>
                    <a:pt x="18451" y="10030"/>
                    <a:pt x="18236" y="10013"/>
                  </a:cubicBezTo>
                  <a:close/>
                  <a:moveTo>
                    <a:pt x="2888" y="14433"/>
                  </a:moveTo>
                  <a:cubicBezTo>
                    <a:pt x="2865" y="14433"/>
                    <a:pt x="2842" y="14433"/>
                    <a:pt x="2825" y="14445"/>
                  </a:cubicBezTo>
                  <a:cubicBezTo>
                    <a:pt x="2728" y="14480"/>
                    <a:pt x="2637" y="14530"/>
                    <a:pt x="2547" y="14582"/>
                  </a:cubicBezTo>
                  <a:cubicBezTo>
                    <a:pt x="2467" y="14632"/>
                    <a:pt x="2382" y="14677"/>
                    <a:pt x="2296" y="14724"/>
                  </a:cubicBezTo>
                  <a:cubicBezTo>
                    <a:pt x="2126" y="14820"/>
                    <a:pt x="1962" y="14910"/>
                    <a:pt x="1808" y="15030"/>
                  </a:cubicBezTo>
                  <a:cubicBezTo>
                    <a:pt x="1757" y="15070"/>
                    <a:pt x="1717" y="15115"/>
                    <a:pt x="1700" y="15183"/>
                  </a:cubicBezTo>
                  <a:cubicBezTo>
                    <a:pt x="1682" y="15251"/>
                    <a:pt x="1695" y="15325"/>
                    <a:pt x="1734" y="15377"/>
                  </a:cubicBezTo>
                  <a:cubicBezTo>
                    <a:pt x="1779" y="15451"/>
                    <a:pt x="1867" y="15499"/>
                    <a:pt x="1954" y="15499"/>
                  </a:cubicBezTo>
                  <a:cubicBezTo>
                    <a:pt x="1999" y="15499"/>
                    <a:pt x="2043" y="15486"/>
                    <a:pt x="2081" y="15456"/>
                  </a:cubicBezTo>
                  <a:cubicBezTo>
                    <a:pt x="2235" y="15337"/>
                    <a:pt x="2405" y="15246"/>
                    <a:pt x="2576" y="15155"/>
                  </a:cubicBezTo>
                  <a:cubicBezTo>
                    <a:pt x="2660" y="15115"/>
                    <a:pt x="2746" y="15070"/>
                    <a:pt x="2831" y="15018"/>
                  </a:cubicBezTo>
                  <a:cubicBezTo>
                    <a:pt x="2883" y="14984"/>
                    <a:pt x="2933" y="14945"/>
                    <a:pt x="2978" y="14900"/>
                  </a:cubicBezTo>
                  <a:cubicBezTo>
                    <a:pt x="3024" y="14860"/>
                    <a:pt x="3058" y="14814"/>
                    <a:pt x="3093" y="14763"/>
                  </a:cubicBezTo>
                  <a:cubicBezTo>
                    <a:pt x="3138" y="14700"/>
                    <a:pt x="3121" y="14598"/>
                    <a:pt x="3080" y="14535"/>
                  </a:cubicBezTo>
                  <a:cubicBezTo>
                    <a:pt x="3041" y="14473"/>
                    <a:pt x="2967" y="14433"/>
                    <a:pt x="2888" y="14433"/>
                  </a:cubicBezTo>
                  <a:close/>
                  <a:moveTo>
                    <a:pt x="8910" y="15991"/>
                  </a:moveTo>
                  <a:cubicBezTo>
                    <a:pt x="8911" y="15991"/>
                    <a:pt x="8912" y="15991"/>
                    <a:pt x="8913" y="15991"/>
                  </a:cubicBezTo>
                  <a:lnTo>
                    <a:pt x="8913" y="15991"/>
                  </a:lnTo>
                  <a:cubicBezTo>
                    <a:pt x="8912" y="15991"/>
                    <a:pt x="8910" y="15991"/>
                    <a:pt x="8910" y="15991"/>
                  </a:cubicBezTo>
                  <a:close/>
                  <a:moveTo>
                    <a:pt x="10554" y="3358"/>
                  </a:moveTo>
                  <a:cubicBezTo>
                    <a:pt x="10735" y="3358"/>
                    <a:pt x="10916" y="3370"/>
                    <a:pt x="11092" y="3381"/>
                  </a:cubicBezTo>
                  <a:lnTo>
                    <a:pt x="11121" y="3381"/>
                  </a:lnTo>
                  <a:cubicBezTo>
                    <a:pt x="11645" y="3433"/>
                    <a:pt x="12156" y="3552"/>
                    <a:pt x="12639" y="3728"/>
                  </a:cubicBezTo>
                  <a:cubicBezTo>
                    <a:pt x="13098" y="3898"/>
                    <a:pt x="13542" y="4131"/>
                    <a:pt x="13945" y="4415"/>
                  </a:cubicBezTo>
                  <a:cubicBezTo>
                    <a:pt x="14270" y="4648"/>
                    <a:pt x="14577" y="4916"/>
                    <a:pt x="14855" y="5217"/>
                  </a:cubicBezTo>
                  <a:cubicBezTo>
                    <a:pt x="14934" y="5301"/>
                    <a:pt x="15008" y="5382"/>
                    <a:pt x="15076" y="5466"/>
                  </a:cubicBezTo>
                  <a:lnTo>
                    <a:pt x="15065" y="5450"/>
                  </a:lnTo>
                  <a:lnTo>
                    <a:pt x="15065" y="5450"/>
                  </a:lnTo>
                  <a:cubicBezTo>
                    <a:pt x="15451" y="5904"/>
                    <a:pt x="15786" y="6433"/>
                    <a:pt x="16065" y="7013"/>
                  </a:cubicBezTo>
                  <a:cubicBezTo>
                    <a:pt x="16321" y="7546"/>
                    <a:pt x="16513" y="8104"/>
                    <a:pt x="16656" y="8677"/>
                  </a:cubicBezTo>
                  <a:cubicBezTo>
                    <a:pt x="16696" y="8847"/>
                    <a:pt x="16730" y="9018"/>
                    <a:pt x="16764" y="9188"/>
                  </a:cubicBezTo>
                  <a:lnTo>
                    <a:pt x="16764" y="9183"/>
                  </a:lnTo>
                  <a:cubicBezTo>
                    <a:pt x="16849" y="9644"/>
                    <a:pt x="16866" y="10126"/>
                    <a:pt x="16827" y="10615"/>
                  </a:cubicBezTo>
                  <a:cubicBezTo>
                    <a:pt x="16775" y="11241"/>
                    <a:pt x="16639" y="11842"/>
                    <a:pt x="16337" y="12400"/>
                  </a:cubicBezTo>
                  <a:cubicBezTo>
                    <a:pt x="16036" y="12938"/>
                    <a:pt x="15673" y="13444"/>
                    <a:pt x="15259" y="13900"/>
                  </a:cubicBezTo>
                  <a:cubicBezTo>
                    <a:pt x="14837" y="14354"/>
                    <a:pt x="14315" y="14690"/>
                    <a:pt x="13769" y="14979"/>
                  </a:cubicBezTo>
                  <a:cubicBezTo>
                    <a:pt x="13662" y="15036"/>
                    <a:pt x="13554" y="15086"/>
                    <a:pt x="13445" y="15138"/>
                  </a:cubicBezTo>
                  <a:lnTo>
                    <a:pt x="13452" y="15138"/>
                  </a:lnTo>
                  <a:cubicBezTo>
                    <a:pt x="12747" y="15474"/>
                    <a:pt x="11973" y="15718"/>
                    <a:pt x="11150" y="15871"/>
                  </a:cubicBezTo>
                  <a:lnTo>
                    <a:pt x="11144" y="15871"/>
                  </a:lnTo>
                  <a:lnTo>
                    <a:pt x="11139" y="15877"/>
                  </a:lnTo>
                  <a:cubicBezTo>
                    <a:pt x="10588" y="15967"/>
                    <a:pt x="10053" y="16019"/>
                    <a:pt x="9542" y="16019"/>
                  </a:cubicBezTo>
                  <a:cubicBezTo>
                    <a:pt x="9366" y="16019"/>
                    <a:pt x="9190" y="16014"/>
                    <a:pt x="9025" y="15996"/>
                  </a:cubicBezTo>
                  <a:cubicBezTo>
                    <a:pt x="8986" y="15996"/>
                    <a:pt x="8946" y="15996"/>
                    <a:pt x="8913" y="15991"/>
                  </a:cubicBezTo>
                  <a:lnTo>
                    <a:pt x="8913" y="15991"/>
                  </a:lnTo>
                  <a:cubicBezTo>
                    <a:pt x="8915" y="15992"/>
                    <a:pt x="8917" y="15993"/>
                    <a:pt x="8917" y="15996"/>
                  </a:cubicBezTo>
                  <a:cubicBezTo>
                    <a:pt x="8451" y="15951"/>
                    <a:pt x="7997" y="15865"/>
                    <a:pt x="7564" y="15729"/>
                  </a:cubicBezTo>
                  <a:cubicBezTo>
                    <a:pt x="7451" y="15695"/>
                    <a:pt x="7337" y="15661"/>
                    <a:pt x="7223" y="15621"/>
                  </a:cubicBezTo>
                  <a:lnTo>
                    <a:pt x="7229" y="15621"/>
                  </a:lnTo>
                  <a:lnTo>
                    <a:pt x="7218" y="15616"/>
                  </a:lnTo>
                  <a:lnTo>
                    <a:pt x="7195" y="15610"/>
                  </a:lnTo>
                  <a:cubicBezTo>
                    <a:pt x="6728" y="15434"/>
                    <a:pt x="6285" y="15201"/>
                    <a:pt x="5888" y="14923"/>
                  </a:cubicBezTo>
                  <a:cubicBezTo>
                    <a:pt x="5490" y="14638"/>
                    <a:pt x="5126" y="14302"/>
                    <a:pt x="4803" y="13922"/>
                  </a:cubicBezTo>
                  <a:cubicBezTo>
                    <a:pt x="4485" y="13547"/>
                    <a:pt x="4229" y="13155"/>
                    <a:pt x="4035" y="12763"/>
                  </a:cubicBezTo>
                  <a:lnTo>
                    <a:pt x="4029" y="12752"/>
                  </a:lnTo>
                  <a:cubicBezTo>
                    <a:pt x="3830" y="12332"/>
                    <a:pt x="3689" y="11876"/>
                    <a:pt x="3604" y="11404"/>
                  </a:cubicBezTo>
                  <a:cubicBezTo>
                    <a:pt x="3513" y="10871"/>
                    <a:pt x="3489" y="10308"/>
                    <a:pt x="3536" y="9728"/>
                  </a:cubicBezTo>
                  <a:cubicBezTo>
                    <a:pt x="3592" y="9109"/>
                    <a:pt x="3735" y="8501"/>
                    <a:pt x="3945" y="7916"/>
                  </a:cubicBezTo>
                  <a:cubicBezTo>
                    <a:pt x="3945" y="7910"/>
                    <a:pt x="3950" y="7910"/>
                    <a:pt x="3950" y="7905"/>
                  </a:cubicBezTo>
                  <a:lnTo>
                    <a:pt x="3956" y="7887"/>
                  </a:lnTo>
                  <a:cubicBezTo>
                    <a:pt x="4155" y="7359"/>
                    <a:pt x="4417" y="6864"/>
                    <a:pt x="4729" y="6410"/>
                  </a:cubicBezTo>
                  <a:cubicBezTo>
                    <a:pt x="5075" y="5922"/>
                    <a:pt x="5485" y="5472"/>
                    <a:pt x="5951" y="5075"/>
                  </a:cubicBezTo>
                  <a:cubicBezTo>
                    <a:pt x="6428" y="4677"/>
                    <a:pt x="6956" y="4336"/>
                    <a:pt x="7512" y="4063"/>
                  </a:cubicBezTo>
                  <a:cubicBezTo>
                    <a:pt x="8104" y="3780"/>
                    <a:pt x="8729" y="3580"/>
                    <a:pt x="9371" y="3460"/>
                  </a:cubicBezTo>
                  <a:cubicBezTo>
                    <a:pt x="9763" y="3392"/>
                    <a:pt x="10161" y="3358"/>
                    <a:pt x="10554" y="3358"/>
                  </a:cubicBezTo>
                  <a:close/>
                  <a:moveTo>
                    <a:pt x="10536" y="3080"/>
                  </a:moveTo>
                  <a:cubicBezTo>
                    <a:pt x="10303" y="3080"/>
                    <a:pt x="10070" y="3092"/>
                    <a:pt x="9843" y="3114"/>
                  </a:cubicBezTo>
                  <a:cubicBezTo>
                    <a:pt x="8587" y="3239"/>
                    <a:pt x="7371" y="3706"/>
                    <a:pt x="6331" y="4422"/>
                  </a:cubicBezTo>
                  <a:cubicBezTo>
                    <a:pt x="5802" y="4785"/>
                    <a:pt x="5325" y="5217"/>
                    <a:pt x="4910" y="5705"/>
                  </a:cubicBezTo>
                  <a:cubicBezTo>
                    <a:pt x="4462" y="6222"/>
                    <a:pt x="4092" y="6808"/>
                    <a:pt x="3819" y="7438"/>
                  </a:cubicBezTo>
                  <a:cubicBezTo>
                    <a:pt x="3518" y="8120"/>
                    <a:pt x="3326" y="8847"/>
                    <a:pt x="3245" y="9592"/>
                  </a:cubicBezTo>
                  <a:cubicBezTo>
                    <a:pt x="3200" y="9967"/>
                    <a:pt x="3189" y="10347"/>
                    <a:pt x="3206" y="10729"/>
                  </a:cubicBezTo>
                  <a:cubicBezTo>
                    <a:pt x="3229" y="11104"/>
                    <a:pt x="3279" y="11479"/>
                    <a:pt x="3365" y="11842"/>
                  </a:cubicBezTo>
                  <a:cubicBezTo>
                    <a:pt x="3444" y="12201"/>
                    <a:pt x="3564" y="12547"/>
                    <a:pt x="3717" y="12877"/>
                  </a:cubicBezTo>
                  <a:cubicBezTo>
                    <a:pt x="3796" y="13053"/>
                    <a:pt x="3882" y="13218"/>
                    <a:pt x="3984" y="13382"/>
                  </a:cubicBezTo>
                  <a:cubicBezTo>
                    <a:pt x="4076" y="13541"/>
                    <a:pt x="4184" y="13695"/>
                    <a:pt x="4291" y="13843"/>
                  </a:cubicBezTo>
                  <a:cubicBezTo>
                    <a:pt x="4512" y="14139"/>
                    <a:pt x="4751" y="14417"/>
                    <a:pt x="5018" y="14666"/>
                  </a:cubicBezTo>
                  <a:cubicBezTo>
                    <a:pt x="5275" y="14916"/>
                    <a:pt x="5558" y="15133"/>
                    <a:pt x="5854" y="15332"/>
                  </a:cubicBezTo>
                  <a:cubicBezTo>
                    <a:pt x="6434" y="15718"/>
                    <a:pt x="7087" y="15991"/>
                    <a:pt x="7758" y="16156"/>
                  </a:cubicBezTo>
                  <a:cubicBezTo>
                    <a:pt x="8296" y="16287"/>
                    <a:pt x="8852" y="16347"/>
                    <a:pt x="9406" y="16347"/>
                  </a:cubicBezTo>
                  <a:cubicBezTo>
                    <a:pt x="9571" y="16347"/>
                    <a:pt x="9735" y="16342"/>
                    <a:pt x="9899" y="16331"/>
                  </a:cubicBezTo>
                  <a:cubicBezTo>
                    <a:pt x="10206" y="16314"/>
                    <a:pt x="10520" y="16280"/>
                    <a:pt x="10826" y="16229"/>
                  </a:cubicBezTo>
                  <a:cubicBezTo>
                    <a:pt x="11139" y="16177"/>
                    <a:pt x="11456" y="16116"/>
                    <a:pt x="11763" y="16030"/>
                  </a:cubicBezTo>
                  <a:cubicBezTo>
                    <a:pt x="12070" y="15951"/>
                    <a:pt x="12372" y="15854"/>
                    <a:pt x="12667" y="15746"/>
                  </a:cubicBezTo>
                  <a:cubicBezTo>
                    <a:pt x="12962" y="15639"/>
                    <a:pt x="13258" y="15508"/>
                    <a:pt x="13542" y="15366"/>
                  </a:cubicBezTo>
                  <a:cubicBezTo>
                    <a:pt x="14093" y="15099"/>
                    <a:pt x="14611" y="14763"/>
                    <a:pt x="15076" y="14365"/>
                  </a:cubicBezTo>
                  <a:cubicBezTo>
                    <a:pt x="15309" y="14173"/>
                    <a:pt x="15525" y="13961"/>
                    <a:pt x="15724" y="13735"/>
                  </a:cubicBezTo>
                  <a:cubicBezTo>
                    <a:pt x="15923" y="13513"/>
                    <a:pt x="16099" y="13274"/>
                    <a:pt x="16258" y="13024"/>
                  </a:cubicBezTo>
                  <a:cubicBezTo>
                    <a:pt x="16565" y="12542"/>
                    <a:pt x="16793" y="12007"/>
                    <a:pt x="16917" y="11451"/>
                  </a:cubicBezTo>
                  <a:cubicBezTo>
                    <a:pt x="16974" y="11206"/>
                    <a:pt x="17008" y="10961"/>
                    <a:pt x="17025" y="10711"/>
                  </a:cubicBezTo>
                  <a:cubicBezTo>
                    <a:pt x="17031" y="10695"/>
                    <a:pt x="17031" y="10677"/>
                    <a:pt x="17031" y="10661"/>
                  </a:cubicBezTo>
                  <a:cubicBezTo>
                    <a:pt x="17082" y="10218"/>
                    <a:pt x="17076" y="9775"/>
                    <a:pt x="17031" y="9337"/>
                  </a:cubicBezTo>
                  <a:cubicBezTo>
                    <a:pt x="16991" y="8922"/>
                    <a:pt x="16906" y="8513"/>
                    <a:pt x="16798" y="8115"/>
                  </a:cubicBezTo>
                  <a:cubicBezTo>
                    <a:pt x="16696" y="7734"/>
                    <a:pt x="16560" y="7359"/>
                    <a:pt x="16395" y="7001"/>
                  </a:cubicBezTo>
                  <a:cubicBezTo>
                    <a:pt x="16065" y="6268"/>
                    <a:pt x="15621" y="5597"/>
                    <a:pt x="15070" y="5012"/>
                  </a:cubicBezTo>
                  <a:cubicBezTo>
                    <a:pt x="14604" y="4517"/>
                    <a:pt x="14065" y="4103"/>
                    <a:pt x="13463" y="3785"/>
                  </a:cubicBezTo>
                  <a:cubicBezTo>
                    <a:pt x="12912" y="3494"/>
                    <a:pt x="12309" y="3290"/>
                    <a:pt x="11695" y="3182"/>
                  </a:cubicBezTo>
                  <a:cubicBezTo>
                    <a:pt x="11315" y="3109"/>
                    <a:pt x="10929" y="3080"/>
                    <a:pt x="10536" y="3080"/>
                  </a:cubicBezTo>
                  <a:close/>
                  <a:moveTo>
                    <a:pt x="15503" y="16355"/>
                  </a:moveTo>
                  <a:cubicBezTo>
                    <a:pt x="15429" y="16360"/>
                    <a:pt x="15361" y="16394"/>
                    <a:pt x="15315" y="16445"/>
                  </a:cubicBezTo>
                  <a:cubicBezTo>
                    <a:pt x="15269" y="16496"/>
                    <a:pt x="15241" y="16570"/>
                    <a:pt x="15246" y="16638"/>
                  </a:cubicBezTo>
                  <a:cubicBezTo>
                    <a:pt x="15246" y="16717"/>
                    <a:pt x="15280" y="16769"/>
                    <a:pt x="15332" y="16825"/>
                  </a:cubicBezTo>
                  <a:cubicBezTo>
                    <a:pt x="15338" y="16832"/>
                    <a:pt x="15338" y="16832"/>
                    <a:pt x="15343" y="16837"/>
                  </a:cubicBezTo>
                  <a:cubicBezTo>
                    <a:pt x="15445" y="16962"/>
                    <a:pt x="15525" y="17105"/>
                    <a:pt x="15610" y="17247"/>
                  </a:cubicBezTo>
                  <a:cubicBezTo>
                    <a:pt x="15713" y="17417"/>
                    <a:pt x="15810" y="17593"/>
                    <a:pt x="15957" y="17729"/>
                  </a:cubicBezTo>
                  <a:cubicBezTo>
                    <a:pt x="16016" y="17782"/>
                    <a:pt x="16089" y="17808"/>
                    <a:pt x="16162" y="17808"/>
                  </a:cubicBezTo>
                  <a:cubicBezTo>
                    <a:pt x="16244" y="17808"/>
                    <a:pt x="16326" y="17775"/>
                    <a:pt x="16384" y="17712"/>
                  </a:cubicBezTo>
                  <a:cubicBezTo>
                    <a:pt x="16440" y="17650"/>
                    <a:pt x="16468" y="17575"/>
                    <a:pt x="16463" y="17496"/>
                  </a:cubicBezTo>
                  <a:lnTo>
                    <a:pt x="16452" y="17417"/>
                  </a:lnTo>
                  <a:cubicBezTo>
                    <a:pt x="16434" y="17365"/>
                    <a:pt x="16406" y="17320"/>
                    <a:pt x="16366" y="17286"/>
                  </a:cubicBezTo>
                  <a:cubicBezTo>
                    <a:pt x="16321" y="17234"/>
                    <a:pt x="16275" y="17184"/>
                    <a:pt x="16235" y="17132"/>
                  </a:cubicBezTo>
                  <a:cubicBezTo>
                    <a:pt x="16150" y="17030"/>
                    <a:pt x="16077" y="16927"/>
                    <a:pt x="16002" y="16820"/>
                  </a:cubicBezTo>
                  <a:cubicBezTo>
                    <a:pt x="15912" y="16683"/>
                    <a:pt x="15810" y="16552"/>
                    <a:pt x="15695" y="16428"/>
                  </a:cubicBezTo>
                  <a:cubicBezTo>
                    <a:pt x="15655" y="16376"/>
                    <a:pt x="15576" y="16355"/>
                    <a:pt x="15514" y="16355"/>
                  </a:cubicBezTo>
                  <a:close/>
                  <a:moveTo>
                    <a:pt x="7911" y="18320"/>
                  </a:moveTo>
                  <a:cubicBezTo>
                    <a:pt x="7826" y="18320"/>
                    <a:pt x="7746" y="18366"/>
                    <a:pt x="7701" y="18445"/>
                  </a:cubicBezTo>
                  <a:cubicBezTo>
                    <a:pt x="7604" y="18610"/>
                    <a:pt x="7536" y="18797"/>
                    <a:pt x="7473" y="18985"/>
                  </a:cubicBezTo>
                  <a:cubicBezTo>
                    <a:pt x="7410" y="19178"/>
                    <a:pt x="7360" y="19377"/>
                    <a:pt x="7320" y="19576"/>
                  </a:cubicBezTo>
                  <a:cubicBezTo>
                    <a:pt x="7297" y="19701"/>
                    <a:pt x="7371" y="19820"/>
                    <a:pt x="7496" y="19849"/>
                  </a:cubicBezTo>
                  <a:cubicBezTo>
                    <a:pt x="7513" y="19853"/>
                    <a:pt x="7529" y="19854"/>
                    <a:pt x="7546" y="19854"/>
                  </a:cubicBezTo>
                  <a:cubicBezTo>
                    <a:pt x="7649" y="19854"/>
                    <a:pt x="7749" y="19781"/>
                    <a:pt x="7769" y="19678"/>
                  </a:cubicBezTo>
                  <a:cubicBezTo>
                    <a:pt x="7803" y="19519"/>
                    <a:pt x="7848" y="19360"/>
                    <a:pt x="7905" y="19206"/>
                  </a:cubicBezTo>
                  <a:lnTo>
                    <a:pt x="8008" y="18951"/>
                  </a:lnTo>
                  <a:cubicBezTo>
                    <a:pt x="8053" y="18837"/>
                    <a:pt x="8104" y="18724"/>
                    <a:pt x="8138" y="18605"/>
                  </a:cubicBezTo>
                  <a:cubicBezTo>
                    <a:pt x="8160" y="18503"/>
                    <a:pt x="8104" y="18393"/>
                    <a:pt x="8018" y="18343"/>
                  </a:cubicBezTo>
                  <a:cubicBezTo>
                    <a:pt x="7984" y="18325"/>
                    <a:pt x="7945" y="18320"/>
                    <a:pt x="7911" y="18320"/>
                  </a:cubicBezTo>
                  <a:close/>
                </a:path>
              </a:pathLst>
            </a:custGeom>
            <a:solidFill>
              <a:srgbClr val="161616"/>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xmlns="" id="{91F1014E-4C68-EDEF-6148-602B02DDE58E}"/>
              </a:ext>
            </a:extLst>
          </p:cNvPr>
          <p:cNvSpPr txBox="1"/>
          <p:nvPr/>
        </p:nvSpPr>
        <p:spPr>
          <a:xfrm>
            <a:off x="3592412" y="2001968"/>
            <a:ext cx="6491547" cy="2308324"/>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sz="7200" b="1" i="0" u="none" strike="noStrike" kern="1200" cap="none" spc="0" normalizeH="0" baseline="0" noProof="0" dirty="0">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3. </a:t>
            </a:r>
            <a:r>
              <a:rPr kumimoji="0" lang="en-US" sz="7200" b="1" i="0" u="none" strike="noStrike" kern="1200" cap="none" spc="0" normalizeH="0" baseline="0" noProof="0" dirty="0" err="1">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Góp</a:t>
            </a:r>
            <a:r>
              <a:rPr kumimoji="0" lang="en-US" sz="7200" b="1" i="0" u="none" strike="noStrike" kern="1200" cap="none" spc="0" normalizeH="0" noProof="0" dirty="0">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ý </a:t>
            </a:r>
            <a:r>
              <a:rPr kumimoji="0" lang="en-US" sz="7200" b="1" i="0" u="none" strike="noStrike" kern="1200" cap="none" spc="0" normalizeH="0" noProof="0" dirty="0" err="1">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và</a:t>
            </a:r>
            <a:r>
              <a:rPr kumimoji="0" lang="en-US" sz="7200" b="1" i="0" u="none" strike="noStrike" kern="1200" cap="none" spc="0" normalizeH="0" noProof="0" dirty="0">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7200" b="1" i="0" u="none" strike="noStrike" kern="1200" cap="none" spc="0" normalizeH="0" noProof="0" dirty="0" err="1">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chỉnh</a:t>
            </a:r>
            <a:r>
              <a:rPr kumimoji="0" lang="en-US" sz="7200" b="1" i="0" u="none" strike="noStrike" kern="1200" cap="none" spc="0" normalizeH="0" noProof="0" dirty="0">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7200" b="1" i="0" u="none" strike="noStrike" kern="1200" cap="none" spc="0" normalizeH="0" noProof="0" dirty="0" err="1">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sửa</a:t>
            </a:r>
            <a:endParaRPr kumimoji="0" lang="vi-VN" sz="7200" b="1" i="0" u="none" strike="noStrike" kern="1200" cap="none" spc="0" normalizeH="0" baseline="0" noProof="0" dirty="0">
              <a:ln>
                <a:solidFill>
                  <a:srgbClr val="FF0000"/>
                </a:solid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293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730</Words>
  <Application>Microsoft Office PowerPoint</Application>
  <PresentationFormat>Custom</PresentationFormat>
  <Paragraphs>37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HUONG</cp:lastModifiedBy>
  <cp:revision>38</cp:revision>
  <dcterms:created xsi:type="dcterms:W3CDTF">2023-08-17T02:06:08Z</dcterms:created>
  <dcterms:modified xsi:type="dcterms:W3CDTF">2025-02-26T07:01:40Z</dcterms:modified>
</cp:coreProperties>
</file>