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  <p:sldMasterId id="2147483738" r:id="rId6"/>
  </p:sldMasterIdLst>
  <p:notesMasterIdLst>
    <p:notesMasterId r:id="rId22"/>
  </p:notesMasterIdLst>
  <p:sldIdLst>
    <p:sldId id="260" r:id="rId7"/>
    <p:sldId id="261" r:id="rId8"/>
    <p:sldId id="256" r:id="rId9"/>
    <p:sldId id="262" r:id="rId10"/>
    <p:sldId id="1416" r:id="rId11"/>
    <p:sldId id="1426" r:id="rId12"/>
    <p:sldId id="1427" r:id="rId13"/>
    <p:sldId id="1428" r:id="rId14"/>
    <p:sldId id="1429" r:id="rId15"/>
    <p:sldId id="263" r:id="rId16"/>
    <p:sldId id="318" r:id="rId17"/>
    <p:sldId id="264" r:id="rId18"/>
    <p:sldId id="1437" r:id="rId19"/>
    <p:sldId id="266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70" autoAdjust="0"/>
  </p:normalViewPr>
  <p:slideViewPr>
    <p:cSldViewPr snapToGrid="0">
      <p:cViewPr varScale="1">
        <p:scale>
          <a:sx n="77" d="100"/>
          <a:sy n="77" d="100"/>
        </p:scale>
        <p:origin x="67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208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8313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0305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402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7676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7206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3397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1858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543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526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04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>
            <a:extLst>
              <a:ext uri="{FF2B5EF4-FFF2-40B4-BE49-F238E27FC236}">
                <a16:creationId xmlns:a16="http://schemas.microsoft.com/office/drawing/2014/main" id="{9AB17A5D-700F-88E8-7A29-2E60261465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13" name="组合 24">
            <a:extLst>
              <a:ext uri="{FF2B5EF4-FFF2-40B4-BE49-F238E27FC236}">
                <a16:creationId xmlns:a16="http://schemas.microsoft.com/office/drawing/2014/main" id="{95AC08D4-4691-F06B-AFF8-2D05B415304D}"/>
              </a:ext>
            </a:extLst>
          </p:cNvPr>
          <p:cNvGrpSpPr/>
          <p:nvPr userDrawn="1"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55720380-2F85-DE31-99E3-B36E11F70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15" name="矩形 23">
              <a:extLst>
                <a:ext uri="{FF2B5EF4-FFF2-40B4-BE49-F238E27FC236}">
                  <a16:creationId xmlns:a16="http://schemas.microsoft.com/office/drawing/2014/main" id="{71FF31B3-F113-80A1-90B1-9DCA3882FD4A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sp>
        <p:nvSpPr>
          <p:cNvPr id="16" name="矩形: 圆角 1">
            <a:extLst>
              <a:ext uri="{FF2B5EF4-FFF2-40B4-BE49-F238E27FC236}">
                <a16:creationId xmlns:a16="http://schemas.microsoft.com/office/drawing/2014/main" id="{E167C53E-1A22-D66D-5693-6452E3C636D2}"/>
              </a:ext>
            </a:extLst>
          </p:cNvPr>
          <p:cNvSpPr/>
          <p:nvPr userDrawn="1"/>
        </p:nvSpPr>
        <p:spPr>
          <a:xfrm>
            <a:off x="346842" y="304800"/>
            <a:ext cx="11519932" cy="632733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F3B5CA-3C2B-4116-780F-456EE80B51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9.xml"/><Relationship Id="rId3" Type="http://schemas.openxmlformats.org/officeDocument/2006/relationships/notesSlide" Target="../notesSlides/notesSlide4.xml"/><Relationship Id="rId21" Type="http://schemas.openxmlformats.org/officeDocument/2006/relationships/slide" Target="slide8.xml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microsoft.com/office/2007/relationships/hdphoto" Target="../media/hdphoto7.wdp"/><Relationship Id="rId25" Type="http://schemas.openxmlformats.org/officeDocument/2006/relationships/image" Target="../media/image60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9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23" Type="http://schemas.openxmlformats.org/officeDocument/2006/relationships/slide" Target="slide10.xml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slide" Target="slide6.xml"/><Relationship Id="rId14" Type="http://schemas.openxmlformats.org/officeDocument/2006/relationships/slide" Target="slide7.xml"/><Relationship Id="rId2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giấu dốt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31302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75886FCE-BA42-D8B0-A9F4-3AD05A5EA64C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335266-E084-9520-0852-4D3E75B85A3B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4" name="Flowchart: Data 3">
              <a:extLst>
                <a:ext uri="{FF2B5EF4-FFF2-40B4-BE49-F238E27FC236}">
                  <a16:creationId xmlns:a16="http://schemas.microsoft.com/office/drawing/2014/main" id="{1A1AD0E8-4030-A169-379A-550DEA61301F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60C50E-9ED8-61E9-6ECF-E0CD98EC0C49}"/>
                </a:ext>
              </a:extLst>
            </p:cNvPr>
            <p:cNvSpPr txBox="1"/>
            <p:nvPr/>
          </p:nvSpPr>
          <p:spPr>
            <a:xfrm>
              <a:off x="1408670" y="2551845"/>
              <a:ext cx="385530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C8B795-7680-EEB1-C0C0-4DE23421931F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CB3BF4-2727-F6AE-53A5-48E1BFD62974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  <a:solidFill>
            <a:srgbClr val="00206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51F37A6-F682-987A-2BD7-77F14AFD8841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5B351A-2ED1-C487-05C9-24B59FD41F1D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092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543697" y="679622"/>
            <a:ext cx="6374287" cy="3136811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149888" y="3053845"/>
              <a:ext cx="5328828" cy="131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4"/>
            <a:ext cx="5355771" cy="3554607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274139" y="3132078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0360071" y="4926258"/>
            <a:ext cx="1703658" cy="1812402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921711">
            <a:off x="9390881" y="488049"/>
            <a:ext cx="3210455" cy="577882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363239">
            <a:off x="148431" y="110900"/>
            <a:ext cx="2066359" cy="1353465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1032432">
            <a:off x="269955" y="4389746"/>
            <a:ext cx="1303133" cy="2548917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 rot="1263297">
            <a:off x="509744" y="3177567"/>
            <a:ext cx="844038" cy="92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8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3324441" y="67440"/>
            <a:ext cx="725364" cy="79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8050341" y="6138493"/>
            <a:ext cx="694063" cy="77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7772827" y="2345"/>
            <a:ext cx="830067" cy="91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7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1091917" y="3419489"/>
            <a:ext cx="661664" cy="87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3384524" y="6004676"/>
            <a:ext cx="768008" cy="101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5411254" y="169614"/>
            <a:ext cx="1025617" cy="112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1332738" y="1650116"/>
            <a:ext cx="950949" cy="104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Bold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134623" y="1834286"/>
            <a:ext cx="722718" cy="112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46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Ultra-Bold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5872765" y="5505921"/>
            <a:ext cx="737849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6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Ultra-Bold"/>
                <a:ea typeface="+mn-ea"/>
                <a:cs typeface="+mn-cs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94609" y="1038426"/>
            <a:ext cx="9655944" cy="4781149"/>
            <a:chOff x="-21264" y="0"/>
            <a:chExt cx="19311888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-21264" y="186910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667BBF26-6646-54E3-478C-14FD658E6842}"/>
              </a:ext>
            </a:extLst>
          </p:cNvPr>
          <p:cNvSpPr/>
          <p:nvPr/>
        </p:nvSpPr>
        <p:spPr>
          <a:xfrm>
            <a:off x="892222" y="2316112"/>
            <a:ext cx="2848800" cy="3642214"/>
          </a:xfrm>
          <a:custGeom>
            <a:avLst/>
            <a:gdLst/>
            <a:ahLst/>
            <a:cxnLst/>
            <a:rect l="l" t="t" r="r" b="b"/>
            <a:pathLst>
              <a:path w="6048000" h="8237911">
                <a:moveTo>
                  <a:pt x="0" y="0"/>
                </a:moveTo>
                <a:lnTo>
                  <a:pt x="6048000" y="0"/>
                </a:lnTo>
                <a:lnTo>
                  <a:pt x="6048000" y="8237911"/>
                </a:lnTo>
                <a:lnTo>
                  <a:pt x="0" y="8237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18F6AF-9197-B34C-645F-CC47E4B2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059" y="2179608"/>
            <a:ext cx="5358848" cy="315800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B1F7C2-B982-3AF0-6979-C24EEE3F3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5A2279-B282-6746-367A-F8D211E861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1057" y="1152760"/>
            <a:ext cx="3572566" cy="9937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897" y="4049235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-101494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491" y="0"/>
            <a:ext cx="1118509" cy="1118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-226487" y="304535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32025" y="168926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6604" y="26746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615</Words>
  <Application>Microsoft Office PowerPoint</Application>
  <PresentationFormat>Widescreen</PresentationFormat>
  <Paragraphs>69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宋体</vt:lpstr>
      <vt:lpstr>Antic</vt:lpstr>
      <vt:lpstr>Arial</vt:lpstr>
      <vt:lpstr>Calibri</vt:lpstr>
      <vt:lpstr>Cambria</vt:lpstr>
      <vt:lpstr>Coiny</vt:lpstr>
      <vt:lpstr>Georgia</vt:lpstr>
      <vt:lpstr>Libre Franklin Bold</vt:lpstr>
      <vt:lpstr>Libre Franklin Ultra-Bold</vt:lpstr>
      <vt:lpstr>Neucha</vt:lpstr>
      <vt:lpstr>Roboto Condensed Light</vt:lpstr>
      <vt:lpstr>包图简圆体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49</cp:revision>
  <dcterms:created xsi:type="dcterms:W3CDTF">2022-08-12T00:23:45Z</dcterms:created>
  <dcterms:modified xsi:type="dcterms:W3CDTF">2025-11-24T14:30:10Z</dcterms:modified>
</cp:coreProperties>
</file>