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05" r:id="rId3"/>
    <p:sldId id="268" r:id="rId4"/>
    <p:sldId id="276" r:id="rId5"/>
    <p:sldId id="322" r:id="rId6"/>
    <p:sldId id="318" r:id="rId7"/>
    <p:sldId id="288" r:id="rId8"/>
    <p:sldId id="297" r:id="rId9"/>
    <p:sldId id="307" r:id="rId10"/>
    <p:sldId id="308" r:id="rId11"/>
    <p:sldId id="314" r:id="rId12"/>
    <p:sldId id="309" r:id="rId13"/>
    <p:sldId id="321" r:id="rId14"/>
    <p:sldId id="311" r:id="rId15"/>
    <p:sldId id="271" r:id="rId16"/>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9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2"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66FF"/>
    <a:srgbClr val="0D0D0F"/>
    <a:srgbClr val="000000"/>
    <a:srgbClr val="D4EEFB"/>
    <a:srgbClr val="082A44"/>
    <a:srgbClr val="558ED5"/>
    <a:srgbClr val="0070C0"/>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836" y="52"/>
      </p:cViewPr>
      <p:guideLst>
        <p:guide orient="horz" pos="2136"/>
        <p:guide pos="292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8EFA4F-1FA6-401A-84B0-09E8A9593A1A}" type="datetimeFigureOut">
              <a:rPr lang="en-US" smtClean="0"/>
              <a:t>11/26/2025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EA19F-5560-479B-921B-93A859EF5647}" type="slidenum">
              <a:rPr lang="en-US" smtClean="0"/>
              <a:t>‹#›</a:t>
            </a:fld>
            <a:endParaRPr lang="en-US"/>
          </a:p>
        </p:txBody>
      </p:sp>
    </p:spTree>
    <p:extLst>
      <p:ext uri="{BB962C8B-B14F-4D97-AF65-F5344CB8AC3E}">
        <p14:creationId xmlns:p14="http://schemas.microsoft.com/office/powerpoint/2010/main" val="10115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EEA19F-5560-479B-921B-93A859EF5647}" type="slidenum">
              <a:rPr lang="en-US" smtClean="0"/>
              <a:t>3</a:t>
            </a:fld>
            <a:endParaRPr lang="en-US"/>
          </a:p>
        </p:txBody>
      </p:sp>
    </p:spTree>
    <p:extLst>
      <p:ext uri="{BB962C8B-B14F-4D97-AF65-F5344CB8AC3E}">
        <p14:creationId xmlns:p14="http://schemas.microsoft.com/office/powerpoint/2010/main" val="2595559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xmlns="" id="{2038E4BC-0B9D-6ED1-0C46-5A8F0DDAD39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819400" y="266700"/>
            <a:ext cx="2380952" cy="2380952"/>
          </a:xfrm>
          <a:prstGeom prst="rect">
            <a:avLst/>
          </a:prstGeom>
        </p:spPr>
      </p:pic>
      <p:pic>
        <p:nvPicPr>
          <p:cNvPr id="9" name="Picture 8" descr="A round pink label with white text and a black background&#10;&#10;Description automatically generated">
            <a:extLst>
              <a:ext uri="{FF2B5EF4-FFF2-40B4-BE49-F238E27FC236}">
                <a16:creationId xmlns:a16="http://schemas.microsoft.com/office/drawing/2014/main" xmlns="" id="{2F2C1033-F134-2CB7-46A0-177735C1D53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477000" y="-7277100"/>
            <a:ext cx="2380952" cy="2380952"/>
          </a:xfrm>
          <a:prstGeom prst="rect">
            <a:avLst/>
          </a:prstGeom>
        </p:spPr>
      </p:pic>
      <p:pic>
        <p:nvPicPr>
          <p:cNvPr id="10" name="Picture 9" descr="A round pink label with white text and a black background&#10;&#10;Description automatically generated">
            <a:extLst>
              <a:ext uri="{FF2B5EF4-FFF2-40B4-BE49-F238E27FC236}">
                <a16:creationId xmlns:a16="http://schemas.microsoft.com/office/drawing/2014/main" xmlns="" id="{288365AC-2897-2785-F713-3804161664D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848600" y="12687300"/>
            <a:ext cx="2380952" cy="23809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37.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3.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0.png"/><Relationship Id="rId17" Type="http://schemas.openxmlformats.org/officeDocument/2006/relationships/image" Target="../media/image17.svg"/><Relationship Id="rId2" Type="http://schemas.openxmlformats.org/officeDocument/2006/relationships/image" Target="../media/image5.png"/><Relationship Id="rId16" Type="http://schemas.openxmlformats.org/officeDocument/2006/relationships/image" Target="../media/image12.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9.png"/><Relationship Id="rId19" Type="http://schemas.openxmlformats.org/officeDocument/2006/relationships/image" Target="../media/image19.svg"/><Relationship Id="rId4" Type="http://schemas.openxmlformats.org/officeDocument/2006/relationships/image" Target="../media/image6.png"/><Relationship Id="rId9" Type="http://schemas.openxmlformats.org/officeDocument/2006/relationships/image" Target="../media/image9.svg"/><Relationship Id="rId1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3.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0.png"/><Relationship Id="rId17" Type="http://schemas.openxmlformats.org/officeDocument/2006/relationships/image" Target="../media/image17.svg"/><Relationship Id="rId2" Type="http://schemas.openxmlformats.org/officeDocument/2006/relationships/image" Target="../media/image5.png"/><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9.png"/><Relationship Id="rId19" Type="http://schemas.openxmlformats.org/officeDocument/2006/relationships/image" Target="../media/image19.svg"/><Relationship Id="rId4" Type="http://schemas.openxmlformats.org/officeDocument/2006/relationships/image" Target="../media/image6.png"/><Relationship Id="rId9" Type="http://schemas.openxmlformats.org/officeDocument/2006/relationships/image" Target="../media/image9.svg"/><Relationship Id="rId1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3.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0.png"/><Relationship Id="rId17" Type="http://schemas.openxmlformats.org/officeDocument/2006/relationships/image" Target="../media/image17.svg"/><Relationship Id="rId2" Type="http://schemas.openxmlformats.org/officeDocument/2006/relationships/image" Target="../media/image5.png"/><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9.png"/><Relationship Id="rId19" Type="http://schemas.openxmlformats.org/officeDocument/2006/relationships/image" Target="../media/image19.svg"/><Relationship Id="rId4" Type="http://schemas.openxmlformats.org/officeDocument/2006/relationships/image" Target="../media/image6.png"/><Relationship Id="rId9" Type="http://schemas.openxmlformats.org/officeDocument/2006/relationships/image" Target="../media/image9.sv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3.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0.png"/><Relationship Id="rId17" Type="http://schemas.openxmlformats.org/officeDocument/2006/relationships/image" Target="../media/image17.svg"/><Relationship Id="rId2" Type="http://schemas.openxmlformats.org/officeDocument/2006/relationships/image" Target="../media/image5.png"/><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9.png"/><Relationship Id="rId19" Type="http://schemas.openxmlformats.org/officeDocument/2006/relationships/image" Target="../media/image19.svg"/><Relationship Id="rId4" Type="http://schemas.openxmlformats.org/officeDocument/2006/relationships/image" Target="../media/image6.png"/><Relationship Id="rId9" Type="http://schemas.openxmlformats.org/officeDocument/2006/relationships/image" Target="../media/image9.svg"/><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37.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6EBFD0B-BF7A-BEAF-3B72-EBE3E865DC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1" y="22860"/>
            <a:ext cx="18240499" cy="10264140"/>
          </a:xfrm>
          <a:prstGeom prst="rect">
            <a:avLst/>
          </a:prstGeom>
        </p:spPr>
      </p:pic>
      <p:pic>
        <p:nvPicPr>
          <p:cNvPr id="6" name="Picture 5">
            <a:extLst>
              <a:ext uri="{FF2B5EF4-FFF2-40B4-BE49-F238E27FC236}">
                <a16:creationId xmlns:a16="http://schemas.microsoft.com/office/drawing/2014/main" xmlns="" id="{5DA93102-C16D-703E-1F2E-1E723C9A5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485900"/>
            <a:ext cx="13563600" cy="3510111"/>
          </a:xfrm>
          <a:prstGeom prst="rect">
            <a:avLst/>
          </a:prstGeom>
        </p:spPr>
      </p:pic>
      <p:pic>
        <p:nvPicPr>
          <p:cNvPr id="8" name="Picture 7">
            <a:extLst>
              <a:ext uri="{FF2B5EF4-FFF2-40B4-BE49-F238E27FC236}">
                <a16:creationId xmlns:a16="http://schemas.microsoft.com/office/drawing/2014/main" xmlns="" id="{6F0217B0-7A56-2859-FE21-C00A2FD6D7B9}"/>
              </a:ext>
            </a:extLst>
          </p:cNvPr>
          <p:cNvPicPr>
            <a:picLocks noChangeAspect="1"/>
          </p:cNvPicPr>
          <p:nvPr/>
        </p:nvPicPr>
        <p:blipFill>
          <a:blip r:embed="rId4"/>
          <a:stretch>
            <a:fillRect/>
          </a:stretch>
        </p:blipFill>
        <p:spPr>
          <a:xfrm>
            <a:off x="30480" y="495300"/>
            <a:ext cx="2048434" cy="21337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7482AB8C-E3A6-422E-8278-7CFF9981A3C2}"/>
              </a:ext>
            </a:extLst>
          </p:cNvPr>
          <p:cNvGrpSpPr/>
          <p:nvPr/>
        </p:nvGrpSpPr>
        <p:grpSpPr>
          <a:xfrm>
            <a:off x="8839200" y="1333500"/>
            <a:ext cx="8331292" cy="7372363"/>
            <a:chOff x="0" y="133351"/>
            <a:chExt cx="9249414" cy="9829816"/>
          </a:xfrm>
        </p:grpSpPr>
        <p:sp>
          <p:nvSpPr>
            <p:cNvPr id="3" name="TextBox 3">
              <a:extLst>
                <a:ext uri="{FF2B5EF4-FFF2-40B4-BE49-F238E27FC236}">
                  <a16:creationId xmlns:a16="http://schemas.microsoft.com/office/drawing/2014/main" xmlns="" id="{C78B7BB4-23AD-4C7E-B41B-E38911D6CCE2}"/>
                </a:ext>
              </a:extLst>
            </p:cNvPr>
            <p:cNvSpPr txBox="1"/>
            <p:nvPr/>
          </p:nvSpPr>
          <p:spPr>
            <a:xfrm>
              <a:off x="0" y="133351"/>
              <a:ext cx="9249414" cy="1231107"/>
            </a:xfrm>
            <a:prstGeom prst="rect">
              <a:avLst/>
            </a:prstGeom>
          </p:spPr>
          <p:txBody>
            <a:bodyPr lIns="0" tIns="0" rIns="0" bIns="0" rtlCol="0" anchor="t">
              <a:spAutoFit/>
            </a:bodyPr>
            <a:lstStyle/>
            <a:p>
              <a:pPr marL="0" marR="0" lvl="0" indent="0" algn="ctr" defTabSz="914400" rtl="0" eaLnBrk="1" fontAlgn="auto" latinLnBrk="0" hangingPunct="1">
                <a:lnSpc>
                  <a:spcPts val="7200"/>
                </a:lnSpc>
                <a:spcBef>
                  <a:spcPts val="0"/>
                </a:spcBef>
                <a:spcAft>
                  <a:spcPts val="0"/>
                </a:spcAft>
                <a:buClrTx/>
                <a:buSzTx/>
                <a:buFontTx/>
                <a:buNone/>
                <a:tabLst/>
                <a:defRPr/>
              </a:pPr>
              <a:r>
                <a:rPr kumimoji="0" lang="en-US" sz="6600" b="0" i="0" u="none" strike="noStrike" kern="1200" cap="none" spc="-288" normalizeH="0" baseline="0" noProof="0" dirty="0" err="1">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rPr>
                <a:t>Thánh</a:t>
              </a:r>
              <a:r>
                <a:rPr kumimoji="0" lang="en-US" sz="6600" b="0" i="0" u="none" strike="noStrike" kern="1200" cap="none" spc="-288" normalizeH="0" baseline="0" noProof="0" dirty="0">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rPr>
                <a:t> </a:t>
              </a:r>
              <a:r>
                <a:rPr kumimoji="0" lang="en-US" sz="6600" b="0" i="0" u="none" strike="noStrike" kern="1200" cap="none" spc="-288" normalizeH="0" baseline="0" noProof="0" dirty="0" err="1">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rPr>
                <a:t>địa</a:t>
              </a:r>
              <a:r>
                <a:rPr kumimoji="0" lang="en-US" sz="6600" b="0" i="0" u="none" strike="noStrike" kern="1200" cap="none" spc="-288" normalizeH="0" baseline="0" noProof="0" dirty="0">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rPr>
                <a:t> </a:t>
              </a:r>
              <a:r>
                <a:rPr kumimoji="0" lang="en-US" sz="6600" b="0" i="0" u="none" strike="noStrike" kern="1200" cap="none" spc="-288" normalizeH="0" baseline="0" noProof="0" dirty="0" err="1">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rPr>
                <a:t>Mỹ</a:t>
              </a:r>
              <a:r>
                <a:rPr kumimoji="0" lang="en-US" sz="6600" b="0" i="0" u="none" strike="noStrike" kern="1200" cap="none" spc="-288" normalizeH="0" baseline="0" noProof="0" dirty="0">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rPr>
                <a:t> </a:t>
              </a:r>
              <a:r>
                <a:rPr kumimoji="0" lang="en-US" sz="6600" b="0" i="0" u="none" strike="noStrike" kern="1200" cap="none" spc="-288" normalizeH="0" baseline="0" noProof="0" dirty="0" err="1">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rPr>
                <a:t>Sơn</a:t>
              </a:r>
              <a:endParaRPr kumimoji="0" lang="en-US" sz="6600" b="0" i="0" u="none" strike="noStrike" kern="1200" cap="none" spc="-288" normalizeH="0" baseline="0" noProof="0" dirty="0">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endParaRPr>
            </a:p>
          </p:txBody>
        </p:sp>
        <p:sp>
          <p:nvSpPr>
            <p:cNvPr id="5" name="TextBox 5">
              <a:extLst>
                <a:ext uri="{FF2B5EF4-FFF2-40B4-BE49-F238E27FC236}">
                  <a16:creationId xmlns:a16="http://schemas.microsoft.com/office/drawing/2014/main" xmlns="" id="{72A628DF-A65F-417F-9A9E-524416153B4E}"/>
                </a:ext>
              </a:extLst>
            </p:cNvPr>
            <p:cNvSpPr txBox="1"/>
            <p:nvPr/>
          </p:nvSpPr>
          <p:spPr>
            <a:xfrm>
              <a:off x="0" y="2183260"/>
              <a:ext cx="9249414" cy="7779907"/>
            </a:xfrm>
            <a:prstGeom prst="rect">
              <a:avLst/>
            </a:prstGeom>
          </p:spPr>
          <p:txBody>
            <a:bodyPr lIns="0" tIns="0" rIns="0" bIns="0" rtlCol="0" anchor="t">
              <a:spAutoFit/>
            </a:bodyPr>
            <a:lstStyle/>
            <a:p>
              <a:pPr marL="0" marR="0" lvl="0" indent="0" algn="just" defTabSz="914400" rtl="0" eaLnBrk="1" fontAlgn="auto" latinLnBrk="0" hangingPunct="1">
                <a:lnSpc>
                  <a:spcPts val="3465"/>
                </a:lnSpc>
                <a:spcBef>
                  <a:spcPts val="0"/>
                </a:spcBef>
                <a:spcAft>
                  <a:spcPts val="0"/>
                </a:spcAft>
                <a:buClrTx/>
                <a:buSzTx/>
                <a:buFontTx/>
                <a:buNone/>
                <a:tabLst/>
                <a:defRPr/>
              </a:pPr>
              <a:r>
                <a:rPr kumimoji="0" lang="vi-VN" sz="3200" b="0" i="0" u="none" strike="noStrike" kern="1200" cap="none" spc="-99" normalizeH="0" baseline="0" noProof="0" dirty="0">
                  <a:ln>
                    <a:noFill/>
                  </a:ln>
                  <a:solidFill>
                    <a:srgbClr val="FFC000"/>
                  </a:solidFill>
                  <a:effectLst/>
                  <a:uLnTx/>
                  <a:uFillTx/>
                  <a:latin typeface="Mali"/>
                  <a:ea typeface="+mn-ea"/>
                  <a:cs typeface="+mn-cs"/>
                </a:rPr>
                <a:t>Thánh địa Mỹ Sơn là một quần thể</a:t>
              </a:r>
              <a:r>
                <a:rPr kumimoji="0" lang="en-US" sz="3200" b="0" i="0" u="none" strike="noStrike" kern="1200" cap="none" spc="-99" normalizeH="0" baseline="0" noProof="0" dirty="0">
                  <a:ln>
                    <a:noFill/>
                  </a:ln>
                  <a:solidFill>
                    <a:srgbClr val="FFC000"/>
                  </a:solidFill>
                  <a:effectLst/>
                  <a:uLnTx/>
                  <a:uFillTx/>
                  <a:latin typeface="Mali"/>
                  <a:ea typeface="+mn-ea"/>
                  <a:cs typeface="+mn-cs"/>
                </a:rPr>
                <a:t> </a:t>
              </a:r>
              <a:r>
                <a:rPr kumimoji="0" lang="vi-VN" sz="3200" b="0" i="0" u="none" strike="noStrike" kern="1200" cap="none" spc="-99" normalizeH="0" baseline="0" noProof="0" dirty="0">
                  <a:ln>
                    <a:noFill/>
                  </a:ln>
                  <a:solidFill>
                    <a:srgbClr val="FFC000"/>
                  </a:solidFill>
                  <a:effectLst/>
                  <a:uLnTx/>
                  <a:uFillTx/>
                  <a:latin typeface="Mali"/>
                  <a:ea typeface="+mn-ea"/>
                  <a:cs typeface="+mn-cs"/>
                </a:rPr>
                <a:t>kiến trúc với khoảng hơn 70 đền tháp, nằm trong một thung lũng được bao quanh bởi đồi, núi. Đây là nơi tổ chức lễ tế và đặt lăng mộ các vị vua, hoàng tộc của Vương quốc Chăm-pa.</a:t>
              </a:r>
            </a:p>
            <a:p>
              <a:pPr marL="0" marR="0" lvl="0" indent="0" algn="just" defTabSz="914400" rtl="0" eaLnBrk="1" fontAlgn="auto" latinLnBrk="0" hangingPunct="1">
                <a:lnSpc>
                  <a:spcPts val="3465"/>
                </a:lnSpc>
                <a:spcBef>
                  <a:spcPts val="0"/>
                </a:spcBef>
                <a:spcAft>
                  <a:spcPts val="0"/>
                </a:spcAft>
                <a:buClrTx/>
                <a:buSzTx/>
                <a:buFontTx/>
                <a:buNone/>
                <a:tabLst/>
                <a:defRPr/>
              </a:pPr>
              <a:r>
                <a:rPr kumimoji="0" lang="vi-VN" sz="3200" b="0" i="0" u="none" strike="noStrike" kern="1200" cap="none" spc="-99" normalizeH="0" baseline="0" noProof="0" dirty="0">
                  <a:ln>
                    <a:noFill/>
                  </a:ln>
                  <a:solidFill>
                    <a:srgbClr val="FFC000"/>
                  </a:solidFill>
                  <a:effectLst/>
                  <a:uLnTx/>
                  <a:uFillTx/>
                  <a:latin typeface="Mali"/>
                  <a:ea typeface="+mn-ea"/>
                  <a:cs typeface="+mn-cs"/>
                </a:rPr>
                <a:t>Đền tháp ở đây phần lớn được xây dựng bằng gạch kết hợp với đá sa thạch, cửa quay về phía đông. Tháp chính có kiến trúc thân vuông, ở giữa rộng tạo thành điện thờ. Bao quanh</a:t>
              </a:r>
              <a:r>
                <a:rPr kumimoji="0" lang="en-US" sz="3200" b="0" i="0" u="none" strike="noStrike" kern="1200" cap="none" spc="-99" normalizeH="0" baseline="0" noProof="0" dirty="0">
                  <a:ln>
                    <a:noFill/>
                  </a:ln>
                  <a:solidFill>
                    <a:srgbClr val="FFC000"/>
                  </a:solidFill>
                  <a:effectLst/>
                  <a:uLnTx/>
                  <a:uFillTx/>
                  <a:latin typeface="Mali"/>
                  <a:ea typeface="+mn-ea"/>
                  <a:cs typeface="+mn-cs"/>
                </a:rPr>
                <a:t> </a:t>
              </a:r>
              <a:r>
                <a:rPr kumimoji="0" lang="vi-VN" sz="3200" b="0" i="0" u="none" strike="noStrike" kern="1200" cap="none" spc="-99" normalizeH="0" baseline="0" noProof="0" dirty="0">
                  <a:ln>
                    <a:noFill/>
                  </a:ln>
                  <a:solidFill>
                    <a:srgbClr val="FFC000"/>
                  </a:solidFill>
                  <a:effectLst/>
                  <a:uLnTx/>
                  <a:uFillTx/>
                  <a:latin typeface="Mali"/>
                  <a:ea typeface="+mn-ea"/>
                  <a:cs typeface="+mn-cs"/>
                </a:rPr>
                <a:t>tháp chính là những ngôi tháp nhỏ. Tường bên ngoài tháp được trang trí các hoạ tiết hoa văn hình hoa lá (hoa cúc, hoa sen,...), hình động vật (voi, sư tử,...),...</a:t>
              </a:r>
            </a:p>
          </p:txBody>
        </p:sp>
      </p:grpSp>
      <p:grpSp>
        <p:nvGrpSpPr>
          <p:cNvPr id="7" name="Group 6">
            <a:extLst>
              <a:ext uri="{FF2B5EF4-FFF2-40B4-BE49-F238E27FC236}">
                <a16:creationId xmlns:a16="http://schemas.microsoft.com/office/drawing/2014/main" xmlns="" id="{5A245EE7-1F81-4C83-8EE8-EEC39E492746}"/>
              </a:ext>
            </a:extLst>
          </p:cNvPr>
          <p:cNvGrpSpPr/>
          <p:nvPr/>
        </p:nvGrpSpPr>
        <p:grpSpPr>
          <a:xfrm>
            <a:off x="728775" y="686930"/>
            <a:ext cx="7838850" cy="8229600"/>
            <a:chOff x="9829800" y="419100"/>
            <a:chExt cx="7838850" cy="8229600"/>
          </a:xfrm>
        </p:grpSpPr>
        <p:pic>
          <p:nvPicPr>
            <p:cNvPr id="6" name="Picture 6">
              <a:extLst>
                <a:ext uri="{FF2B5EF4-FFF2-40B4-BE49-F238E27FC236}">
                  <a16:creationId xmlns:a16="http://schemas.microsoft.com/office/drawing/2014/main" xmlns="" id="{B5620AFE-D0A9-4FFB-BB6C-EA8AEFBD51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9634425" y="614475"/>
              <a:ext cx="8229600" cy="7838850"/>
            </a:xfrm>
            <a:prstGeom prst="rect">
              <a:avLst/>
            </a:prstGeom>
          </p:spPr>
        </p:pic>
        <p:pic>
          <p:nvPicPr>
            <p:cNvPr id="8" name="Picture 9">
              <a:extLst>
                <a:ext uri="{FF2B5EF4-FFF2-40B4-BE49-F238E27FC236}">
                  <a16:creationId xmlns:a16="http://schemas.microsoft.com/office/drawing/2014/main" xmlns="" id="{02435C1C-B4CC-4105-BA5D-FB7C599171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385679" y="862868"/>
              <a:ext cx="2495691" cy="544514"/>
            </a:xfrm>
            <a:prstGeom prst="rect">
              <a:avLst/>
            </a:prstGeom>
          </p:spPr>
        </p:pic>
      </p:grpSp>
      <p:pic>
        <p:nvPicPr>
          <p:cNvPr id="2050" name="Picture 2" descr="Du lịch Thánh địa Mỹ Sơn và nhũng gì bạn cần biết">
            <a:extLst>
              <a:ext uri="{FF2B5EF4-FFF2-40B4-BE49-F238E27FC236}">
                <a16:creationId xmlns:a16="http://schemas.microsoft.com/office/drawing/2014/main" xmlns="" id="{5904A8FD-1C46-A461-AA7A-39E87C0C4D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2781300"/>
            <a:ext cx="6429375" cy="459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017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00" cy="10287000"/>
          </a:xfrm>
          <a:prstGeom prst="rect">
            <a:avLst/>
          </a:prstGeom>
          <a:solidFill>
            <a:srgbClr val="487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5518" y="720090"/>
            <a:ext cx="16856964" cy="88468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672FA722-65C9-8B4D-6CA6-2A7B25A34760}"/>
              </a:ext>
            </a:extLst>
          </p:cNvPr>
          <p:cNvPicPr>
            <a:picLocks noChangeAspect="1"/>
          </p:cNvPicPr>
          <p:nvPr/>
        </p:nvPicPr>
        <p:blipFill>
          <a:blip r:embed="rId2"/>
          <a:stretch>
            <a:fillRect/>
          </a:stretch>
        </p:blipFill>
        <p:spPr>
          <a:xfrm>
            <a:off x="965200" y="2137791"/>
            <a:ext cx="16357599" cy="6011417"/>
          </a:xfrm>
          <a:prstGeom prst="rect">
            <a:avLst/>
          </a:prstGeom>
        </p:spPr>
      </p:pic>
    </p:spTree>
    <p:extLst>
      <p:ext uri="{BB962C8B-B14F-4D97-AF65-F5344CB8AC3E}">
        <p14:creationId xmlns:p14="http://schemas.microsoft.com/office/powerpoint/2010/main" val="348901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37525">
            <a:off x="13522480" y="-338555"/>
            <a:ext cx="1241580" cy="12212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464629">
            <a:off x="13007034" y="432635"/>
            <a:ext cx="1590841" cy="109044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926941" flipH="1">
            <a:off x="5583680" y="-782097"/>
            <a:ext cx="1379048" cy="237023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733573">
            <a:off x="14481118" y="9244677"/>
            <a:ext cx="1403145" cy="1380185"/>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63128">
            <a:off x="4234793" y="9688062"/>
            <a:ext cx="1539821" cy="562735"/>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3331250">
            <a:off x="-137051" y="5651612"/>
            <a:ext cx="1315850" cy="1062250"/>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5628841">
            <a:off x="-515323" y="4612927"/>
            <a:ext cx="1538166" cy="819423"/>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8328514">
            <a:off x="17217873" y="4742707"/>
            <a:ext cx="1222922" cy="1194017"/>
          </a:xfrm>
          <a:prstGeom prst="rect">
            <a:avLst/>
          </a:prstGeom>
        </p:spPr>
      </p:pic>
      <p:pic>
        <p:nvPicPr>
          <p:cNvPr id="25" name="Picture 16">
            <a:extLst>
              <a:ext uri="{FF2B5EF4-FFF2-40B4-BE49-F238E27FC236}">
                <a16:creationId xmlns:a16="http://schemas.microsoft.com/office/drawing/2014/main" xmlns="" id="{5DC4FC76-90FC-426E-AC16-FFE5C0C7146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664064">
            <a:off x="1788287" y="2274496"/>
            <a:ext cx="16007669" cy="6677192"/>
          </a:xfrm>
          <a:prstGeom prst="rect">
            <a:avLst/>
          </a:prstGeom>
        </p:spPr>
      </p:pic>
      <p:pic>
        <p:nvPicPr>
          <p:cNvPr id="11" name="Picture 10">
            <a:extLst>
              <a:ext uri="{FF2B5EF4-FFF2-40B4-BE49-F238E27FC236}">
                <a16:creationId xmlns:a16="http://schemas.microsoft.com/office/drawing/2014/main" xmlns="" id="{CFB091A1-C01F-CA12-D179-504E088A2128}"/>
              </a:ext>
            </a:extLst>
          </p:cNvPr>
          <p:cNvPicPr>
            <a:picLocks noChangeAspect="1"/>
          </p:cNvPicPr>
          <p:nvPr/>
        </p:nvPicPr>
        <p:blipFill>
          <a:blip r:embed="rId20"/>
          <a:stretch>
            <a:fillRect/>
          </a:stretch>
        </p:blipFill>
        <p:spPr>
          <a:xfrm>
            <a:off x="2362200" y="3009900"/>
            <a:ext cx="14235394" cy="5316173"/>
          </a:xfrm>
          <a:prstGeom prst="rect">
            <a:avLst/>
          </a:prstGeom>
        </p:spPr>
      </p:pic>
    </p:spTree>
    <p:extLst>
      <p:ext uri="{BB962C8B-B14F-4D97-AF65-F5344CB8AC3E}">
        <p14:creationId xmlns:p14="http://schemas.microsoft.com/office/powerpoint/2010/main" val="272633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a:extLst>
              <a:ext uri="{FF2B5EF4-FFF2-40B4-BE49-F238E27FC236}">
                <a16:creationId xmlns:a16="http://schemas.microsoft.com/office/drawing/2014/main" xmlns="" id="{8639EE5B-8EF8-AD07-9887-54FE6D6C1C46}"/>
              </a:ext>
            </a:extLst>
          </p:cNvPr>
          <p:cNvGrpSpPr/>
          <p:nvPr/>
        </p:nvGrpSpPr>
        <p:grpSpPr>
          <a:xfrm>
            <a:off x="506112" y="1172540"/>
            <a:ext cx="17161728" cy="1913560"/>
            <a:chOff x="0" y="0"/>
            <a:chExt cx="8264539" cy="2288928"/>
          </a:xfrm>
          <a:solidFill>
            <a:schemeClr val="tx2"/>
          </a:solidFill>
        </p:grpSpPr>
        <p:sp>
          <p:nvSpPr>
            <p:cNvPr id="8" name="Freeform 8">
              <a:extLst>
                <a:ext uri="{FF2B5EF4-FFF2-40B4-BE49-F238E27FC236}">
                  <a16:creationId xmlns:a16="http://schemas.microsoft.com/office/drawing/2014/main" xmlns="" id="{24F07A0A-B8FE-7612-5317-073B7308B0A1}"/>
                </a:ext>
              </a:extLst>
            </p:cNvPr>
            <p:cNvSpPr/>
            <p:nvPr/>
          </p:nvSpPr>
          <p:spPr>
            <a:xfrm>
              <a:off x="10160" y="16510"/>
              <a:ext cx="8241679" cy="2260988"/>
            </a:xfrm>
            <a:custGeom>
              <a:avLst/>
              <a:gdLst/>
              <a:ahLst/>
              <a:cxnLst/>
              <a:rect l="l" t="t" r="r" b="b"/>
              <a:pathLst>
                <a:path w="8241679" h="2260988">
                  <a:moveTo>
                    <a:pt x="8241679" y="2260988"/>
                  </a:moveTo>
                  <a:lnTo>
                    <a:pt x="0" y="2253368"/>
                  </a:lnTo>
                  <a:lnTo>
                    <a:pt x="0" y="797397"/>
                  </a:lnTo>
                  <a:lnTo>
                    <a:pt x="17780" y="19050"/>
                  </a:lnTo>
                  <a:lnTo>
                    <a:pt x="4107965" y="0"/>
                  </a:lnTo>
                  <a:lnTo>
                    <a:pt x="8222629" y="5080"/>
                  </a:lnTo>
                  <a:close/>
                </a:path>
              </a:pathLst>
            </a:custGeom>
            <a:grpFill/>
          </p:spPr>
        </p:sp>
        <p:sp>
          <p:nvSpPr>
            <p:cNvPr id="9" name="Freeform 9">
              <a:extLst>
                <a:ext uri="{FF2B5EF4-FFF2-40B4-BE49-F238E27FC236}">
                  <a16:creationId xmlns:a16="http://schemas.microsoft.com/office/drawing/2014/main" xmlns="" id="{93D7256C-904F-675A-27D5-92410FF766C7}"/>
                </a:ext>
              </a:extLst>
            </p:cNvPr>
            <p:cNvSpPr/>
            <p:nvPr/>
          </p:nvSpPr>
          <p:spPr>
            <a:xfrm>
              <a:off x="-3810" y="0"/>
              <a:ext cx="8270889" cy="2287658"/>
            </a:xfrm>
            <a:custGeom>
              <a:avLst/>
              <a:gdLst/>
              <a:ahLst/>
              <a:cxnLst/>
              <a:rect l="l" t="t" r="r" b="b"/>
              <a:pathLst>
                <a:path w="8270889" h="2287658">
                  <a:moveTo>
                    <a:pt x="8236599" y="21590"/>
                  </a:moveTo>
                  <a:cubicBezTo>
                    <a:pt x="8237869" y="34290"/>
                    <a:pt x="8237869" y="44450"/>
                    <a:pt x="8239139" y="54610"/>
                  </a:cubicBezTo>
                  <a:cubicBezTo>
                    <a:pt x="8241679" y="97788"/>
                    <a:pt x="8242949" y="146221"/>
                    <a:pt x="8245489" y="192925"/>
                  </a:cubicBezTo>
                  <a:cubicBezTo>
                    <a:pt x="8245489" y="260385"/>
                    <a:pt x="8258189" y="1590566"/>
                    <a:pt x="8264539" y="1658027"/>
                  </a:cubicBezTo>
                  <a:cubicBezTo>
                    <a:pt x="8270889" y="1760082"/>
                    <a:pt x="8267079" y="1863868"/>
                    <a:pt x="8267079" y="1965923"/>
                  </a:cubicBezTo>
                  <a:cubicBezTo>
                    <a:pt x="8267079" y="2055870"/>
                    <a:pt x="8268349" y="2138899"/>
                    <a:pt x="8269619" y="2226698"/>
                  </a:cubicBezTo>
                  <a:cubicBezTo>
                    <a:pt x="8269619" y="2248288"/>
                    <a:pt x="8269619" y="2262258"/>
                    <a:pt x="8269619" y="2286388"/>
                  </a:cubicBezTo>
                  <a:cubicBezTo>
                    <a:pt x="8246760" y="2286388"/>
                    <a:pt x="8226439" y="2287658"/>
                    <a:pt x="8184853" y="2286388"/>
                  </a:cubicBezTo>
                  <a:cubicBezTo>
                    <a:pt x="7764329" y="2281308"/>
                    <a:pt x="7337334" y="2287658"/>
                    <a:pt x="6916809" y="2282578"/>
                  </a:cubicBezTo>
                  <a:cubicBezTo>
                    <a:pt x="6664494" y="2278768"/>
                    <a:pt x="6418649" y="2281308"/>
                    <a:pt x="6166333" y="2278768"/>
                  </a:cubicBezTo>
                  <a:cubicBezTo>
                    <a:pt x="6049880" y="2277498"/>
                    <a:pt x="5933428" y="2276228"/>
                    <a:pt x="5816975" y="2274958"/>
                  </a:cubicBezTo>
                  <a:cubicBezTo>
                    <a:pt x="5745809" y="2274958"/>
                    <a:pt x="5681112" y="2276228"/>
                    <a:pt x="5609947" y="2276228"/>
                  </a:cubicBezTo>
                  <a:cubicBezTo>
                    <a:pt x="5428797" y="2274958"/>
                    <a:pt x="4930637" y="2276228"/>
                    <a:pt x="4749488" y="2274958"/>
                  </a:cubicBezTo>
                  <a:cubicBezTo>
                    <a:pt x="4620096" y="2273688"/>
                    <a:pt x="2032250" y="2282578"/>
                    <a:pt x="1902857" y="2281308"/>
                  </a:cubicBezTo>
                  <a:cubicBezTo>
                    <a:pt x="1870509" y="2281308"/>
                    <a:pt x="1831692" y="2282578"/>
                    <a:pt x="1799344" y="2282578"/>
                  </a:cubicBezTo>
                  <a:cubicBezTo>
                    <a:pt x="1721708" y="2282578"/>
                    <a:pt x="1650542" y="2283848"/>
                    <a:pt x="1572907" y="2283848"/>
                  </a:cubicBezTo>
                  <a:cubicBezTo>
                    <a:pt x="1378819" y="2283848"/>
                    <a:pt x="1191200" y="2282578"/>
                    <a:pt x="997111" y="2281308"/>
                  </a:cubicBezTo>
                  <a:cubicBezTo>
                    <a:pt x="880658" y="2280038"/>
                    <a:pt x="764205" y="2278768"/>
                    <a:pt x="654222" y="2277498"/>
                  </a:cubicBezTo>
                  <a:cubicBezTo>
                    <a:pt x="447194" y="2276228"/>
                    <a:pt x="240166" y="2274958"/>
                    <a:pt x="48260" y="2274958"/>
                  </a:cubicBezTo>
                  <a:cubicBezTo>
                    <a:pt x="38100" y="2274958"/>
                    <a:pt x="29210" y="2274958"/>
                    <a:pt x="19050" y="2273688"/>
                  </a:cubicBezTo>
                  <a:cubicBezTo>
                    <a:pt x="10160" y="2272418"/>
                    <a:pt x="5080" y="2266068"/>
                    <a:pt x="7620" y="2257178"/>
                  </a:cubicBezTo>
                  <a:cubicBezTo>
                    <a:pt x="16510" y="2225386"/>
                    <a:pt x="12700" y="2182143"/>
                    <a:pt x="11430" y="2137169"/>
                  </a:cubicBezTo>
                  <a:cubicBezTo>
                    <a:pt x="10160" y="2045492"/>
                    <a:pt x="6350" y="1955545"/>
                    <a:pt x="7620" y="1863868"/>
                  </a:cubicBezTo>
                  <a:cubicBezTo>
                    <a:pt x="5080" y="1749704"/>
                    <a:pt x="0" y="336494"/>
                    <a:pt x="7620" y="220601"/>
                  </a:cubicBezTo>
                  <a:cubicBezTo>
                    <a:pt x="8890" y="198114"/>
                    <a:pt x="7620" y="173897"/>
                    <a:pt x="8890" y="151410"/>
                  </a:cubicBezTo>
                  <a:cubicBezTo>
                    <a:pt x="10160" y="115086"/>
                    <a:pt x="12700" y="75301"/>
                    <a:pt x="13970" y="44450"/>
                  </a:cubicBezTo>
                  <a:cubicBezTo>
                    <a:pt x="13970" y="41910"/>
                    <a:pt x="15240" y="39370"/>
                    <a:pt x="16510" y="38100"/>
                  </a:cubicBezTo>
                  <a:cubicBezTo>
                    <a:pt x="38100" y="35560"/>
                    <a:pt x="78426" y="30480"/>
                    <a:pt x="181940" y="29210"/>
                  </a:cubicBezTo>
                  <a:cubicBezTo>
                    <a:pt x="356619" y="25400"/>
                    <a:pt x="531299" y="22860"/>
                    <a:pt x="712448" y="20320"/>
                  </a:cubicBezTo>
                  <a:cubicBezTo>
                    <a:pt x="835371" y="17780"/>
                    <a:pt x="958294" y="16510"/>
                    <a:pt x="1074747" y="13970"/>
                  </a:cubicBezTo>
                  <a:cubicBezTo>
                    <a:pt x="1191200" y="11430"/>
                    <a:pt x="1314122" y="8890"/>
                    <a:pt x="1430576" y="8890"/>
                  </a:cubicBezTo>
                  <a:cubicBezTo>
                    <a:pt x="1559968" y="7620"/>
                    <a:pt x="1689360" y="10160"/>
                    <a:pt x="1818753" y="8890"/>
                  </a:cubicBezTo>
                  <a:cubicBezTo>
                    <a:pt x="1980493" y="8890"/>
                    <a:pt x="4911228" y="6350"/>
                    <a:pt x="5072969" y="5080"/>
                  </a:cubicBezTo>
                  <a:cubicBezTo>
                    <a:pt x="5228240" y="3810"/>
                    <a:pt x="5383510" y="2540"/>
                    <a:pt x="5545250" y="2540"/>
                  </a:cubicBezTo>
                  <a:cubicBezTo>
                    <a:pt x="5810505" y="1270"/>
                    <a:pt x="6069289" y="0"/>
                    <a:pt x="6334544" y="0"/>
                  </a:cubicBezTo>
                  <a:cubicBezTo>
                    <a:pt x="6444527" y="0"/>
                    <a:pt x="6560980" y="2540"/>
                    <a:pt x="6670964" y="2540"/>
                  </a:cubicBezTo>
                  <a:cubicBezTo>
                    <a:pt x="6975036" y="3810"/>
                    <a:pt x="7285577" y="5080"/>
                    <a:pt x="7589649" y="7620"/>
                  </a:cubicBezTo>
                  <a:cubicBezTo>
                    <a:pt x="7751389" y="8890"/>
                    <a:pt x="7913130" y="12700"/>
                    <a:pt x="8074870" y="16510"/>
                  </a:cubicBezTo>
                  <a:cubicBezTo>
                    <a:pt x="8113688" y="16510"/>
                    <a:pt x="8152506" y="16510"/>
                    <a:pt x="8184853" y="16510"/>
                  </a:cubicBezTo>
                  <a:cubicBezTo>
                    <a:pt x="8217549" y="17780"/>
                    <a:pt x="8226439" y="20320"/>
                    <a:pt x="8236599" y="21590"/>
                  </a:cubicBezTo>
                  <a:close/>
                  <a:moveTo>
                    <a:pt x="8246760" y="2269878"/>
                  </a:moveTo>
                  <a:cubicBezTo>
                    <a:pt x="8248029" y="2253368"/>
                    <a:pt x="8249300" y="2240668"/>
                    <a:pt x="8249300" y="2227968"/>
                  </a:cubicBezTo>
                  <a:cubicBezTo>
                    <a:pt x="8248029" y="2130250"/>
                    <a:pt x="8246760" y="2038573"/>
                    <a:pt x="8246760" y="1939977"/>
                  </a:cubicBezTo>
                  <a:cubicBezTo>
                    <a:pt x="8246760" y="1895003"/>
                    <a:pt x="8249300" y="1850030"/>
                    <a:pt x="8248029" y="1805056"/>
                  </a:cubicBezTo>
                  <a:cubicBezTo>
                    <a:pt x="8248029" y="1763542"/>
                    <a:pt x="8246760" y="1720298"/>
                    <a:pt x="8245489" y="1678784"/>
                  </a:cubicBezTo>
                  <a:cubicBezTo>
                    <a:pt x="8240410" y="1614783"/>
                    <a:pt x="8228979" y="289791"/>
                    <a:pt x="8228979" y="225790"/>
                  </a:cubicBezTo>
                  <a:cubicBezTo>
                    <a:pt x="8226439" y="172168"/>
                    <a:pt x="8223900" y="116815"/>
                    <a:pt x="8221360" y="63500"/>
                  </a:cubicBezTo>
                  <a:cubicBezTo>
                    <a:pt x="8220089" y="44450"/>
                    <a:pt x="8218819" y="43180"/>
                    <a:pt x="8165445" y="41910"/>
                  </a:cubicBezTo>
                  <a:cubicBezTo>
                    <a:pt x="8146036" y="41910"/>
                    <a:pt x="8133097" y="41910"/>
                    <a:pt x="8113688" y="40640"/>
                  </a:cubicBezTo>
                  <a:cubicBezTo>
                    <a:pt x="7951947" y="36830"/>
                    <a:pt x="7783737" y="31750"/>
                    <a:pt x="7621997" y="30480"/>
                  </a:cubicBezTo>
                  <a:cubicBezTo>
                    <a:pt x="7227350" y="26670"/>
                    <a:pt x="6826235" y="25400"/>
                    <a:pt x="6431588" y="22860"/>
                  </a:cubicBezTo>
                  <a:cubicBezTo>
                    <a:pt x="6373362" y="22860"/>
                    <a:pt x="6308665" y="22860"/>
                    <a:pt x="6250439" y="22860"/>
                  </a:cubicBezTo>
                  <a:cubicBezTo>
                    <a:pt x="6153395" y="22860"/>
                    <a:pt x="6056350" y="22860"/>
                    <a:pt x="5965776" y="22860"/>
                  </a:cubicBezTo>
                  <a:cubicBezTo>
                    <a:pt x="5758748" y="22860"/>
                    <a:pt x="5551721" y="22860"/>
                    <a:pt x="5351162" y="24130"/>
                  </a:cubicBezTo>
                  <a:cubicBezTo>
                    <a:pt x="5176483" y="25400"/>
                    <a:pt x="2232808" y="29210"/>
                    <a:pt x="2058128" y="29210"/>
                  </a:cubicBezTo>
                  <a:cubicBezTo>
                    <a:pt x="1773465" y="29210"/>
                    <a:pt x="1488802" y="26670"/>
                    <a:pt x="1204139" y="33020"/>
                  </a:cubicBezTo>
                  <a:cubicBezTo>
                    <a:pt x="1055338" y="36830"/>
                    <a:pt x="913006" y="36830"/>
                    <a:pt x="770675" y="38100"/>
                  </a:cubicBezTo>
                  <a:cubicBezTo>
                    <a:pt x="524829" y="41910"/>
                    <a:pt x="278984" y="45720"/>
                    <a:pt x="49530" y="50800"/>
                  </a:cubicBezTo>
                  <a:cubicBezTo>
                    <a:pt x="36830" y="50800"/>
                    <a:pt x="34290" y="53340"/>
                    <a:pt x="33020" y="70112"/>
                  </a:cubicBezTo>
                  <a:cubicBezTo>
                    <a:pt x="31750" y="101248"/>
                    <a:pt x="31750" y="132383"/>
                    <a:pt x="30480" y="163519"/>
                  </a:cubicBezTo>
                  <a:cubicBezTo>
                    <a:pt x="29210" y="215411"/>
                    <a:pt x="26670" y="265574"/>
                    <a:pt x="25400" y="317467"/>
                  </a:cubicBezTo>
                  <a:cubicBezTo>
                    <a:pt x="20320" y="372819"/>
                    <a:pt x="26670" y="1725487"/>
                    <a:pt x="29210" y="1780839"/>
                  </a:cubicBezTo>
                  <a:cubicBezTo>
                    <a:pt x="29210" y="1839651"/>
                    <a:pt x="29210" y="1900193"/>
                    <a:pt x="30480" y="1959004"/>
                  </a:cubicBezTo>
                  <a:cubicBezTo>
                    <a:pt x="30480" y="2002248"/>
                    <a:pt x="33020" y="2045492"/>
                    <a:pt x="33020" y="2088736"/>
                  </a:cubicBezTo>
                  <a:cubicBezTo>
                    <a:pt x="33020" y="2135439"/>
                    <a:pt x="33020" y="2182143"/>
                    <a:pt x="31750" y="2227968"/>
                  </a:cubicBezTo>
                  <a:cubicBezTo>
                    <a:pt x="31750" y="2231778"/>
                    <a:pt x="31750" y="2234318"/>
                    <a:pt x="31750" y="2238128"/>
                  </a:cubicBezTo>
                  <a:cubicBezTo>
                    <a:pt x="31750" y="2248288"/>
                    <a:pt x="35560" y="2252098"/>
                    <a:pt x="44450" y="2252098"/>
                  </a:cubicBezTo>
                  <a:cubicBezTo>
                    <a:pt x="91365" y="2252098"/>
                    <a:pt x="181940" y="2253368"/>
                    <a:pt x="266045" y="2253368"/>
                  </a:cubicBezTo>
                  <a:cubicBezTo>
                    <a:pt x="388968" y="2253368"/>
                    <a:pt x="518360" y="2250828"/>
                    <a:pt x="641283" y="2253368"/>
                  </a:cubicBezTo>
                  <a:cubicBezTo>
                    <a:pt x="841841" y="2257178"/>
                    <a:pt x="1042399" y="2259718"/>
                    <a:pt x="1242957" y="2258448"/>
                  </a:cubicBezTo>
                  <a:cubicBezTo>
                    <a:pt x="1372349" y="2257178"/>
                    <a:pt x="1495272" y="2259718"/>
                    <a:pt x="1624664" y="2259718"/>
                  </a:cubicBezTo>
                  <a:cubicBezTo>
                    <a:pt x="1812283" y="2259718"/>
                    <a:pt x="1999902" y="2258448"/>
                    <a:pt x="2187521" y="2259718"/>
                  </a:cubicBezTo>
                  <a:cubicBezTo>
                    <a:pt x="2465714" y="2260988"/>
                    <a:pt x="5519372" y="2250828"/>
                    <a:pt x="5804035" y="2253368"/>
                  </a:cubicBezTo>
                  <a:cubicBezTo>
                    <a:pt x="5926958" y="2254638"/>
                    <a:pt x="6049880" y="2255908"/>
                    <a:pt x="6166334" y="2255908"/>
                  </a:cubicBezTo>
                  <a:cubicBezTo>
                    <a:pt x="6379831" y="2258448"/>
                    <a:pt x="6586859" y="2254638"/>
                    <a:pt x="6800356" y="2258448"/>
                  </a:cubicBezTo>
                  <a:cubicBezTo>
                    <a:pt x="6975036" y="2260988"/>
                    <a:pt x="7149715" y="2260988"/>
                    <a:pt x="7324395" y="2263528"/>
                  </a:cubicBezTo>
                  <a:cubicBezTo>
                    <a:pt x="7583179" y="2267338"/>
                    <a:pt x="7841964" y="2269878"/>
                    <a:pt x="8100748" y="2271148"/>
                  </a:cubicBezTo>
                  <a:cubicBezTo>
                    <a:pt x="8197793" y="2271148"/>
                    <a:pt x="8226439" y="2269878"/>
                    <a:pt x="8246760" y="2269878"/>
                  </a:cubicBezTo>
                  <a:close/>
                </a:path>
              </a:pathLst>
            </a:custGeom>
            <a:grpFill/>
          </p:spPr>
        </p:sp>
      </p:grpSp>
      <p:sp>
        <p:nvSpPr>
          <p:cNvPr id="2" name="AutoShape 2" descr="Thánh địa Mỹ Sơn - Di sản Văn hóa Thế giới được UNESCO công nhận">
            <a:extLst>
              <a:ext uri="{FF2B5EF4-FFF2-40B4-BE49-F238E27FC236}">
                <a16:creationId xmlns:a16="http://schemas.microsoft.com/office/drawing/2014/main" xmlns="" id="{4E791AA3-7AED-5735-14FE-D2C6F4B3B69B}"/>
              </a:ext>
            </a:extLst>
          </p:cNvPr>
          <p:cNvSpPr>
            <a:spLocks noChangeAspect="1" noChangeArrowheads="1"/>
          </p:cNvSpPr>
          <p:nvPr/>
        </p:nvSpPr>
        <p:spPr bwMode="auto">
          <a:xfrm>
            <a:off x="9040512" y="339869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AutoShape 4" descr="Thánh địa Mỹ Sơn - Di sản Văn hóa Thế giới được UNESCO công nhận">
            <a:extLst>
              <a:ext uri="{FF2B5EF4-FFF2-40B4-BE49-F238E27FC236}">
                <a16:creationId xmlns:a16="http://schemas.microsoft.com/office/drawing/2014/main" xmlns="" id="{811C923D-9F7D-89C8-D858-E1B2088CFB2B}"/>
              </a:ext>
            </a:extLst>
          </p:cNvPr>
          <p:cNvSpPr>
            <a:spLocks noChangeAspect="1" noChangeArrowheads="1"/>
          </p:cNvSpPr>
          <p:nvPr/>
        </p:nvSpPr>
        <p:spPr bwMode="auto">
          <a:xfrm>
            <a:off x="7535561" y="3284391"/>
            <a:ext cx="425365" cy="4253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5" name="Table 4">
            <a:extLst>
              <a:ext uri="{FF2B5EF4-FFF2-40B4-BE49-F238E27FC236}">
                <a16:creationId xmlns:a16="http://schemas.microsoft.com/office/drawing/2014/main" xmlns="" id="{9939709C-C8CC-59C5-226D-1E2EC6FD7CC1}"/>
              </a:ext>
            </a:extLst>
          </p:cNvPr>
          <p:cNvGraphicFramePr>
            <a:graphicFrameLocks noGrp="1"/>
          </p:cNvGraphicFramePr>
          <p:nvPr>
            <p:extLst>
              <p:ext uri="{D42A27DB-BD31-4B8C-83A1-F6EECF244321}">
                <p14:modId xmlns:p14="http://schemas.microsoft.com/office/powerpoint/2010/main" val="16403579"/>
              </p:ext>
            </p:extLst>
          </p:nvPr>
        </p:nvGraphicFramePr>
        <p:xfrm>
          <a:off x="506112" y="4672245"/>
          <a:ext cx="17275775" cy="38100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xmlns="" val="4173390805"/>
                    </a:ext>
                  </a:extLst>
                </a:gridCol>
                <a:gridCol w="6477000">
                  <a:extLst>
                    <a:ext uri="{9D8B030D-6E8A-4147-A177-3AD203B41FA5}">
                      <a16:colId xmlns:a16="http://schemas.microsoft.com/office/drawing/2014/main" xmlns="" val="2499006972"/>
                    </a:ext>
                  </a:extLst>
                </a:gridCol>
                <a:gridCol w="8741375">
                  <a:extLst>
                    <a:ext uri="{9D8B030D-6E8A-4147-A177-3AD203B41FA5}">
                      <a16:colId xmlns:a16="http://schemas.microsoft.com/office/drawing/2014/main" xmlns="" val="3481352482"/>
                    </a:ext>
                  </a:extLst>
                </a:gridCol>
              </a:tblGrid>
              <a:tr h="370840">
                <a:tc>
                  <a:txBody>
                    <a:bodyPr/>
                    <a:lstStyle/>
                    <a:p>
                      <a:pPr algn="ctr"/>
                      <a:r>
                        <a:rPr lang="en-US" sz="4400" dirty="0">
                          <a:latin typeface="Times New Roman" panose="02020603050405020304" pitchFamily="18" charset="0"/>
                          <a:cs typeface="Times New Roman" panose="02020603050405020304" pitchFamily="18" charset="0"/>
                        </a:rPr>
                        <a:t>STT</a:t>
                      </a:r>
                    </a:p>
                  </a:txBody>
                  <a:tcPr/>
                </a:tc>
                <a:tc>
                  <a:txBody>
                    <a:bodyPr/>
                    <a:lstStyle/>
                    <a:p>
                      <a:pPr algn="ctr"/>
                      <a:r>
                        <a:rPr lang="en-US" sz="4400" dirty="0" err="1">
                          <a:latin typeface="Times New Roman" panose="02020603050405020304" pitchFamily="18" charset="0"/>
                          <a:cs typeface="Times New Roman" panose="02020603050405020304" pitchFamily="18" charset="0"/>
                        </a:rPr>
                        <a:t>Tên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tháp</a:t>
                      </a:r>
                      <a:endParaRPr lang="en-US" sz="4400" dirty="0">
                        <a:latin typeface="Times New Roman" panose="02020603050405020304" pitchFamily="18" charset="0"/>
                        <a:cs typeface="Times New Roman" panose="02020603050405020304" pitchFamily="18" charset="0"/>
                      </a:endParaRPr>
                    </a:p>
                  </a:txBody>
                  <a:tcPr/>
                </a:tc>
                <a:tc>
                  <a:txBody>
                    <a:bodyPr/>
                    <a:lstStyle/>
                    <a:p>
                      <a:pPr algn="ctr"/>
                      <a:r>
                        <a:rPr lang="en-US" sz="4400" dirty="0" err="1">
                          <a:latin typeface="Times New Roman" panose="02020603050405020304" pitchFamily="18" charset="0"/>
                          <a:cs typeface="Times New Roman" panose="02020603050405020304" pitchFamily="18" charset="0"/>
                        </a:rPr>
                        <a:t>Địa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tỉnh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phố</a:t>
                      </a:r>
                      <a:r>
                        <a:rPr lang="en-US" sz="44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xmlns="" val="3807867307"/>
                  </a:ext>
                </a:extLst>
              </a:tr>
              <a:tr h="370840">
                <a:tc>
                  <a:txBody>
                    <a:bodyPr/>
                    <a:lstStyle/>
                    <a:p>
                      <a:pPr algn="ctr"/>
                      <a:r>
                        <a:rPr lang="en-US" sz="4400" dirty="0">
                          <a:latin typeface="Times New Roman" panose="02020603050405020304" pitchFamily="18" charset="0"/>
                          <a:cs typeface="Times New Roman" panose="02020603050405020304" pitchFamily="18" charset="0"/>
                        </a:rPr>
                        <a:t>1</a:t>
                      </a:r>
                    </a:p>
                  </a:txBody>
                  <a:tcPr/>
                </a:tc>
                <a:tc>
                  <a:txBody>
                    <a:bodyPr/>
                    <a:lstStyle/>
                    <a:p>
                      <a:pPr algn="ctr"/>
                      <a:r>
                        <a:rPr lang="en-US" sz="4400" dirty="0">
                          <a:latin typeface="Times New Roman" panose="02020603050405020304" pitchFamily="18" charset="0"/>
                          <a:cs typeface="Times New Roman" panose="02020603050405020304" pitchFamily="18" charset="0"/>
                        </a:rPr>
                        <a:t>Thánh </a:t>
                      </a:r>
                      <a:r>
                        <a:rPr lang="en-US" sz="4400" dirty="0" err="1">
                          <a:latin typeface="Times New Roman" panose="02020603050405020304" pitchFamily="18" charset="0"/>
                          <a:cs typeface="Times New Roman" panose="02020603050405020304" pitchFamily="18" charset="0"/>
                        </a:rPr>
                        <a:t>địa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Mỹ</a:t>
                      </a:r>
                      <a:r>
                        <a:rPr lang="en-US" sz="4400" dirty="0">
                          <a:latin typeface="Times New Roman" panose="02020603050405020304" pitchFamily="18" charset="0"/>
                          <a:cs typeface="Times New Roman" panose="02020603050405020304" pitchFamily="18" charset="0"/>
                        </a:rPr>
                        <a:t> Sơn</a:t>
                      </a:r>
                    </a:p>
                  </a:txBody>
                  <a:tcPr/>
                </a:tc>
                <a:tc>
                  <a:txBody>
                    <a:bodyPr/>
                    <a:lstStyle/>
                    <a:p>
                      <a:pPr algn="ctr"/>
                      <a:r>
                        <a:rPr lang="en-US" sz="4400" b="1" dirty="0" err="1">
                          <a:solidFill>
                            <a:srgbClr val="FF0000"/>
                          </a:solidFill>
                          <a:latin typeface="Times New Roman" panose="02020603050405020304" pitchFamily="18" charset="0"/>
                          <a:cs typeface="Times New Roman" panose="02020603050405020304" pitchFamily="18" charset="0"/>
                        </a:rPr>
                        <a:t>Đà</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Nẵng</a:t>
                      </a:r>
                      <a:r>
                        <a:rPr lang="en-US" sz="4400" b="1" dirty="0">
                          <a:solidFill>
                            <a:srgbClr val="FF0000"/>
                          </a:solidFill>
                          <a:latin typeface="Times New Roman" panose="02020603050405020304" pitchFamily="18" charset="0"/>
                          <a:cs typeface="Times New Roman" panose="02020603050405020304" pitchFamily="18" charset="0"/>
                        </a:rPr>
                        <a:t> (Quảng Nam </a:t>
                      </a:r>
                      <a:r>
                        <a:rPr lang="en-US" sz="4400" b="1" dirty="0" err="1">
                          <a:solidFill>
                            <a:srgbClr val="FF0000"/>
                          </a:solidFill>
                          <a:latin typeface="Times New Roman" panose="02020603050405020304" pitchFamily="18" charset="0"/>
                          <a:cs typeface="Times New Roman" panose="02020603050405020304" pitchFamily="18" charset="0"/>
                        </a:rPr>
                        <a:t>cũ</a:t>
                      </a:r>
                      <a:r>
                        <a:rPr lang="en-US" sz="4400" b="1" dirty="0">
                          <a:solidFill>
                            <a:srgbClr val="FF0000"/>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xmlns="" val="499006621"/>
                  </a:ext>
                </a:extLst>
              </a:tr>
              <a:tr h="406885">
                <a:tc>
                  <a:txBody>
                    <a:bodyPr/>
                    <a:lstStyle/>
                    <a:p>
                      <a:pPr algn="ctr"/>
                      <a:r>
                        <a:rPr lang="en-US" sz="4400" dirty="0">
                          <a:latin typeface="Times New Roman" panose="02020603050405020304" pitchFamily="18" charset="0"/>
                          <a:cs typeface="Times New Roman" panose="02020603050405020304" pitchFamily="18" charset="0"/>
                        </a:rPr>
                        <a:t>2</a:t>
                      </a:r>
                    </a:p>
                  </a:txBody>
                  <a:tcPr/>
                </a:tc>
                <a:tc>
                  <a:txBody>
                    <a:bodyPr/>
                    <a:lstStyle/>
                    <a:p>
                      <a:pPr algn="ctr"/>
                      <a:r>
                        <a:rPr lang="en-US" sz="4400" dirty="0" err="1">
                          <a:latin typeface="Times New Roman" panose="02020603050405020304" pitchFamily="18" charset="0"/>
                          <a:cs typeface="Times New Roman" panose="02020603050405020304" pitchFamily="18" charset="0"/>
                        </a:rPr>
                        <a:t>Tháp</a:t>
                      </a:r>
                      <a:r>
                        <a:rPr lang="en-US" sz="4400" dirty="0">
                          <a:latin typeface="Times New Roman" panose="02020603050405020304" pitchFamily="18" charset="0"/>
                          <a:cs typeface="Times New Roman" panose="02020603050405020304" pitchFamily="18" charset="0"/>
                        </a:rPr>
                        <a:t> Bánh </a:t>
                      </a:r>
                      <a:r>
                        <a:rPr lang="en-US" sz="4400" dirty="0" err="1">
                          <a:latin typeface="Times New Roman" panose="02020603050405020304" pitchFamily="18" charset="0"/>
                          <a:cs typeface="Times New Roman" panose="02020603050405020304" pitchFamily="18" charset="0"/>
                        </a:rPr>
                        <a:t>Ít</a:t>
                      </a:r>
                      <a:endParaRPr lang="en-US" sz="4400" dirty="0">
                        <a:latin typeface="Times New Roman" panose="02020603050405020304" pitchFamily="18" charset="0"/>
                        <a:cs typeface="Times New Roman" panose="02020603050405020304" pitchFamily="18" charset="0"/>
                      </a:endParaRPr>
                    </a:p>
                  </a:txBody>
                  <a:tcPr/>
                </a:tc>
                <a:tc>
                  <a:txBody>
                    <a:bodyPr/>
                    <a:lstStyle/>
                    <a:p>
                      <a:pPr algn="ctr"/>
                      <a:r>
                        <a:rPr lang="en-US" sz="4400" b="1" dirty="0">
                          <a:solidFill>
                            <a:srgbClr val="FF0000"/>
                          </a:solidFill>
                          <a:latin typeface="Times New Roman" panose="02020603050405020304" pitchFamily="18" charset="0"/>
                          <a:cs typeface="Times New Roman" panose="02020603050405020304" pitchFamily="18" charset="0"/>
                        </a:rPr>
                        <a:t>Gia Lai</a:t>
                      </a:r>
                    </a:p>
                  </a:txBody>
                  <a:tcPr/>
                </a:tc>
                <a:extLst>
                  <a:ext uri="{0D108BD9-81ED-4DB2-BD59-A6C34878D82A}">
                    <a16:rowId xmlns:a16="http://schemas.microsoft.com/office/drawing/2014/main" xmlns="" val="927498740"/>
                  </a:ext>
                </a:extLst>
              </a:tr>
              <a:tr h="406885">
                <a:tc>
                  <a:txBody>
                    <a:bodyPr/>
                    <a:lstStyle/>
                    <a:p>
                      <a:pPr algn="ctr"/>
                      <a:r>
                        <a:rPr lang="en-US" sz="4400" dirty="0">
                          <a:latin typeface="Times New Roman" panose="02020603050405020304" pitchFamily="18" charset="0"/>
                          <a:cs typeface="Times New Roman" panose="02020603050405020304" pitchFamily="18" charset="0"/>
                        </a:rPr>
                        <a:t>3</a:t>
                      </a:r>
                    </a:p>
                  </a:txBody>
                  <a:tcPr/>
                </a:tc>
                <a:tc>
                  <a:txBody>
                    <a:bodyPr/>
                    <a:lstStyle/>
                    <a:p>
                      <a:pPr algn="ctr"/>
                      <a:r>
                        <a:rPr lang="en-US" sz="4400" dirty="0" err="1">
                          <a:latin typeface="Times New Roman" panose="02020603050405020304" pitchFamily="18" charset="0"/>
                          <a:cs typeface="Times New Roman" panose="02020603050405020304" pitchFamily="18" charset="0"/>
                        </a:rPr>
                        <a:t>Tháp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Pô</a:t>
                      </a:r>
                      <a:r>
                        <a:rPr lang="en-US" sz="4400" dirty="0">
                          <a:latin typeface="Times New Roman" panose="02020603050405020304" pitchFamily="18" charset="0"/>
                          <a:cs typeface="Times New Roman" panose="02020603050405020304" pitchFamily="18" charset="0"/>
                        </a:rPr>
                        <a:t> Klong Ga - </a:t>
                      </a:r>
                      <a:r>
                        <a:rPr lang="en-US" sz="4400" dirty="0" err="1">
                          <a:latin typeface="Times New Roman" panose="02020603050405020304" pitchFamily="18" charset="0"/>
                          <a:cs typeface="Times New Roman" panose="02020603050405020304" pitchFamily="18" charset="0"/>
                        </a:rPr>
                        <a:t>ra</a:t>
                      </a:r>
                      <a:endParaRPr lang="en-US" sz="4400" dirty="0">
                        <a:latin typeface="Times New Roman" panose="02020603050405020304" pitchFamily="18" charset="0"/>
                        <a:cs typeface="Times New Roman" panose="02020603050405020304" pitchFamily="18" charset="0"/>
                      </a:endParaRPr>
                    </a:p>
                  </a:txBody>
                  <a:tcPr/>
                </a:tc>
                <a:tc>
                  <a:txBody>
                    <a:bodyPr/>
                    <a:lstStyle/>
                    <a:p>
                      <a:pPr algn="ctr"/>
                      <a:r>
                        <a:rPr lang="en-US" sz="4400" b="1" dirty="0">
                          <a:solidFill>
                            <a:srgbClr val="FF0000"/>
                          </a:solidFill>
                          <a:latin typeface="Times New Roman" panose="02020603050405020304" pitchFamily="18" charset="0"/>
                          <a:cs typeface="Times New Roman" panose="02020603050405020304" pitchFamily="18" charset="0"/>
                        </a:rPr>
                        <a:t>Khánh Hoà</a:t>
                      </a:r>
                    </a:p>
                  </a:txBody>
                  <a:tcPr/>
                </a:tc>
                <a:extLst>
                  <a:ext uri="{0D108BD9-81ED-4DB2-BD59-A6C34878D82A}">
                    <a16:rowId xmlns:a16="http://schemas.microsoft.com/office/drawing/2014/main" xmlns="" val="705490334"/>
                  </a:ext>
                </a:extLst>
              </a:tr>
              <a:tr h="406885">
                <a:tc>
                  <a:txBody>
                    <a:bodyPr/>
                    <a:lstStyle/>
                    <a:p>
                      <a:pPr algn="ctr"/>
                      <a:r>
                        <a:rPr lang="en-US" sz="4400" dirty="0">
                          <a:latin typeface="Times New Roman" panose="02020603050405020304" pitchFamily="18" charset="0"/>
                          <a:cs typeface="Times New Roman" panose="02020603050405020304" pitchFamily="18" charset="0"/>
                        </a:rPr>
                        <a:t>4</a:t>
                      </a:r>
                    </a:p>
                  </a:txBody>
                  <a:tcPr/>
                </a:tc>
                <a:tc>
                  <a:txBody>
                    <a:bodyPr/>
                    <a:lstStyle/>
                    <a:p>
                      <a:pPr algn="ctr"/>
                      <a:r>
                        <a:rPr lang="en-US" sz="4400" dirty="0" err="1">
                          <a:latin typeface="Times New Roman" panose="02020603050405020304" pitchFamily="18" charset="0"/>
                          <a:cs typeface="Times New Roman" panose="02020603050405020304" pitchFamily="18" charset="0"/>
                        </a:rPr>
                        <a:t>Tháp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Pô</a:t>
                      </a:r>
                      <a:r>
                        <a:rPr lang="en-US" sz="4400" dirty="0">
                          <a:latin typeface="Times New Roman" panose="02020603050405020304" pitchFamily="18" charset="0"/>
                          <a:cs typeface="Times New Roman" panose="02020603050405020304" pitchFamily="18" charset="0"/>
                        </a:rPr>
                        <a:t> Na - ga</a:t>
                      </a:r>
                    </a:p>
                  </a:txBody>
                  <a:tcPr/>
                </a:tc>
                <a:tc>
                  <a:txBody>
                    <a:bodyPr/>
                    <a:lstStyle/>
                    <a:p>
                      <a:pPr algn="ctr"/>
                      <a:r>
                        <a:rPr lang="en-US" sz="4400" b="1" dirty="0">
                          <a:solidFill>
                            <a:srgbClr val="FF0000"/>
                          </a:solidFill>
                          <a:latin typeface="Times New Roman" panose="02020603050405020304" pitchFamily="18" charset="0"/>
                          <a:cs typeface="Times New Roman" panose="02020603050405020304" pitchFamily="18" charset="0"/>
                        </a:rPr>
                        <a:t>Khánh Hoà</a:t>
                      </a:r>
                    </a:p>
                  </a:txBody>
                  <a:tcPr/>
                </a:tc>
                <a:extLst>
                  <a:ext uri="{0D108BD9-81ED-4DB2-BD59-A6C34878D82A}">
                    <a16:rowId xmlns:a16="http://schemas.microsoft.com/office/drawing/2014/main" xmlns="" val="4192659121"/>
                  </a:ext>
                </a:extLst>
              </a:tr>
            </a:tbl>
          </a:graphicData>
        </a:graphic>
      </p:graphicFrame>
      <p:sp>
        <p:nvSpPr>
          <p:cNvPr id="6" name="Rectangle 5">
            <a:extLst>
              <a:ext uri="{FF2B5EF4-FFF2-40B4-BE49-F238E27FC236}">
                <a16:creationId xmlns:a16="http://schemas.microsoft.com/office/drawing/2014/main" xmlns="" id="{0C7D452F-ADEF-A0F0-A783-79C3497E0904}"/>
              </a:ext>
            </a:extLst>
          </p:cNvPr>
          <p:cNvSpPr/>
          <p:nvPr/>
        </p:nvSpPr>
        <p:spPr>
          <a:xfrm>
            <a:off x="506112" y="1159990"/>
            <a:ext cx="17091071" cy="1754326"/>
          </a:xfrm>
          <a:prstGeom prst="rect">
            <a:avLst/>
          </a:prstGeom>
        </p:spPr>
        <p:txBody>
          <a:bodyPr wrap="square">
            <a:spAutoFit/>
          </a:bodyPr>
          <a:lstStyle/>
          <a:p>
            <a:pPr lvl="0" algn="ctr">
              <a:spcBef>
                <a:spcPts val="600"/>
              </a:spcBef>
              <a:spcAft>
                <a:spcPts val="600"/>
              </a:spcAft>
              <a:defRPr/>
            </a:pPr>
            <a:r>
              <a:rPr lang="vi-VN" sz="5400" b="1" dirty="0">
                <a:solidFill>
                  <a:srgbClr val="FFFF00"/>
                </a:solidFill>
                <a:latin typeface="+mj-lt"/>
                <a:ea typeface="Roboto Light" panose="02000000000000000000" pitchFamily="2" charset="0"/>
              </a:rPr>
              <a:t>Hoàn thành bảng (theo gợi ý dưới đây</a:t>
            </a:r>
            <a:r>
              <a:rPr lang="en-US" sz="5400" b="1" dirty="0">
                <a:solidFill>
                  <a:srgbClr val="FFFF00"/>
                </a:solidFill>
                <a:latin typeface="+mj-lt"/>
                <a:ea typeface="Roboto Light" panose="02000000000000000000" pitchFamily="2" charset="0"/>
              </a:rPr>
              <a:t>) </a:t>
            </a:r>
            <a:r>
              <a:rPr lang="vi-VN" sz="5400" b="1" dirty="0">
                <a:solidFill>
                  <a:srgbClr val="FFFF00"/>
                </a:solidFill>
                <a:latin typeface="+mj-lt"/>
                <a:ea typeface="Roboto Light" panose="02000000000000000000" pitchFamily="2" charset="0"/>
              </a:rPr>
              <a:t>về các đền tháp Chăm ở Việt Nam</a:t>
            </a:r>
            <a:r>
              <a:rPr lang="en-US" sz="5400" b="1" dirty="0">
                <a:solidFill>
                  <a:srgbClr val="FFFF00"/>
                </a:solidFill>
                <a:latin typeface="+mj-lt"/>
                <a:ea typeface="Roboto Light" panose="02000000000000000000" pitchFamily="2" charset="0"/>
              </a:rPr>
              <a:t>.</a:t>
            </a:r>
            <a:endParaRPr lang="vi-VN" sz="5400" b="1" dirty="0">
              <a:solidFill>
                <a:srgbClr val="FFFF00"/>
              </a:solidFill>
              <a:latin typeface="+mj-lt"/>
              <a:ea typeface="Roboto Light" panose="02000000000000000000" pitchFamily="2" charset="0"/>
            </a:endParaRPr>
          </a:p>
        </p:txBody>
      </p:sp>
    </p:spTree>
    <p:extLst>
      <p:ext uri="{BB962C8B-B14F-4D97-AF65-F5344CB8AC3E}">
        <p14:creationId xmlns:p14="http://schemas.microsoft.com/office/powerpoint/2010/main" val="429605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37525">
            <a:off x="13522480" y="-338555"/>
            <a:ext cx="1241580" cy="12212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464629">
            <a:off x="13007034" y="432635"/>
            <a:ext cx="1590841" cy="109044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926941" flipH="1">
            <a:off x="5583680" y="-782097"/>
            <a:ext cx="1379048" cy="237023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733573">
            <a:off x="14481118" y="9244677"/>
            <a:ext cx="1403145" cy="1380185"/>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63128">
            <a:off x="4234793" y="9688062"/>
            <a:ext cx="1539821" cy="562735"/>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3331250">
            <a:off x="-137051" y="5651612"/>
            <a:ext cx="1315850" cy="1062250"/>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5628841">
            <a:off x="-515323" y="4612927"/>
            <a:ext cx="1538166" cy="819423"/>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8328514">
            <a:off x="17217873" y="4742707"/>
            <a:ext cx="1222922" cy="1194017"/>
          </a:xfrm>
          <a:prstGeom prst="rect">
            <a:avLst/>
          </a:prstGeom>
        </p:spPr>
      </p:pic>
      <p:pic>
        <p:nvPicPr>
          <p:cNvPr id="25" name="Picture 16">
            <a:extLst>
              <a:ext uri="{FF2B5EF4-FFF2-40B4-BE49-F238E27FC236}">
                <a16:creationId xmlns:a16="http://schemas.microsoft.com/office/drawing/2014/main" xmlns="" id="{5DC4FC76-90FC-426E-AC16-FFE5C0C7146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664064">
            <a:off x="1177845" y="1969695"/>
            <a:ext cx="16007669" cy="6677192"/>
          </a:xfrm>
          <a:prstGeom prst="rect">
            <a:avLst/>
          </a:prstGeom>
        </p:spPr>
      </p:pic>
      <p:sp>
        <p:nvSpPr>
          <p:cNvPr id="10" name="TextBox 11">
            <a:extLst>
              <a:ext uri="{FF2B5EF4-FFF2-40B4-BE49-F238E27FC236}">
                <a16:creationId xmlns:a16="http://schemas.microsoft.com/office/drawing/2014/main" xmlns="" id="{2F787452-F72E-43D3-AE13-78789CA93BC7}"/>
              </a:ext>
            </a:extLst>
          </p:cNvPr>
          <p:cNvSpPr txBox="1"/>
          <p:nvPr/>
        </p:nvSpPr>
        <p:spPr>
          <a:xfrm>
            <a:off x="2438400" y="5448300"/>
            <a:ext cx="13118888" cy="1235466"/>
          </a:xfrm>
          <a:prstGeom prst="rect">
            <a:avLst/>
          </a:prstGeom>
        </p:spPr>
        <p:txBody>
          <a:bodyPr lIns="0" tIns="0" rIns="0" bIns="0" rtlCol="0" anchor="t">
            <a:spAutoFit/>
          </a:bodyPr>
          <a:lstStyle/>
          <a:p>
            <a:pPr marL="0" marR="0" lvl="0" indent="0" algn="ctr" defTabSz="914400" rtl="0" eaLnBrk="1" fontAlgn="auto" latinLnBrk="0" hangingPunct="1">
              <a:lnSpc>
                <a:spcPts val="7200"/>
              </a:lnSpc>
              <a:spcBef>
                <a:spcPts val="0"/>
              </a:spcBef>
              <a:spcAft>
                <a:spcPts val="0"/>
              </a:spcAft>
              <a:buClrTx/>
              <a:buSzTx/>
              <a:buFontTx/>
              <a:buNone/>
              <a:tabLst/>
              <a:defRPr/>
            </a:pPr>
            <a:r>
              <a:rPr kumimoji="0" lang="en-US" sz="19900" b="1" i="0" u="none" strike="noStrike" kern="1200" cap="none" spc="-288" normalizeH="0" baseline="0" noProof="0" dirty="0">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rPr>
              <a:t>VẬN DỤNG</a:t>
            </a:r>
          </a:p>
        </p:txBody>
      </p:sp>
    </p:spTree>
    <p:extLst>
      <p:ext uri="{BB962C8B-B14F-4D97-AF65-F5344CB8AC3E}">
        <p14:creationId xmlns:p14="http://schemas.microsoft.com/office/powerpoint/2010/main" val="3337032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37525">
            <a:off x="13522480" y="-338555"/>
            <a:ext cx="1241580" cy="12212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464629">
            <a:off x="13007034" y="432635"/>
            <a:ext cx="1590841" cy="109044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926941" flipH="1">
            <a:off x="5583680" y="-782097"/>
            <a:ext cx="1379048" cy="237023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733573">
            <a:off x="14481118" y="9244677"/>
            <a:ext cx="1403145" cy="1380185"/>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63128">
            <a:off x="4234793" y="9688062"/>
            <a:ext cx="1539821" cy="562735"/>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3331250">
            <a:off x="-137051" y="5651612"/>
            <a:ext cx="1315850" cy="1062250"/>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5628841">
            <a:off x="-515323" y="4612927"/>
            <a:ext cx="1538166" cy="819423"/>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8328514">
            <a:off x="17217873" y="4742707"/>
            <a:ext cx="1222922" cy="1194017"/>
          </a:xfrm>
          <a:prstGeom prst="rect">
            <a:avLst/>
          </a:prstGeom>
        </p:spPr>
      </p:pic>
      <p:pic>
        <p:nvPicPr>
          <p:cNvPr id="25" name="Picture 16">
            <a:extLst>
              <a:ext uri="{FF2B5EF4-FFF2-40B4-BE49-F238E27FC236}">
                <a16:creationId xmlns:a16="http://schemas.microsoft.com/office/drawing/2014/main" xmlns="" id="{5DC4FC76-90FC-426E-AC16-FFE5C0C7146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664064">
            <a:off x="1120951" y="1291663"/>
            <a:ext cx="16007669" cy="6677192"/>
          </a:xfrm>
          <a:prstGeom prst="rect">
            <a:avLst/>
          </a:prstGeom>
        </p:spPr>
      </p:pic>
      <p:sp>
        <p:nvSpPr>
          <p:cNvPr id="27" name="TextBox 11">
            <a:extLst>
              <a:ext uri="{FF2B5EF4-FFF2-40B4-BE49-F238E27FC236}">
                <a16:creationId xmlns:a16="http://schemas.microsoft.com/office/drawing/2014/main" xmlns="" id="{2F787452-F72E-43D3-AE13-78789CA93BC7}"/>
              </a:ext>
            </a:extLst>
          </p:cNvPr>
          <p:cNvSpPr txBox="1"/>
          <p:nvPr/>
        </p:nvSpPr>
        <p:spPr>
          <a:xfrm>
            <a:off x="2743200" y="4305300"/>
            <a:ext cx="13118888" cy="1877758"/>
          </a:xfrm>
          <a:prstGeom prst="rect">
            <a:avLst/>
          </a:prstGeom>
        </p:spPr>
        <p:txBody>
          <a:bodyPr lIns="0" tIns="0" rIns="0" bIns="0" rtlCol="0" anchor="t">
            <a:spAutoFit/>
          </a:bodyPr>
          <a:lstStyle/>
          <a:p>
            <a:pPr algn="ctr">
              <a:lnSpc>
                <a:spcPts val="7200"/>
              </a:lnSpc>
            </a:pPr>
            <a:r>
              <a:rPr lang="en-US" sz="9600" b="1" spc="-288" dirty="0">
                <a:solidFill>
                  <a:srgbClr val="FFFFFF"/>
                </a:solidFill>
                <a:latin typeface="Aachen" panose="02020500000000000000" pitchFamily="18" charset="0"/>
                <a:ea typeface="Aachen" panose="02020500000000000000" pitchFamily="18" charset="0"/>
                <a:cs typeface="Aachen" panose="02020500000000000000" pitchFamily="18" charset="0"/>
              </a:rPr>
              <a:t>CHÚC CÁC EM HỌC TỐT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37525">
            <a:off x="13522480" y="-338555"/>
            <a:ext cx="1241580" cy="12212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464629">
            <a:off x="13007034" y="432635"/>
            <a:ext cx="1590841" cy="109044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926941" flipH="1">
            <a:off x="5583680" y="-782097"/>
            <a:ext cx="1379048" cy="237023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733573">
            <a:off x="14481118" y="9244677"/>
            <a:ext cx="1403145" cy="1380185"/>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63128">
            <a:off x="4234793" y="9688062"/>
            <a:ext cx="1539821" cy="562735"/>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3331250">
            <a:off x="-137051" y="5651612"/>
            <a:ext cx="1315850" cy="1062250"/>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5628841">
            <a:off x="-515323" y="4612927"/>
            <a:ext cx="1538166" cy="819423"/>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8328514">
            <a:off x="17217873" y="4742707"/>
            <a:ext cx="1222922" cy="1194017"/>
          </a:xfrm>
          <a:prstGeom prst="rect">
            <a:avLst/>
          </a:prstGeom>
        </p:spPr>
      </p:pic>
      <p:pic>
        <p:nvPicPr>
          <p:cNvPr id="25" name="Picture 16">
            <a:extLst>
              <a:ext uri="{FF2B5EF4-FFF2-40B4-BE49-F238E27FC236}">
                <a16:creationId xmlns:a16="http://schemas.microsoft.com/office/drawing/2014/main" xmlns="" id="{5DC4FC76-90FC-426E-AC16-FFE5C0C7146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664064">
            <a:off x="1177845" y="1969695"/>
            <a:ext cx="16007669" cy="6677192"/>
          </a:xfrm>
          <a:prstGeom prst="rect">
            <a:avLst/>
          </a:prstGeom>
        </p:spPr>
      </p:pic>
      <p:sp>
        <p:nvSpPr>
          <p:cNvPr id="10" name="TextBox 11">
            <a:extLst>
              <a:ext uri="{FF2B5EF4-FFF2-40B4-BE49-F238E27FC236}">
                <a16:creationId xmlns:a16="http://schemas.microsoft.com/office/drawing/2014/main" xmlns="" id="{2F787452-F72E-43D3-AE13-78789CA93BC7}"/>
              </a:ext>
            </a:extLst>
          </p:cNvPr>
          <p:cNvSpPr txBox="1"/>
          <p:nvPr/>
        </p:nvSpPr>
        <p:spPr>
          <a:xfrm>
            <a:off x="2438400" y="5448300"/>
            <a:ext cx="13118888" cy="1235466"/>
          </a:xfrm>
          <a:prstGeom prst="rect">
            <a:avLst/>
          </a:prstGeom>
        </p:spPr>
        <p:txBody>
          <a:bodyPr lIns="0" tIns="0" rIns="0" bIns="0" rtlCol="0" anchor="t">
            <a:spAutoFit/>
          </a:bodyPr>
          <a:lstStyle/>
          <a:p>
            <a:pPr marL="0" marR="0" lvl="0" indent="0" algn="ctr" defTabSz="914400" rtl="0" eaLnBrk="1" fontAlgn="auto" latinLnBrk="0" hangingPunct="1">
              <a:lnSpc>
                <a:spcPts val="7200"/>
              </a:lnSpc>
              <a:spcBef>
                <a:spcPts val="0"/>
              </a:spcBef>
              <a:spcAft>
                <a:spcPts val="0"/>
              </a:spcAft>
              <a:buClrTx/>
              <a:buSzTx/>
              <a:buFontTx/>
              <a:buNone/>
              <a:tabLst/>
              <a:defRPr/>
            </a:pPr>
            <a:r>
              <a:rPr kumimoji="0" lang="en-US" sz="19900" b="1" i="0" u="none" strike="noStrike" kern="1200" cap="none" spc="-288" normalizeH="0" baseline="0" noProof="0" dirty="0">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rPr>
              <a:t>KHÁM PHÁ</a:t>
            </a:r>
          </a:p>
        </p:txBody>
      </p:sp>
    </p:spTree>
    <p:extLst>
      <p:ext uri="{BB962C8B-B14F-4D97-AF65-F5344CB8AC3E}">
        <p14:creationId xmlns:p14="http://schemas.microsoft.com/office/powerpoint/2010/main" val="3202673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27" name="Group 7">
            <a:extLst>
              <a:ext uri="{FF2B5EF4-FFF2-40B4-BE49-F238E27FC236}">
                <a16:creationId xmlns:a16="http://schemas.microsoft.com/office/drawing/2014/main" xmlns="" id="{8C73863A-1198-4E07-827F-6B913F9BEC3B}"/>
              </a:ext>
            </a:extLst>
          </p:cNvPr>
          <p:cNvGrpSpPr/>
          <p:nvPr/>
        </p:nvGrpSpPr>
        <p:grpSpPr>
          <a:xfrm>
            <a:off x="304800" y="342900"/>
            <a:ext cx="17526000" cy="9448799"/>
            <a:chOff x="0" y="0"/>
            <a:chExt cx="8264539" cy="2288928"/>
          </a:xfrm>
        </p:grpSpPr>
        <p:sp>
          <p:nvSpPr>
            <p:cNvPr id="28" name="Freeform 8">
              <a:extLst>
                <a:ext uri="{FF2B5EF4-FFF2-40B4-BE49-F238E27FC236}">
                  <a16:creationId xmlns:a16="http://schemas.microsoft.com/office/drawing/2014/main" xmlns="" id="{835B16B2-4070-40EF-836C-74F03BD9A295}"/>
                </a:ext>
              </a:extLst>
            </p:cNvPr>
            <p:cNvSpPr/>
            <p:nvPr/>
          </p:nvSpPr>
          <p:spPr>
            <a:xfrm>
              <a:off x="10160" y="16510"/>
              <a:ext cx="8241679" cy="2260988"/>
            </a:xfrm>
            <a:custGeom>
              <a:avLst/>
              <a:gdLst/>
              <a:ahLst/>
              <a:cxnLst/>
              <a:rect l="l" t="t" r="r" b="b"/>
              <a:pathLst>
                <a:path w="8241679" h="2260988">
                  <a:moveTo>
                    <a:pt x="8241679" y="2260988"/>
                  </a:moveTo>
                  <a:lnTo>
                    <a:pt x="0" y="2253368"/>
                  </a:lnTo>
                  <a:lnTo>
                    <a:pt x="0" y="797397"/>
                  </a:lnTo>
                  <a:lnTo>
                    <a:pt x="17780" y="19050"/>
                  </a:lnTo>
                  <a:lnTo>
                    <a:pt x="4107965" y="0"/>
                  </a:lnTo>
                  <a:lnTo>
                    <a:pt x="8222629" y="5080"/>
                  </a:lnTo>
                  <a:close/>
                </a:path>
              </a:pathLst>
            </a:custGeom>
            <a:solidFill>
              <a:srgbClr val="082A44"/>
            </a:solidFill>
          </p:spPr>
        </p:sp>
        <p:sp>
          <p:nvSpPr>
            <p:cNvPr id="29" name="Freeform 9">
              <a:extLst>
                <a:ext uri="{FF2B5EF4-FFF2-40B4-BE49-F238E27FC236}">
                  <a16:creationId xmlns:a16="http://schemas.microsoft.com/office/drawing/2014/main" xmlns="" id="{0A63388C-2C4B-4CAA-ACB3-872F69CCD860}"/>
                </a:ext>
              </a:extLst>
            </p:cNvPr>
            <p:cNvSpPr/>
            <p:nvPr/>
          </p:nvSpPr>
          <p:spPr>
            <a:xfrm>
              <a:off x="-3810" y="0"/>
              <a:ext cx="8270889" cy="2287658"/>
            </a:xfrm>
            <a:custGeom>
              <a:avLst/>
              <a:gdLst/>
              <a:ahLst/>
              <a:cxnLst/>
              <a:rect l="l" t="t" r="r" b="b"/>
              <a:pathLst>
                <a:path w="8270889" h="2287658">
                  <a:moveTo>
                    <a:pt x="8236599" y="21590"/>
                  </a:moveTo>
                  <a:cubicBezTo>
                    <a:pt x="8237869" y="34290"/>
                    <a:pt x="8237869" y="44450"/>
                    <a:pt x="8239139" y="54610"/>
                  </a:cubicBezTo>
                  <a:cubicBezTo>
                    <a:pt x="8241679" y="97788"/>
                    <a:pt x="8242949" y="146221"/>
                    <a:pt x="8245489" y="192925"/>
                  </a:cubicBezTo>
                  <a:cubicBezTo>
                    <a:pt x="8245489" y="260385"/>
                    <a:pt x="8258189" y="1590566"/>
                    <a:pt x="8264539" y="1658027"/>
                  </a:cubicBezTo>
                  <a:cubicBezTo>
                    <a:pt x="8270889" y="1760082"/>
                    <a:pt x="8267079" y="1863868"/>
                    <a:pt x="8267079" y="1965923"/>
                  </a:cubicBezTo>
                  <a:cubicBezTo>
                    <a:pt x="8267079" y="2055870"/>
                    <a:pt x="8268349" y="2138899"/>
                    <a:pt x="8269619" y="2226698"/>
                  </a:cubicBezTo>
                  <a:cubicBezTo>
                    <a:pt x="8269619" y="2248288"/>
                    <a:pt x="8269619" y="2262258"/>
                    <a:pt x="8269619" y="2286388"/>
                  </a:cubicBezTo>
                  <a:cubicBezTo>
                    <a:pt x="8246760" y="2286388"/>
                    <a:pt x="8226439" y="2287658"/>
                    <a:pt x="8184853" y="2286388"/>
                  </a:cubicBezTo>
                  <a:cubicBezTo>
                    <a:pt x="7764329" y="2281308"/>
                    <a:pt x="7337334" y="2287658"/>
                    <a:pt x="6916809" y="2282578"/>
                  </a:cubicBezTo>
                  <a:cubicBezTo>
                    <a:pt x="6664494" y="2278768"/>
                    <a:pt x="6418649" y="2281308"/>
                    <a:pt x="6166333" y="2278768"/>
                  </a:cubicBezTo>
                  <a:cubicBezTo>
                    <a:pt x="6049880" y="2277498"/>
                    <a:pt x="5933428" y="2276228"/>
                    <a:pt x="5816975" y="2274958"/>
                  </a:cubicBezTo>
                  <a:cubicBezTo>
                    <a:pt x="5745809" y="2274958"/>
                    <a:pt x="5681112" y="2276228"/>
                    <a:pt x="5609947" y="2276228"/>
                  </a:cubicBezTo>
                  <a:cubicBezTo>
                    <a:pt x="5428797" y="2274958"/>
                    <a:pt x="4930637" y="2276228"/>
                    <a:pt x="4749488" y="2274958"/>
                  </a:cubicBezTo>
                  <a:cubicBezTo>
                    <a:pt x="4620096" y="2273688"/>
                    <a:pt x="2032250" y="2282578"/>
                    <a:pt x="1902857" y="2281308"/>
                  </a:cubicBezTo>
                  <a:cubicBezTo>
                    <a:pt x="1870509" y="2281308"/>
                    <a:pt x="1831692" y="2282578"/>
                    <a:pt x="1799344" y="2282578"/>
                  </a:cubicBezTo>
                  <a:cubicBezTo>
                    <a:pt x="1721708" y="2282578"/>
                    <a:pt x="1650542" y="2283848"/>
                    <a:pt x="1572907" y="2283848"/>
                  </a:cubicBezTo>
                  <a:cubicBezTo>
                    <a:pt x="1378819" y="2283848"/>
                    <a:pt x="1191200" y="2282578"/>
                    <a:pt x="997111" y="2281308"/>
                  </a:cubicBezTo>
                  <a:cubicBezTo>
                    <a:pt x="880658" y="2280038"/>
                    <a:pt x="764205" y="2278768"/>
                    <a:pt x="654222" y="2277498"/>
                  </a:cubicBezTo>
                  <a:cubicBezTo>
                    <a:pt x="447194" y="2276228"/>
                    <a:pt x="240166" y="2274958"/>
                    <a:pt x="48260" y="2274958"/>
                  </a:cubicBezTo>
                  <a:cubicBezTo>
                    <a:pt x="38100" y="2274958"/>
                    <a:pt x="29210" y="2274958"/>
                    <a:pt x="19050" y="2273688"/>
                  </a:cubicBezTo>
                  <a:cubicBezTo>
                    <a:pt x="10160" y="2272418"/>
                    <a:pt x="5080" y="2266068"/>
                    <a:pt x="7620" y="2257178"/>
                  </a:cubicBezTo>
                  <a:cubicBezTo>
                    <a:pt x="16510" y="2225386"/>
                    <a:pt x="12700" y="2182143"/>
                    <a:pt x="11430" y="2137169"/>
                  </a:cubicBezTo>
                  <a:cubicBezTo>
                    <a:pt x="10160" y="2045492"/>
                    <a:pt x="6350" y="1955545"/>
                    <a:pt x="7620" y="1863868"/>
                  </a:cubicBezTo>
                  <a:cubicBezTo>
                    <a:pt x="5080" y="1749704"/>
                    <a:pt x="0" y="336494"/>
                    <a:pt x="7620" y="220601"/>
                  </a:cubicBezTo>
                  <a:cubicBezTo>
                    <a:pt x="8890" y="198114"/>
                    <a:pt x="7620" y="173897"/>
                    <a:pt x="8890" y="151410"/>
                  </a:cubicBezTo>
                  <a:cubicBezTo>
                    <a:pt x="10160" y="115086"/>
                    <a:pt x="12700" y="75301"/>
                    <a:pt x="13970" y="44450"/>
                  </a:cubicBezTo>
                  <a:cubicBezTo>
                    <a:pt x="13970" y="41910"/>
                    <a:pt x="15240" y="39370"/>
                    <a:pt x="16510" y="38100"/>
                  </a:cubicBezTo>
                  <a:cubicBezTo>
                    <a:pt x="38100" y="35560"/>
                    <a:pt x="78426" y="30480"/>
                    <a:pt x="181940" y="29210"/>
                  </a:cubicBezTo>
                  <a:cubicBezTo>
                    <a:pt x="356619" y="25400"/>
                    <a:pt x="531299" y="22860"/>
                    <a:pt x="712448" y="20320"/>
                  </a:cubicBezTo>
                  <a:cubicBezTo>
                    <a:pt x="835371" y="17780"/>
                    <a:pt x="958294" y="16510"/>
                    <a:pt x="1074747" y="13970"/>
                  </a:cubicBezTo>
                  <a:cubicBezTo>
                    <a:pt x="1191200" y="11430"/>
                    <a:pt x="1314122" y="8890"/>
                    <a:pt x="1430576" y="8890"/>
                  </a:cubicBezTo>
                  <a:cubicBezTo>
                    <a:pt x="1559968" y="7620"/>
                    <a:pt x="1689360" y="10160"/>
                    <a:pt x="1818753" y="8890"/>
                  </a:cubicBezTo>
                  <a:cubicBezTo>
                    <a:pt x="1980493" y="8890"/>
                    <a:pt x="4911228" y="6350"/>
                    <a:pt x="5072969" y="5080"/>
                  </a:cubicBezTo>
                  <a:cubicBezTo>
                    <a:pt x="5228240" y="3810"/>
                    <a:pt x="5383510" y="2540"/>
                    <a:pt x="5545250" y="2540"/>
                  </a:cubicBezTo>
                  <a:cubicBezTo>
                    <a:pt x="5810505" y="1270"/>
                    <a:pt x="6069289" y="0"/>
                    <a:pt x="6334544" y="0"/>
                  </a:cubicBezTo>
                  <a:cubicBezTo>
                    <a:pt x="6444527" y="0"/>
                    <a:pt x="6560980" y="2540"/>
                    <a:pt x="6670964" y="2540"/>
                  </a:cubicBezTo>
                  <a:cubicBezTo>
                    <a:pt x="6975036" y="3810"/>
                    <a:pt x="7285577" y="5080"/>
                    <a:pt x="7589649" y="7620"/>
                  </a:cubicBezTo>
                  <a:cubicBezTo>
                    <a:pt x="7751389" y="8890"/>
                    <a:pt x="7913130" y="12700"/>
                    <a:pt x="8074870" y="16510"/>
                  </a:cubicBezTo>
                  <a:cubicBezTo>
                    <a:pt x="8113688" y="16510"/>
                    <a:pt x="8152506" y="16510"/>
                    <a:pt x="8184853" y="16510"/>
                  </a:cubicBezTo>
                  <a:cubicBezTo>
                    <a:pt x="8217549" y="17780"/>
                    <a:pt x="8226439" y="20320"/>
                    <a:pt x="8236599" y="21590"/>
                  </a:cubicBezTo>
                  <a:close/>
                  <a:moveTo>
                    <a:pt x="8246760" y="2269878"/>
                  </a:moveTo>
                  <a:cubicBezTo>
                    <a:pt x="8248029" y="2253368"/>
                    <a:pt x="8249300" y="2240668"/>
                    <a:pt x="8249300" y="2227968"/>
                  </a:cubicBezTo>
                  <a:cubicBezTo>
                    <a:pt x="8248029" y="2130250"/>
                    <a:pt x="8246760" y="2038573"/>
                    <a:pt x="8246760" y="1939977"/>
                  </a:cubicBezTo>
                  <a:cubicBezTo>
                    <a:pt x="8246760" y="1895003"/>
                    <a:pt x="8249300" y="1850030"/>
                    <a:pt x="8248029" y="1805056"/>
                  </a:cubicBezTo>
                  <a:cubicBezTo>
                    <a:pt x="8248029" y="1763542"/>
                    <a:pt x="8246760" y="1720298"/>
                    <a:pt x="8245489" y="1678784"/>
                  </a:cubicBezTo>
                  <a:cubicBezTo>
                    <a:pt x="8240410" y="1614783"/>
                    <a:pt x="8228979" y="289791"/>
                    <a:pt x="8228979" y="225790"/>
                  </a:cubicBezTo>
                  <a:cubicBezTo>
                    <a:pt x="8226439" y="172168"/>
                    <a:pt x="8223900" y="116815"/>
                    <a:pt x="8221360" y="63500"/>
                  </a:cubicBezTo>
                  <a:cubicBezTo>
                    <a:pt x="8220089" y="44450"/>
                    <a:pt x="8218819" y="43180"/>
                    <a:pt x="8165445" y="41910"/>
                  </a:cubicBezTo>
                  <a:cubicBezTo>
                    <a:pt x="8146036" y="41910"/>
                    <a:pt x="8133097" y="41910"/>
                    <a:pt x="8113688" y="40640"/>
                  </a:cubicBezTo>
                  <a:cubicBezTo>
                    <a:pt x="7951947" y="36830"/>
                    <a:pt x="7783737" y="31750"/>
                    <a:pt x="7621997" y="30480"/>
                  </a:cubicBezTo>
                  <a:cubicBezTo>
                    <a:pt x="7227350" y="26670"/>
                    <a:pt x="6826235" y="25400"/>
                    <a:pt x="6431588" y="22860"/>
                  </a:cubicBezTo>
                  <a:cubicBezTo>
                    <a:pt x="6373362" y="22860"/>
                    <a:pt x="6308665" y="22860"/>
                    <a:pt x="6250439" y="22860"/>
                  </a:cubicBezTo>
                  <a:cubicBezTo>
                    <a:pt x="6153395" y="22860"/>
                    <a:pt x="6056350" y="22860"/>
                    <a:pt x="5965776" y="22860"/>
                  </a:cubicBezTo>
                  <a:cubicBezTo>
                    <a:pt x="5758748" y="22860"/>
                    <a:pt x="5551721" y="22860"/>
                    <a:pt x="5351162" y="24130"/>
                  </a:cubicBezTo>
                  <a:cubicBezTo>
                    <a:pt x="5176483" y="25400"/>
                    <a:pt x="2232808" y="29210"/>
                    <a:pt x="2058128" y="29210"/>
                  </a:cubicBezTo>
                  <a:cubicBezTo>
                    <a:pt x="1773465" y="29210"/>
                    <a:pt x="1488802" y="26670"/>
                    <a:pt x="1204139" y="33020"/>
                  </a:cubicBezTo>
                  <a:cubicBezTo>
                    <a:pt x="1055338" y="36830"/>
                    <a:pt x="913006" y="36830"/>
                    <a:pt x="770675" y="38100"/>
                  </a:cubicBezTo>
                  <a:cubicBezTo>
                    <a:pt x="524829" y="41910"/>
                    <a:pt x="278984" y="45720"/>
                    <a:pt x="49530" y="50800"/>
                  </a:cubicBezTo>
                  <a:cubicBezTo>
                    <a:pt x="36830" y="50800"/>
                    <a:pt x="34290" y="53340"/>
                    <a:pt x="33020" y="70112"/>
                  </a:cubicBezTo>
                  <a:cubicBezTo>
                    <a:pt x="31750" y="101248"/>
                    <a:pt x="31750" y="132383"/>
                    <a:pt x="30480" y="163519"/>
                  </a:cubicBezTo>
                  <a:cubicBezTo>
                    <a:pt x="29210" y="215411"/>
                    <a:pt x="26670" y="265574"/>
                    <a:pt x="25400" y="317467"/>
                  </a:cubicBezTo>
                  <a:cubicBezTo>
                    <a:pt x="20320" y="372819"/>
                    <a:pt x="26670" y="1725487"/>
                    <a:pt x="29210" y="1780839"/>
                  </a:cubicBezTo>
                  <a:cubicBezTo>
                    <a:pt x="29210" y="1839651"/>
                    <a:pt x="29210" y="1900193"/>
                    <a:pt x="30480" y="1959004"/>
                  </a:cubicBezTo>
                  <a:cubicBezTo>
                    <a:pt x="30480" y="2002248"/>
                    <a:pt x="33020" y="2045492"/>
                    <a:pt x="33020" y="2088736"/>
                  </a:cubicBezTo>
                  <a:cubicBezTo>
                    <a:pt x="33020" y="2135439"/>
                    <a:pt x="33020" y="2182143"/>
                    <a:pt x="31750" y="2227968"/>
                  </a:cubicBezTo>
                  <a:cubicBezTo>
                    <a:pt x="31750" y="2231778"/>
                    <a:pt x="31750" y="2234318"/>
                    <a:pt x="31750" y="2238128"/>
                  </a:cubicBezTo>
                  <a:cubicBezTo>
                    <a:pt x="31750" y="2248288"/>
                    <a:pt x="35560" y="2252098"/>
                    <a:pt x="44450" y="2252098"/>
                  </a:cubicBezTo>
                  <a:cubicBezTo>
                    <a:pt x="91365" y="2252098"/>
                    <a:pt x="181940" y="2253368"/>
                    <a:pt x="266045" y="2253368"/>
                  </a:cubicBezTo>
                  <a:cubicBezTo>
                    <a:pt x="388968" y="2253368"/>
                    <a:pt x="518360" y="2250828"/>
                    <a:pt x="641283" y="2253368"/>
                  </a:cubicBezTo>
                  <a:cubicBezTo>
                    <a:pt x="841841" y="2257178"/>
                    <a:pt x="1042399" y="2259718"/>
                    <a:pt x="1242957" y="2258448"/>
                  </a:cubicBezTo>
                  <a:cubicBezTo>
                    <a:pt x="1372349" y="2257178"/>
                    <a:pt x="1495272" y="2259718"/>
                    <a:pt x="1624664" y="2259718"/>
                  </a:cubicBezTo>
                  <a:cubicBezTo>
                    <a:pt x="1812283" y="2259718"/>
                    <a:pt x="1999902" y="2258448"/>
                    <a:pt x="2187521" y="2259718"/>
                  </a:cubicBezTo>
                  <a:cubicBezTo>
                    <a:pt x="2465714" y="2260988"/>
                    <a:pt x="5519372" y="2250828"/>
                    <a:pt x="5804035" y="2253368"/>
                  </a:cubicBezTo>
                  <a:cubicBezTo>
                    <a:pt x="5926958" y="2254638"/>
                    <a:pt x="6049880" y="2255908"/>
                    <a:pt x="6166334" y="2255908"/>
                  </a:cubicBezTo>
                  <a:cubicBezTo>
                    <a:pt x="6379831" y="2258448"/>
                    <a:pt x="6586859" y="2254638"/>
                    <a:pt x="6800356" y="2258448"/>
                  </a:cubicBezTo>
                  <a:cubicBezTo>
                    <a:pt x="6975036" y="2260988"/>
                    <a:pt x="7149715" y="2260988"/>
                    <a:pt x="7324395" y="2263528"/>
                  </a:cubicBezTo>
                  <a:cubicBezTo>
                    <a:pt x="7583179" y="2267338"/>
                    <a:pt x="7841964" y="2269878"/>
                    <a:pt x="8100748" y="2271148"/>
                  </a:cubicBezTo>
                  <a:cubicBezTo>
                    <a:pt x="8197793" y="2271148"/>
                    <a:pt x="8226439" y="2269878"/>
                    <a:pt x="8246760" y="2269878"/>
                  </a:cubicBezTo>
                  <a:close/>
                </a:path>
              </a:pathLst>
            </a:custGeom>
            <a:solidFill>
              <a:srgbClr val="85D6A8"/>
            </a:solidFill>
          </p:spPr>
        </p:sp>
      </p:grpSp>
      <p:pic>
        <p:nvPicPr>
          <p:cNvPr id="3" name="Picture 2">
            <a:extLst>
              <a:ext uri="{FF2B5EF4-FFF2-40B4-BE49-F238E27FC236}">
                <a16:creationId xmlns:a16="http://schemas.microsoft.com/office/drawing/2014/main" xmlns="" id="{149428EC-0784-4AAA-9203-BAC79E6EFA90}"/>
              </a:ext>
            </a:extLst>
          </p:cNvPr>
          <p:cNvPicPr>
            <a:picLocks noChangeAspect="1"/>
          </p:cNvPicPr>
          <p:nvPr/>
        </p:nvPicPr>
        <p:blipFill>
          <a:blip r:embed="rId3"/>
          <a:stretch>
            <a:fillRect/>
          </a:stretch>
        </p:blipFill>
        <p:spPr>
          <a:xfrm>
            <a:off x="5481593" y="3771900"/>
            <a:ext cx="7324813" cy="5562600"/>
          </a:xfrm>
          <a:prstGeom prst="rect">
            <a:avLst/>
          </a:prstGeom>
          <a:ln>
            <a:noFill/>
          </a:ln>
          <a:effectLst>
            <a:softEdge rad="112500"/>
          </a:effectLst>
        </p:spPr>
      </p:pic>
      <p:sp>
        <p:nvSpPr>
          <p:cNvPr id="4" name="TextBox 2"/>
          <p:cNvSpPr txBox="1"/>
          <p:nvPr/>
        </p:nvSpPr>
        <p:spPr>
          <a:xfrm>
            <a:off x="3276600" y="723900"/>
            <a:ext cx="10667999" cy="2236446"/>
          </a:xfrm>
          <a:prstGeom prst="rect">
            <a:avLst/>
          </a:prstGeom>
        </p:spPr>
        <p:txBody>
          <a:bodyPr wrap="square" lIns="0" tIns="0" rIns="0" bIns="0" rtlCol="0" anchor="t">
            <a:spAutoFit/>
          </a:bodyPr>
          <a:lstStyle/>
          <a:p>
            <a:pPr algn="ctr">
              <a:lnSpc>
                <a:spcPts val="8960"/>
              </a:lnSpc>
            </a:pPr>
            <a:r>
              <a:rPr lang="en-US" sz="6400" b="1" dirty="0" err="1">
                <a:solidFill>
                  <a:srgbClr val="FFFF00"/>
                </a:solidFill>
                <a:latin typeface="Sriracha"/>
              </a:rPr>
              <a:t>Hoạt</a:t>
            </a:r>
            <a:r>
              <a:rPr lang="en-US" sz="6400" b="1" dirty="0">
                <a:solidFill>
                  <a:srgbClr val="FFFF00"/>
                </a:solidFill>
                <a:latin typeface="Sriracha"/>
              </a:rPr>
              <a:t> </a:t>
            </a:r>
            <a:r>
              <a:rPr lang="en-US" sz="6400" b="1" dirty="0" err="1">
                <a:solidFill>
                  <a:srgbClr val="FFFF00"/>
                </a:solidFill>
                <a:latin typeface="Sriracha"/>
              </a:rPr>
              <a:t>động</a:t>
            </a:r>
            <a:r>
              <a:rPr lang="en-US" sz="6400" b="1" dirty="0">
                <a:solidFill>
                  <a:srgbClr val="FFFF00"/>
                </a:solidFill>
                <a:latin typeface="Sriracha"/>
              </a:rPr>
              <a:t> 1. </a:t>
            </a:r>
          </a:p>
          <a:p>
            <a:pPr algn="ctr">
              <a:lnSpc>
                <a:spcPts val="8960"/>
              </a:lnSpc>
            </a:pPr>
            <a:r>
              <a:rPr lang="en-US" sz="6400" b="1" dirty="0" err="1">
                <a:solidFill>
                  <a:schemeClr val="bg1"/>
                </a:solidFill>
                <a:latin typeface="Sriracha"/>
              </a:rPr>
              <a:t>Tìm</a:t>
            </a:r>
            <a:r>
              <a:rPr lang="en-US" sz="6400" b="1" dirty="0">
                <a:solidFill>
                  <a:schemeClr val="bg1"/>
                </a:solidFill>
                <a:latin typeface="Sriracha"/>
              </a:rPr>
              <a:t> </a:t>
            </a:r>
            <a:r>
              <a:rPr lang="en-US" sz="6400" b="1" dirty="0" err="1">
                <a:solidFill>
                  <a:schemeClr val="bg1"/>
                </a:solidFill>
                <a:latin typeface="Sriracha"/>
              </a:rPr>
              <a:t>hiểu</a:t>
            </a:r>
            <a:r>
              <a:rPr lang="en-US" sz="6400" b="1" dirty="0">
                <a:solidFill>
                  <a:schemeClr val="bg1"/>
                </a:solidFill>
                <a:latin typeface="Sriracha"/>
              </a:rPr>
              <a:t> </a:t>
            </a:r>
            <a:r>
              <a:rPr lang="en-US" sz="6400" b="1" dirty="0" err="1">
                <a:solidFill>
                  <a:schemeClr val="bg1"/>
                </a:solidFill>
                <a:latin typeface="Sriracha"/>
              </a:rPr>
              <a:t>về</a:t>
            </a:r>
            <a:r>
              <a:rPr lang="en-US" sz="6400" b="1" dirty="0">
                <a:solidFill>
                  <a:schemeClr val="bg1"/>
                </a:solidFill>
                <a:latin typeface="Sriracha"/>
              </a:rPr>
              <a:t> </a:t>
            </a:r>
            <a:r>
              <a:rPr lang="en-US" sz="6400" b="1" dirty="0" err="1">
                <a:solidFill>
                  <a:schemeClr val="bg1"/>
                </a:solidFill>
                <a:latin typeface="Sriracha"/>
              </a:rPr>
              <a:t>đền</a:t>
            </a:r>
            <a:r>
              <a:rPr lang="en-US" sz="6400" b="1" dirty="0">
                <a:solidFill>
                  <a:schemeClr val="bg1"/>
                </a:solidFill>
                <a:latin typeface="Sriracha"/>
              </a:rPr>
              <a:t> </a:t>
            </a:r>
            <a:r>
              <a:rPr lang="en-US" sz="6400" b="1" dirty="0" err="1">
                <a:solidFill>
                  <a:schemeClr val="bg1"/>
                </a:solidFill>
                <a:latin typeface="Sriracha"/>
              </a:rPr>
              <a:t>tháp</a:t>
            </a:r>
            <a:r>
              <a:rPr lang="en-US" sz="6400" b="1" dirty="0">
                <a:solidFill>
                  <a:schemeClr val="bg1"/>
                </a:solidFill>
                <a:latin typeface="Sriracha"/>
              </a:rPr>
              <a:t> </a:t>
            </a:r>
            <a:r>
              <a:rPr lang="en-US" sz="6400" b="1" dirty="0" err="1">
                <a:solidFill>
                  <a:schemeClr val="bg1"/>
                </a:solidFill>
                <a:latin typeface="Sriracha"/>
              </a:rPr>
              <a:t>Chăm</a:t>
            </a:r>
            <a:r>
              <a:rPr lang="en-US" sz="6400" b="1" dirty="0">
                <a:solidFill>
                  <a:schemeClr val="bg1"/>
                </a:solidFill>
                <a:latin typeface="Sriracha"/>
              </a:rPr>
              <a:t>-pa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10" name="Group 7">
            <a:extLst>
              <a:ext uri="{FF2B5EF4-FFF2-40B4-BE49-F238E27FC236}">
                <a16:creationId xmlns:a16="http://schemas.microsoft.com/office/drawing/2014/main" xmlns="" id="{C5B717A3-143E-40E5-901B-124C4A6A94AB}"/>
              </a:ext>
            </a:extLst>
          </p:cNvPr>
          <p:cNvGrpSpPr/>
          <p:nvPr/>
        </p:nvGrpSpPr>
        <p:grpSpPr>
          <a:xfrm>
            <a:off x="52338" y="342900"/>
            <a:ext cx="8722209" cy="9367158"/>
            <a:chOff x="0" y="0"/>
            <a:chExt cx="8264539" cy="2288928"/>
          </a:xfrm>
          <a:solidFill>
            <a:schemeClr val="tx2"/>
          </a:solidFill>
        </p:grpSpPr>
        <p:sp>
          <p:nvSpPr>
            <p:cNvPr id="11" name="Freeform 8">
              <a:extLst>
                <a:ext uri="{FF2B5EF4-FFF2-40B4-BE49-F238E27FC236}">
                  <a16:creationId xmlns:a16="http://schemas.microsoft.com/office/drawing/2014/main" xmlns="" id="{89669A0E-05F7-4215-81B1-334F9DCDBCB3}"/>
                </a:ext>
              </a:extLst>
            </p:cNvPr>
            <p:cNvSpPr/>
            <p:nvPr/>
          </p:nvSpPr>
          <p:spPr>
            <a:xfrm>
              <a:off x="10160" y="16510"/>
              <a:ext cx="8241679" cy="2260988"/>
            </a:xfrm>
            <a:custGeom>
              <a:avLst/>
              <a:gdLst/>
              <a:ahLst/>
              <a:cxnLst/>
              <a:rect l="l" t="t" r="r" b="b"/>
              <a:pathLst>
                <a:path w="8241679" h="2260988">
                  <a:moveTo>
                    <a:pt x="8241679" y="2260988"/>
                  </a:moveTo>
                  <a:lnTo>
                    <a:pt x="0" y="2253368"/>
                  </a:lnTo>
                  <a:lnTo>
                    <a:pt x="0" y="797397"/>
                  </a:lnTo>
                  <a:lnTo>
                    <a:pt x="17780" y="19050"/>
                  </a:lnTo>
                  <a:lnTo>
                    <a:pt x="4107965" y="0"/>
                  </a:lnTo>
                  <a:lnTo>
                    <a:pt x="8222629" y="5080"/>
                  </a:lnTo>
                  <a:close/>
                </a:path>
              </a:pathLst>
            </a:custGeom>
            <a:grpFill/>
          </p:spPr>
        </p:sp>
        <p:sp>
          <p:nvSpPr>
            <p:cNvPr id="12" name="Freeform 9">
              <a:extLst>
                <a:ext uri="{FF2B5EF4-FFF2-40B4-BE49-F238E27FC236}">
                  <a16:creationId xmlns:a16="http://schemas.microsoft.com/office/drawing/2014/main" xmlns="" id="{5BF27EAE-7D7C-4778-9346-00A41D0AEAC2}"/>
                </a:ext>
              </a:extLst>
            </p:cNvPr>
            <p:cNvSpPr/>
            <p:nvPr/>
          </p:nvSpPr>
          <p:spPr>
            <a:xfrm>
              <a:off x="-3810" y="0"/>
              <a:ext cx="8270889" cy="2287658"/>
            </a:xfrm>
            <a:custGeom>
              <a:avLst/>
              <a:gdLst/>
              <a:ahLst/>
              <a:cxnLst/>
              <a:rect l="l" t="t" r="r" b="b"/>
              <a:pathLst>
                <a:path w="8270889" h="2287658">
                  <a:moveTo>
                    <a:pt x="8236599" y="21590"/>
                  </a:moveTo>
                  <a:cubicBezTo>
                    <a:pt x="8237869" y="34290"/>
                    <a:pt x="8237869" y="44450"/>
                    <a:pt x="8239139" y="54610"/>
                  </a:cubicBezTo>
                  <a:cubicBezTo>
                    <a:pt x="8241679" y="97788"/>
                    <a:pt x="8242949" y="146221"/>
                    <a:pt x="8245489" y="192925"/>
                  </a:cubicBezTo>
                  <a:cubicBezTo>
                    <a:pt x="8245489" y="260385"/>
                    <a:pt x="8258189" y="1590566"/>
                    <a:pt x="8264539" y="1658027"/>
                  </a:cubicBezTo>
                  <a:cubicBezTo>
                    <a:pt x="8270889" y="1760082"/>
                    <a:pt x="8267079" y="1863868"/>
                    <a:pt x="8267079" y="1965923"/>
                  </a:cubicBezTo>
                  <a:cubicBezTo>
                    <a:pt x="8267079" y="2055870"/>
                    <a:pt x="8268349" y="2138899"/>
                    <a:pt x="8269619" y="2226698"/>
                  </a:cubicBezTo>
                  <a:cubicBezTo>
                    <a:pt x="8269619" y="2248288"/>
                    <a:pt x="8269619" y="2262258"/>
                    <a:pt x="8269619" y="2286388"/>
                  </a:cubicBezTo>
                  <a:cubicBezTo>
                    <a:pt x="8246760" y="2286388"/>
                    <a:pt x="8226439" y="2287658"/>
                    <a:pt x="8184853" y="2286388"/>
                  </a:cubicBezTo>
                  <a:cubicBezTo>
                    <a:pt x="7764329" y="2281308"/>
                    <a:pt x="7337334" y="2287658"/>
                    <a:pt x="6916809" y="2282578"/>
                  </a:cubicBezTo>
                  <a:cubicBezTo>
                    <a:pt x="6664494" y="2278768"/>
                    <a:pt x="6418649" y="2281308"/>
                    <a:pt x="6166333" y="2278768"/>
                  </a:cubicBezTo>
                  <a:cubicBezTo>
                    <a:pt x="6049880" y="2277498"/>
                    <a:pt x="5933428" y="2276228"/>
                    <a:pt x="5816975" y="2274958"/>
                  </a:cubicBezTo>
                  <a:cubicBezTo>
                    <a:pt x="5745809" y="2274958"/>
                    <a:pt x="5681112" y="2276228"/>
                    <a:pt x="5609947" y="2276228"/>
                  </a:cubicBezTo>
                  <a:cubicBezTo>
                    <a:pt x="5428797" y="2274958"/>
                    <a:pt x="4930637" y="2276228"/>
                    <a:pt x="4749488" y="2274958"/>
                  </a:cubicBezTo>
                  <a:cubicBezTo>
                    <a:pt x="4620096" y="2273688"/>
                    <a:pt x="2032250" y="2282578"/>
                    <a:pt x="1902857" y="2281308"/>
                  </a:cubicBezTo>
                  <a:cubicBezTo>
                    <a:pt x="1870509" y="2281308"/>
                    <a:pt x="1831692" y="2282578"/>
                    <a:pt x="1799344" y="2282578"/>
                  </a:cubicBezTo>
                  <a:cubicBezTo>
                    <a:pt x="1721708" y="2282578"/>
                    <a:pt x="1650542" y="2283848"/>
                    <a:pt x="1572907" y="2283848"/>
                  </a:cubicBezTo>
                  <a:cubicBezTo>
                    <a:pt x="1378819" y="2283848"/>
                    <a:pt x="1191200" y="2282578"/>
                    <a:pt x="997111" y="2281308"/>
                  </a:cubicBezTo>
                  <a:cubicBezTo>
                    <a:pt x="880658" y="2280038"/>
                    <a:pt x="764205" y="2278768"/>
                    <a:pt x="654222" y="2277498"/>
                  </a:cubicBezTo>
                  <a:cubicBezTo>
                    <a:pt x="447194" y="2276228"/>
                    <a:pt x="240166" y="2274958"/>
                    <a:pt x="48260" y="2274958"/>
                  </a:cubicBezTo>
                  <a:cubicBezTo>
                    <a:pt x="38100" y="2274958"/>
                    <a:pt x="29210" y="2274958"/>
                    <a:pt x="19050" y="2273688"/>
                  </a:cubicBezTo>
                  <a:cubicBezTo>
                    <a:pt x="10160" y="2272418"/>
                    <a:pt x="5080" y="2266068"/>
                    <a:pt x="7620" y="2257178"/>
                  </a:cubicBezTo>
                  <a:cubicBezTo>
                    <a:pt x="16510" y="2225386"/>
                    <a:pt x="12700" y="2182143"/>
                    <a:pt x="11430" y="2137169"/>
                  </a:cubicBezTo>
                  <a:cubicBezTo>
                    <a:pt x="10160" y="2045492"/>
                    <a:pt x="6350" y="1955545"/>
                    <a:pt x="7620" y="1863868"/>
                  </a:cubicBezTo>
                  <a:cubicBezTo>
                    <a:pt x="5080" y="1749704"/>
                    <a:pt x="0" y="336494"/>
                    <a:pt x="7620" y="220601"/>
                  </a:cubicBezTo>
                  <a:cubicBezTo>
                    <a:pt x="8890" y="198114"/>
                    <a:pt x="7620" y="173897"/>
                    <a:pt x="8890" y="151410"/>
                  </a:cubicBezTo>
                  <a:cubicBezTo>
                    <a:pt x="10160" y="115086"/>
                    <a:pt x="12700" y="75301"/>
                    <a:pt x="13970" y="44450"/>
                  </a:cubicBezTo>
                  <a:cubicBezTo>
                    <a:pt x="13970" y="41910"/>
                    <a:pt x="15240" y="39370"/>
                    <a:pt x="16510" y="38100"/>
                  </a:cubicBezTo>
                  <a:cubicBezTo>
                    <a:pt x="38100" y="35560"/>
                    <a:pt x="78426" y="30480"/>
                    <a:pt x="181940" y="29210"/>
                  </a:cubicBezTo>
                  <a:cubicBezTo>
                    <a:pt x="356619" y="25400"/>
                    <a:pt x="531299" y="22860"/>
                    <a:pt x="712448" y="20320"/>
                  </a:cubicBezTo>
                  <a:cubicBezTo>
                    <a:pt x="835371" y="17780"/>
                    <a:pt x="958294" y="16510"/>
                    <a:pt x="1074747" y="13970"/>
                  </a:cubicBezTo>
                  <a:cubicBezTo>
                    <a:pt x="1191200" y="11430"/>
                    <a:pt x="1314122" y="8890"/>
                    <a:pt x="1430576" y="8890"/>
                  </a:cubicBezTo>
                  <a:cubicBezTo>
                    <a:pt x="1559968" y="7620"/>
                    <a:pt x="1689360" y="10160"/>
                    <a:pt x="1818753" y="8890"/>
                  </a:cubicBezTo>
                  <a:cubicBezTo>
                    <a:pt x="1980493" y="8890"/>
                    <a:pt x="4911228" y="6350"/>
                    <a:pt x="5072969" y="5080"/>
                  </a:cubicBezTo>
                  <a:cubicBezTo>
                    <a:pt x="5228240" y="3810"/>
                    <a:pt x="5383510" y="2540"/>
                    <a:pt x="5545250" y="2540"/>
                  </a:cubicBezTo>
                  <a:cubicBezTo>
                    <a:pt x="5810505" y="1270"/>
                    <a:pt x="6069289" y="0"/>
                    <a:pt x="6334544" y="0"/>
                  </a:cubicBezTo>
                  <a:cubicBezTo>
                    <a:pt x="6444527" y="0"/>
                    <a:pt x="6560980" y="2540"/>
                    <a:pt x="6670964" y="2540"/>
                  </a:cubicBezTo>
                  <a:cubicBezTo>
                    <a:pt x="6975036" y="3810"/>
                    <a:pt x="7285577" y="5080"/>
                    <a:pt x="7589649" y="7620"/>
                  </a:cubicBezTo>
                  <a:cubicBezTo>
                    <a:pt x="7751389" y="8890"/>
                    <a:pt x="7913130" y="12700"/>
                    <a:pt x="8074870" y="16510"/>
                  </a:cubicBezTo>
                  <a:cubicBezTo>
                    <a:pt x="8113688" y="16510"/>
                    <a:pt x="8152506" y="16510"/>
                    <a:pt x="8184853" y="16510"/>
                  </a:cubicBezTo>
                  <a:cubicBezTo>
                    <a:pt x="8217549" y="17780"/>
                    <a:pt x="8226439" y="20320"/>
                    <a:pt x="8236599" y="21590"/>
                  </a:cubicBezTo>
                  <a:close/>
                  <a:moveTo>
                    <a:pt x="8246760" y="2269878"/>
                  </a:moveTo>
                  <a:cubicBezTo>
                    <a:pt x="8248029" y="2253368"/>
                    <a:pt x="8249300" y="2240668"/>
                    <a:pt x="8249300" y="2227968"/>
                  </a:cubicBezTo>
                  <a:cubicBezTo>
                    <a:pt x="8248029" y="2130250"/>
                    <a:pt x="8246760" y="2038573"/>
                    <a:pt x="8246760" y="1939977"/>
                  </a:cubicBezTo>
                  <a:cubicBezTo>
                    <a:pt x="8246760" y="1895003"/>
                    <a:pt x="8249300" y="1850030"/>
                    <a:pt x="8248029" y="1805056"/>
                  </a:cubicBezTo>
                  <a:cubicBezTo>
                    <a:pt x="8248029" y="1763542"/>
                    <a:pt x="8246760" y="1720298"/>
                    <a:pt x="8245489" y="1678784"/>
                  </a:cubicBezTo>
                  <a:cubicBezTo>
                    <a:pt x="8240410" y="1614783"/>
                    <a:pt x="8228979" y="289791"/>
                    <a:pt x="8228979" y="225790"/>
                  </a:cubicBezTo>
                  <a:cubicBezTo>
                    <a:pt x="8226439" y="172168"/>
                    <a:pt x="8223900" y="116815"/>
                    <a:pt x="8221360" y="63500"/>
                  </a:cubicBezTo>
                  <a:cubicBezTo>
                    <a:pt x="8220089" y="44450"/>
                    <a:pt x="8218819" y="43180"/>
                    <a:pt x="8165445" y="41910"/>
                  </a:cubicBezTo>
                  <a:cubicBezTo>
                    <a:pt x="8146036" y="41910"/>
                    <a:pt x="8133097" y="41910"/>
                    <a:pt x="8113688" y="40640"/>
                  </a:cubicBezTo>
                  <a:cubicBezTo>
                    <a:pt x="7951947" y="36830"/>
                    <a:pt x="7783737" y="31750"/>
                    <a:pt x="7621997" y="30480"/>
                  </a:cubicBezTo>
                  <a:cubicBezTo>
                    <a:pt x="7227350" y="26670"/>
                    <a:pt x="6826235" y="25400"/>
                    <a:pt x="6431588" y="22860"/>
                  </a:cubicBezTo>
                  <a:cubicBezTo>
                    <a:pt x="6373362" y="22860"/>
                    <a:pt x="6308665" y="22860"/>
                    <a:pt x="6250439" y="22860"/>
                  </a:cubicBezTo>
                  <a:cubicBezTo>
                    <a:pt x="6153395" y="22860"/>
                    <a:pt x="6056350" y="22860"/>
                    <a:pt x="5965776" y="22860"/>
                  </a:cubicBezTo>
                  <a:cubicBezTo>
                    <a:pt x="5758748" y="22860"/>
                    <a:pt x="5551721" y="22860"/>
                    <a:pt x="5351162" y="24130"/>
                  </a:cubicBezTo>
                  <a:cubicBezTo>
                    <a:pt x="5176483" y="25400"/>
                    <a:pt x="2232808" y="29210"/>
                    <a:pt x="2058128" y="29210"/>
                  </a:cubicBezTo>
                  <a:cubicBezTo>
                    <a:pt x="1773465" y="29210"/>
                    <a:pt x="1488802" y="26670"/>
                    <a:pt x="1204139" y="33020"/>
                  </a:cubicBezTo>
                  <a:cubicBezTo>
                    <a:pt x="1055338" y="36830"/>
                    <a:pt x="913006" y="36830"/>
                    <a:pt x="770675" y="38100"/>
                  </a:cubicBezTo>
                  <a:cubicBezTo>
                    <a:pt x="524829" y="41910"/>
                    <a:pt x="278984" y="45720"/>
                    <a:pt x="49530" y="50800"/>
                  </a:cubicBezTo>
                  <a:cubicBezTo>
                    <a:pt x="36830" y="50800"/>
                    <a:pt x="34290" y="53340"/>
                    <a:pt x="33020" y="70112"/>
                  </a:cubicBezTo>
                  <a:cubicBezTo>
                    <a:pt x="31750" y="101248"/>
                    <a:pt x="31750" y="132383"/>
                    <a:pt x="30480" y="163519"/>
                  </a:cubicBezTo>
                  <a:cubicBezTo>
                    <a:pt x="29210" y="215411"/>
                    <a:pt x="26670" y="265574"/>
                    <a:pt x="25400" y="317467"/>
                  </a:cubicBezTo>
                  <a:cubicBezTo>
                    <a:pt x="20320" y="372819"/>
                    <a:pt x="26670" y="1725487"/>
                    <a:pt x="29210" y="1780839"/>
                  </a:cubicBezTo>
                  <a:cubicBezTo>
                    <a:pt x="29210" y="1839651"/>
                    <a:pt x="29210" y="1900193"/>
                    <a:pt x="30480" y="1959004"/>
                  </a:cubicBezTo>
                  <a:cubicBezTo>
                    <a:pt x="30480" y="2002248"/>
                    <a:pt x="33020" y="2045492"/>
                    <a:pt x="33020" y="2088736"/>
                  </a:cubicBezTo>
                  <a:cubicBezTo>
                    <a:pt x="33020" y="2135439"/>
                    <a:pt x="33020" y="2182143"/>
                    <a:pt x="31750" y="2227968"/>
                  </a:cubicBezTo>
                  <a:cubicBezTo>
                    <a:pt x="31750" y="2231778"/>
                    <a:pt x="31750" y="2234318"/>
                    <a:pt x="31750" y="2238128"/>
                  </a:cubicBezTo>
                  <a:cubicBezTo>
                    <a:pt x="31750" y="2248288"/>
                    <a:pt x="35560" y="2252098"/>
                    <a:pt x="44450" y="2252098"/>
                  </a:cubicBezTo>
                  <a:cubicBezTo>
                    <a:pt x="91365" y="2252098"/>
                    <a:pt x="181940" y="2253368"/>
                    <a:pt x="266045" y="2253368"/>
                  </a:cubicBezTo>
                  <a:cubicBezTo>
                    <a:pt x="388968" y="2253368"/>
                    <a:pt x="518360" y="2250828"/>
                    <a:pt x="641283" y="2253368"/>
                  </a:cubicBezTo>
                  <a:cubicBezTo>
                    <a:pt x="841841" y="2257178"/>
                    <a:pt x="1042399" y="2259718"/>
                    <a:pt x="1242957" y="2258448"/>
                  </a:cubicBezTo>
                  <a:cubicBezTo>
                    <a:pt x="1372349" y="2257178"/>
                    <a:pt x="1495272" y="2259718"/>
                    <a:pt x="1624664" y="2259718"/>
                  </a:cubicBezTo>
                  <a:cubicBezTo>
                    <a:pt x="1812283" y="2259718"/>
                    <a:pt x="1999902" y="2258448"/>
                    <a:pt x="2187521" y="2259718"/>
                  </a:cubicBezTo>
                  <a:cubicBezTo>
                    <a:pt x="2465714" y="2260988"/>
                    <a:pt x="5519372" y="2250828"/>
                    <a:pt x="5804035" y="2253368"/>
                  </a:cubicBezTo>
                  <a:cubicBezTo>
                    <a:pt x="5926958" y="2254638"/>
                    <a:pt x="6049880" y="2255908"/>
                    <a:pt x="6166334" y="2255908"/>
                  </a:cubicBezTo>
                  <a:cubicBezTo>
                    <a:pt x="6379831" y="2258448"/>
                    <a:pt x="6586859" y="2254638"/>
                    <a:pt x="6800356" y="2258448"/>
                  </a:cubicBezTo>
                  <a:cubicBezTo>
                    <a:pt x="6975036" y="2260988"/>
                    <a:pt x="7149715" y="2260988"/>
                    <a:pt x="7324395" y="2263528"/>
                  </a:cubicBezTo>
                  <a:cubicBezTo>
                    <a:pt x="7583179" y="2267338"/>
                    <a:pt x="7841964" y="2269878"/>
                    <a:pt x="8100748" y="2271148"/>
                  </a:cubicBezTo>
                  <a:cubicBezTo>
                    <a:pt x="8197793" y="2271148"/>
                    <a:pt x="8226439" y="2269878"/>
                    <a:pt x="8246760" y="2269878"/>
                  </a:cubicBezTo>
                  <a:close/>
                </a:path>
              </a:pathLst>
            </a:custGeom>
            <a:grpFill/>
          </p:spPr>
        </p:sp>
      </p:grpSp>
      <p:sp>
        <p:nvSpPr>
          <p:cNvPr id="13" name="Rectangle 12">
            <a:extLst>
              <a:ext uri="{FF2B5EF4-FFF2-40B4-BE49-F238E27FC236}">
                <a16:creationId xmlns:a16="http://schemas.microsoft.com/office/drawing/2014/main" xmlns="" id="{4AF624D6-7D43-40CA-B3BB-F0034CDF133D}"/>
              </a:ext>
            </a:extLst>
          </p:cNvPr>
          <p:cNvSpPr/>
          <p:nvPr/>
        </p:nvSpPr>
        <p:spPr>
          <a:xfrm>
            <a:off x="0" y="582139"/>
            <a:ext cx="8671781" cy="9925731"/>
          </a:xfrm>
          <a:prstGeom prst="rect">
            <a:avLst/>
          </a:prstGeom>
        </p:spPr>
        <p:txBody>
          <a:bodyPr wrap="square">
            <a:spAutoFit/>
          </a:bodyPr>
          <a:lstStyle/>
          <a:p>
            <a:pPr algn="just">
              <a:lnSpc>
                <a:spcPct val="120000"/>
              </a:lnSpc>
              <a:spcBef>
                <a:spcPts val="600"/>
              </a:spcBef>
              <a:spcAft>
                <a:spcPts val="600"/>
              </a:spcAft>
            </a:pP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Q</a:t>
            </a:r>
            <a:r>
              <a:rPr lang="vi-VN"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uan sát </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video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sau</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và</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vi-VN"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hình 2</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thảo</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luận</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nhóm</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4,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trả</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lời</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câu</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hỏi</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a:t>
            </a:r>
          </a:p>
          <a:p>
            <a:pPr>
              <a:lnSpc>
                <a:spcPct val="120000"/>
              </a:lnSpc>
            </a:pPr>
            <a:r>
              <a:rPr lang="nl-NL" sz="4400" b="1" dirty="0">
                <a:solidFill>
                  <a:srgbClr val="FFFF00"/>
                </a:solidFill>
                <a:latin typeface="Times New Roman" panose="02020603050405020304" pitchFamily="18" charset="0"/>
                <a:cs typeface="Times New Roman" panose="02020603050405020304" pitchFamily="18" charset="0"/>
              </a:rPr>
              <a:t>Câu 1: </a:t>
            </a:r>
            <a:r>
              <a:rPr lang="nl-NL" sz="4400" b="1" dirty="0">
                <a:solidFill>
                  <a:schemeClr val="bg1"/>
                </a:solidFill>
                <a:latin typeface="Times New Roman" panose="02020603050405020304" pitchFamily="18" charset="0"/>
                <a:cs typeface="Times New Roman" panose="02020603050405020304" pitchFamily="18" charset="0"/>
              </a:rPr>
              <a:t>Vương quốc Chăm -pa được thành lập vào thời gian nào?</a:t>
            </a:r>
            <a:endParaRPr lang="en-US" sz="4400" b="1" dirty="0">
              <a:solidFill>
                <a:schemeClr val="bg1"/>
              </a:solidFill>
              <a:latin typeface="Times New Roman" panose="02020603050405020304" pitchFamily="18" charset="0"/>
              <a:cs typeface="Times New Roman" panose="02020603050405020304" pitchFamily="18" charset="0"/>
            </a:endParaRPr>
          </a:p>
          <a:p>
            <a:pPr>
              <a:lnSpc>
                <a:spcPct val="120000"/>
              </a:lnSpc>
            </a:pPr>
            <a:r>
              <a:rPr lang="nl-NL" sz="4400" b="1" dirty="0">
                <a:solidFill>
                  <a:srgbClr val="FFFF00"/>
                </a:solidFill>
                <a:latin typeface="Times New Roman" panose="02020603050405020304" pitchFamily="18" charset="0"/>
                <a:cs typeface="Times New Roman" panose="02020603050405020304" pitchFamily="18" charset="0"/>
              </a:rPr>
              <a:t>Câu 2:  </a:t>
            </a:r>
            <a:r>
              <a:rPr lang="nl-NL" sz="4400" b="1" dirty="0">
                <a:solidFill>
                  <a:schemeClr val="bg1"/>
                </a:solidFill>
                <a:latin typeface="Times New Roman" panose="02020603050405020304" pitchFamily="18" charset="0"/>
                <a:cs typeface="Times New Roman" panose="02020603050405020304" pitchFamily="18" charset="0"/>
              </a:rPr>
              <a:t>Địa bàn chủ yếu của vương quốc này ở đâu?</a:t>
            </a:r>
            <a:endParaRPr lang="en-US" sz="4400" b="1" dirty="0">
              <a:solidFill>
                <a:schemeClr val="bg1"/>
              </a:solidFill>
              <a:latin typeface="Times New Roman" panose="02020603050405020304" pitchFamily="18" charset="0"/>
              <a:cs typeface="Times New Roman" panose="02020603050405020304" pitchFamily="18" charset="0"/>
            </a:endParaRPr>
          </a:p>
          <a:p>
            <a:pPr>
              <a:lnSpc>
                <a:spcPct val="120000"/>
              </a:lnSpc>
            </a:pPr>
            <a:r>
              <a:rPr lang="nl-NL" sz="4400" b="1" dirty="0">
                <a:solidFill>
                  <a:srgbClr val="FFFF00"/>
                </a:solidFill>
                <a:latin typeface="Times New Roman" panose="02020603050405020304" pitchFamily="18" charset="0"/>
                <a:cs typeface="Times New Roman" panose="02020603050405020304" pitchFamily="18" charset="0"/>
              </a:rPr>
              <a:t>Câu 3: </a:t>
            </a:r>
            <a:r>
              <a:rPr lang="nl-NL" sz="4400" b="1" dirty="0">
                <a:solidFill>
                  <a:schemeClr val="bg1"/>
                </a:solidFill>
                <a:latin typeface="Times New Roman" panose="02020603050405020304" pitchFamily="18" charset="0"/>
                <a:cs typeface="Times New Roman" panose="02020603050405020304" pitchFamily="18" charset="0"/>
              </a:rPr>
              <a:t>Di sản văn hoá tiêu biểu của Vương quốc Chăm-pa là gì?</a:t>
            </a:r>
            <a:endParaRPr lang="en-US" sz="4400" b="1" dirty="0">
              <a:solidFill>
                <a:schemeClr val="bg1"/>
              </a:solidFill>
              <a:latin typeface="Times New Roman" panose="02020603050405020304" pitchFamily="18" charset="0"/>
              <a:cs typeface="Times New Roman" panose="02020603050405020304" pitchFamily="18" charset="0"/>
            </a:endParaRPr>
          </a:p>
          <a:p>
            <a:pPr>
              <a:lnSpc>
                <a:spcPct val="120000"/>
              </a:lnSpc>
            </a:pPr>
            <a:r>
              <a:rPr lang="nl-NL" sz="4400" b="1" dirty="0">
                <a:solidFill>
                  <a:srgbClr val="FFFF00"/>
                </a:solidFill>
                <a:latin typeface="Times New Roman" panose="02020603050405020304" pitchFamily="18" charset="0"/>
                <a:cs typeface="Times New Roman" panose="02020603050405020304" pitchFamily="18" charset="0"/>
              </a:rPr>
              <a:t>Câu 4: </a:t>
            </a:r>
            <a:r>
              <a:rPr lang="nl-NL" sz="4400" b="1" dirty="0">
                <a:solidFill>
                  <a:schemeClr val="bg1"/>
                </a:solidFill>
                <a:latin typeface="Times New Roman" panose="02020603050405020304" pitchFamily="18" charset="0"/>
                <a:cs typeface="Times New Roman" panose="02020603050405020304" pitchFamily="18" charset="0"/>
              </a:rPr>
              <a:t>Kể tên và xác định vị trí của một số đền tháp Chăm-pa trên lược đồ.</a:t>
            </a:r>
            <a:endParaRPr lang="en-US" sz="4400" b="1" dirty="0">
              <a:solidFill>
                <a:schemeClr val="bg1"/>
              </a:solidFill>
              <a:latin typeface="Times New Roman" panose="02020603050405020304" pitchFamily="18" charset="0"/>
              <a:cs typeface="Times New Roman" panose="02020603050405020304" pitchFamily="18" charset="0"/>
            </a:endParaRPr>
          </a:p>
          <a:p>
            <a:pPr algn="just">
              <a:lnSpc>
                <a:spcPct val="120000"/>
              </a:lnSpc>
              <a:spcBef>
                <a:spcPts val="600"/>
              </a:spcBef>
              <a:spcAft>
                <a:spcPts val="600"/>
              </a:spcAft>
            </a:pPr>
            <a:endParaRPr lang="en-US" sz="44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46" name="Group 45">
            <a:extLst>
              <a:ext uri="{FF2B5EF4-FFF2-40B4-BE49-F238E27FC236}">
                <a16:creationId xmlns:a16="http://schemas.microsoft.com/office/drawing/2014/main" xmlns="" id="{F1914224-8A31-3954-3501-96444300982F}"/>
              </a:ext>
            </a:extLst>
          </p:cNvPr>
          <p:cNvGrpSpPr/>
          <p:nvPr/>
        </p:nvGrpSpPr>
        <p:grpSpPr>
          <a:xfrm>
            <a:off x="9067800" y="426794"/>
            <a:ext cx="9290117" cy="8882271"/>
            <a:chOff x="9067800" y="426794"/>
            <a:chExt cx="9290117" cy="8882271"/>
          </a:xfrm>
        </p:grpSpPr>
        <p:grpSp>
          <p:nvGrpSpPr>
            <p:cNvPr id="43" name="Group 42">
              <a:extLst>
                <a:ext uri="{FF2B5EF4-FFF2-40B4-BE49-F238E27FC236}">
                  <a16:creationId xmlns:a16="http://schemas.microsoft.com/office/drawing/2014/main" xmlns="" id="{401A0BB2-C633-7D9F-7897-36FB283D43FE}"/>
                </a:ext>
              </a:extLst>
            </p:cNvPr>
            <p:cNvGrpSpPr/>
            <p:nvPr/>
          </p:nvGrpSpPr>
          <p:grpSpPr>
            <a:xfrm>
              <a:off x="9067800" y="426794"/>
              <a:ext cx="9290117" cy="8145012"/>
              <a:chOff x="9067800" y="426794"/>
              <a:chExt cx="9290117" cy="8145012"/>
            </a:xfrm>
          </p:grpSpPr>
          <p:pic>
            <p:nvPicPr>
              <p:cNvPr id="4" name="Picture 3">
                <a:extLst>
                  <a:ext uri="{FF2B5EF4-FFF2-40B4-BE49-F238E27FC236}">
                    <a16:creationId xmlns:a16="http://schemas.microsoft.com/office/drawing/2014/main" xmlns="" id="{7E0FA3CE-CE62-BAD1-2ED2-DC82C8F10BD5}"/>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9067800" y="426794"/>
                <a:ext cx="9011908" cy="8145012"/>
              </a:xfrm>
              <a:prstGeom prst="rect">
                <a:avLst/>
              </a:prstGeom>
            </p:spPr>
          </p:pic>
          <p:pic>
            <p:nvPicPr>
              <p:cNvPr id="5" name="Picture 2" descr="Indian Gate Icon">
                <a:extLst>
                  <a:ext uri="{FF2B5EF4-FFF2-40B4-BE49-F238E27FC236}">
                    <a16:creationId xmlns:a16="http://schemas.microsoft.com/office/drawing/2014/main" xmlns="" id="{F340FC64-4E97-2892-7679-C3B8E50137FC}"/>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5790" r="21902" b="35714"/>
              <a:stretch>
                <a:fillRect/>
              </a:stretch>
            </p:blipFill>
            <p:spPr bwMode="auto">
              <a:xfrm>
                <a:off x="15161499" y="1485900"/>
                <a:ext cx="302896" cy="4008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ndian Gate Icon">
                <a:extLst>
                  <a:ext uri="{FF2B5EF4-FFF2-40B4-BE49-F238E27FC236}">
                    <a16:creationId xmlns:a16="http://schemas.microsoft.com/office/drawing/2014/main" xmlns="" id="{A1094BF1-25D1-3F68-7598-2BB444CC63C6}"/>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5790" r="21902" b="35714"/>
              <a:stretch>
                <a:fillRect/>
              </a:stretch>
            </p:blipFill>
            <p:spPr bwMode="auto">
              <a:xfrm>
                <a:off x="15513291" y="2171700"/>
                <a:ext cx="302896" cy="4008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ndian Gate Icon">
                <a:extLst>
                  <a:ext uri="{FF2B5EF4-FFF2-40B4-BE49-F238E27FC236}">
                    <a16:creationId xmlns:a16="http://schemas.microsoft.com/office/drawing/2014/main" xmlns="" id="{A8EAE6BB-16FC-0696-0ECF-A8504A27B7F9}"/>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5790" r="21902" b="35714"/>
              <a:stretch>
                <a:fillRect/>
              </a:stretch>
            </p:blipFill>
            <p:spPr bwMode="auto">
              <a:xfrm>
                <a:off x="15905912" y="2572592"/>
                <a:ext cx="302896" cy="4008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ndian Gate Icon">
                <a:extLst>
                  <a:ext uri="{FF2B5EF4-FFF2-40B4-BE49-F238E27FC236}">
                    <a16:creationId xmlns:a16="http://schemas.microsoft.com/office/drawing/2014/main" xmlns="" id="{7BB6AFE5-6BB3-996E-343C-D53992A52D27}"/>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5790" r="21902" b="35714"/>
              <a:stretch>
                <a:fillRect/>
              </a:stretch>
            </p:blipFill>
            <p:spPr bwMode="auto">
              <a:xfrm>
                <a:off x="16761699" y="4100092"/>
                <a:ext cx="302896" cy="4008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ndian Gate Icon">
                <a:extLst>
                  <a:ext uri="{FF2B5EF4-FFF2-40B4-BE49-F238E27FC236}">
                    <a16:creationId xmlns:a16="http://schemas.microsoft.com/office/drawing/2014/main" xmlns="" id="{08BAE541-7CF4-FAF9-A245-C39D5685CC3D}"/>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5790" r="21902" b="35714"/>
              <a:stretch>
                <a:fillRect/>
              </a:stretch>
            </p:blipFill>
            <p:spPr bwMode="auto">
              <a:xfrm>
                <a:off x="16529546" y="4162086"/>
                <a:ext cx="302896" cy="4008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ndian Gate Icon">
                <a:extLst>
                  <a:ext uri="{FF2B5EF4-FFF2-40B4-BE49-F238E27FC236}">
                    <a16:creationId xmlns:a16="http://schemas.microsoft.com/office/drawing/2014/main" xmlns="" id="{A0A75B9C-7C5F-F52E-C91D-0C6340CF7217}"/>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5790" r="21902" b="35714"/>
              <a:stretch>
                <a:fillRect/>
              </a:stretch>
            </p:blipFill>
            <p:spPr bwMode="auto">
              <a:xfrm>
                <a:off x="16885654" y="4271766"/>
                <a:ext cx="302896" cy="4008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ndian Gate Icon">
                <a:extLst>
                  <a:ext uri="{FF2B5EF4-FFF2-40B4-BE49-F238E27FC236}">
                    <a16:creationId xmlns:a16="http://schemas.microsoft.com/office/drawing/2014/main" xmlns="" id="{599840DD-0936-7E3E-E4BE-54CD59670652}"/>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5790" r="21902" b="35714"/>
              <a:stretch>
                <a:fillRect/>
              </a:stretch>
            </p:blipFill>
            <p:spPr bwMode="auto">
              <a:xfrm>
                <a:off x="16720908" y="4442498"/>
                <a:ext cx="302896" cy="40089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ndian Gate Icon">
                <a:extLst>
                  <a:ext uri="{FF2B5EF4-FFF2-40B4-BE49-F238E27FC236}">
                    <a16:creationId xmlns:a16="http://schemas.microsoft.com/office/drawing/2014/main" xmlns="" id="{A26824EC-F307-906F-0E8B-56AE8FEDB5D1}"/>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5790" r="21902" b="35714"/>
              <a:stretch>
                <a:fillRect/>
              </a:stretch>
            </p:blipFill>
            <p:spPr bwMode="auto">
              <a:xfrm>
                <a:off x="16872356" y="5123802"/>
                <a:ext cx="302896" cy="40089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ndian Gate Icon">
                <a:extLst>
                  <a:ext uri="{FF2B5EF4-FFF2-40B4-BE49-F238E27FC236}">
                    <a16:creationId xmlns:a16="http://schemas.microsoft.com/office/drawing/2014/main" xmlns="" id="{7197FECE-01CF-1024-66BF-8FBBAA56FC99}"/>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5790" r="21902" b="35714"/>
              <a:stretch>
                <a:fillRect/>
              </a:stretch>
            </p:blipFill>
            <p:spPr bwMode="auto">
              <a:xfrm>
                <a:off x="15513291" y="5250465"/>
                <a:ext cx="302896" cy="4008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ndian Gate Icon">
                <a:extLst>
                  <a:ext uri="{FF2B5EF4-FFF2-40B4-BE49-F238E27FC236}">
                    <a16:creationId xmlns:a16="http://schemas.microsoft.com/office/drawing/2014/main" xmlns="" id="{CBEABB28-2499-0C45-889E-1CA14B95992A}"/>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5790" r="21902" b="35714"/>
              <a:stretch>
                <a:fillRect/>
              </a:stretch>
            </p:blipFill>
            <p:spPr bwMode="auto">
              <a:xfrm>
                <a:off x="16832187" y="6532409"/>
                <a:ext cx="302896" cy="40089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ndian Gate Icon">
                <a:extLst>
                  <a:ext uri="{FF2B5EF4-FFF2-40B4-BE49-F238E27FC236}">
                    <a16:creationId xmlns:a16="http://schemas.microsoft.com/office/drawing/2014/main" xmlns="" id="{0D9BCB8C-D12F-E52B-51B8-4F376449FB11}"/>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5790" r="21902" b="35714"/>
              <a:stretch>
                <a:fillRect/>
              </a:stretch>
            </p:blipFill>
            <p:spPr bwMode="auto">
              <a:xfrm>
                <a:off x="16357625" y="7150552"/>
                <a:ext cx="302896" cy="40089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ndian Gate Icon">
                <a:extLst>
                  <a:ext uri="{FF2B5EF4-FFF2-40B4-BE49-F238E27FC236}">
                    <a16:creationId xmlns:a16="http://schemas.microsoft.com/office/drawing/2014/main" xmlns="" id="{30848F8E-8AA2-0557-CEE9-D77D024D3829}"/>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5790" r="21902" b="35714"/>
              <a:stretch>
                <a:fillRect/>
              </a:stretch>
            </p:blipFill>
            <p:spPr bwMode="auto">
              <a:xfrm>
                <a:off x="16193064" y="7272175"/>
                <a:ext cx="302896" cy="40089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ndian Gate Icon">
                <a:extLst>
                  <a:ext uri="{FF2B5EF4-FFF2-40B4-BE49-F238E27FC236}">
                    <a16:creationId xmlns:a16="http://schemas.microsoft.com/office/drawing/2014/main" xmlns="" id="{21933178-6173-4A25-7B0C-AC77FC9A2F84}"/>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5790" r="21902" b="35714"/>
              <a:stretch>
                <a:fillRect/>
              </a:stretch>
            </p:blipFill>
            <p:spPr bwMode="auto">
              <a:xfrm>
                <a:off x="15979318" y="7407333"/>
                <a:ext cx="302896" cy="40089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ndian Gate Icon">
                <a:extLst>
                  <a:ext uri="{FF2B5EF4-FFF2-40B4-BE49-F238E27FC236}">
                    <a16:creationId xmlns:a16="http://schemas.microsoft.com/office/drawing/2014/main" xmlns="" id="{827CB6C6-6A6F-7647-4D40-46452467D6BF}"/>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5790" r="21902" b="35714"/>
              <a:stretch>
                <a:fillRect/>
              </a:stretch>
            </p:blipFill>
            <p:spPr bwMode="auto">
              <a:xfrm>
                <a:off x="15763998" y="7573248"/>
                <a:ext cx="302896" cy="40089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ndian Gate Icon">
                <a:extLst>
                  <a:ext uri="{FF2B5EF4-FFF2-40B4-BE49-F238E27FC236}">
                    <a16:creationId xmlns:a16="http://schemas.microsoft.com/office/drawing/2014/main" xmlns="" id="{818F7D1D-56DF-58BA-894A-F3A7FB0057A4}"/>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5790" r="21902" b="35714"/>
              <a:stretch>
                <a:fillRect/>
              </a:stretch>
            </p:blipFill>
            <p:spPr bwMode="auto">
              <a:xfrm>
                <a:off x="15245780" y="7808225"/>
                <a:ext cx="302896" cy="40089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xmlns="" id="{10BDB164-9249-ACCF-4755-6B7115825BC1}"/>
                  </a:ext>
                </a:extLst>
              </p:cNvPr>
              <p:cNvSpPr txBox="1"/>
              <p:nvPr/>
            </p:nvSpPr>
            <p:spPr>
              <a:xfrm>
                <a:off x="15618699" y="1686346"/>
                <a:ext cx="1204176" cy="369332"/>
              </a:xfrm>
              <a:prstGeom prst="rect">
                <a:avLst/>
              </a:prstGeom>
              <a:noFill/>
            </p:spPr>
            <p:txBody>
              <a:bodyPr wrap="none" rtlCol="0">
                <a:spAutoFit/>
              </a:bodyPr>
              <a:lstStyle/>
              <a:p>
                <a:r>
                  <a:rPr lang="en-US" b="1" i="1" dirty="0" err="1">
                    <a:solidFill>
                      <a:srgbClr val="FF3399"/>
                    </a:solidFill>
                    <a:latin typeface="Times New Roman" panose="02020603050405020304" pitchFamily="18" charset="0"/>
                    <a:cs typeface="Times New Roman" panose="02020603050405020304" pitchFamily="18" charset="0"/>
                  </a:rPr>
                  <a:t>Mỹ</a:t>
                </a:r>
                <a:r>
                  <a:rPr lang="en-US" b="1" i="1" dirty="0">
                    <a:solidFill>
                      <a:srgbClr val="FF3399"/>
                    </a:solidFill>
                    <a:latin typeface="Times New Roman" panose="02020603050405020304" pitchFamily="18" charset="0"/>
                    <a:cs typeface="Times New Roman" panose="02020603050405020304" pitchFamily="18" charset="0"/>
                  </a:rPr>
                  <a:t> Khánh</a:t>
                </a:r>
              </a:p>
            </p:txBody>
          </p:sp>
          <p:sp>
            <p:nvSpPr>
              <p:cNvPr id="25" name="TextBox 24">
                <a:extLst>
                  <a:ext uri="{FF2B5EF4-FFF2-40B4-BE49-F238E27FC236}">
                    <a16:creationId xmlns:a16="http://schemas.microsoft.com/office/drawing/2014/main" xmlns="" id="{E60A1641-08A7-7B73-4BEE-F77C342CC620}"/>
                  </a:ext>
                </a:extLst>
              </p:cNvPr>
              <p:cNvSpPr txBox="1"/>
              <p:nvPr/>
            </p:nvSpPr>
            <p:spPr>
              <a:xfrm>
                <a:off x="14704299" y="2259568"/>
                <a:ext cx="930063" cy="369332"/>
              </a:xfrm>
              <a:prstGeom prst="rect">
                <a:avLst/>
              </a:prstGeom>
              <a:noFill/>
            </p:spPr>
            <p:txBody>
              <a:bodyPr wrap="none" rtlCol="0">
                <a:spAutoFit/>
              </a:bodyPr>
              <a:lstStyle/>
              <a:p>
                <a:r>
                  <a:rPr lang="en-US" b="1" i="1" dirty="0" err="1">
                    <a:solidFill>
                      <a:srgbClr val="FF3399"/>
                    </a:solidFill>
                    <a:latin typeface="Times New Roman" panose="02020603050405020304" pitchFamily="18" charset="0"/>
                    <a:cs typeface="Times New Roman" panose="02020603050405020304" pitchFamily="18" charset="0"/>
                  </a:rPr>
                  <a:t>Mỹ</a:t>
                </a:r>
                <a:r>
                  <a:rPr lang="en-US" b="1" i="1" dirty="0">
                    <a:solidFill>
                      <a:srgbClr val="FF3399"/>
                    </a:solidFill>
                    <a:latin typeface="Times New Roman" panose="02020603050405020304" pitchFamily="18" charset="0"/>
                    <a:cs typeface="Times New Roman" panose="02020603050405020304" pitchFamily="18" charset="0"/>
                  </a:rPr>
                  <a:t> Sơn</a:t>
                </a:r>
              </a:p>
            </p:txBody>
          </p:sp>
          <p:sp>
            <p:nvSpPr>
              <p:cNvPr id="26" name="TextBox 25">
                <a:extLst>
                  <a:ext uri="{FF2B5EF4-FFF2-40B4-BE49-F238E27FC236}">
                    <a16:creationId xmlns:a16="http://schemas.microsoft.com/office/drawing/2014/main" xmlns="" id="{EBACB1CF-CA92-DA44-0AF6-D25FBDE46F5C}"/>
                  </a:ext>
                </a:extLst>
              </p:cNvPr>
              <p:cNvSpPr txBox="1"/>
              <p:nvPr/>
            </p:nvSpPr>
            <p:spPr>
              <a:xfrm>
                <a:off x="16038278" y="2506822"/>
                <a:ext cx="1337226" cy="369332"/>
              </a:xfrm>
              <a:prstGeom prst="rect">
                <a:avLst/>
              </a:prstGeom>
              <a:noFill/>
            </p:spPr>
            <p:txBody>
              <a:bodyPr wrap="none" rtlCol="0">
                <a:spAutoFit/>
              </a:bodyPr>
              <a:lstStyle/>
              <a:p>
                <a:r>
                  <a:rPr lang="en-US" b="1" i="1" dirty="0" err="1">
                    <a:solidFill>
                      <a:srgbClr val="FF3399"/>
                    </a:solidFill>
                    <a:latin typeface="Times New Roman" panose="02020603050405020304" pitchFamily="18" charset="0"/>
                    <a:cs typeface="Times New Roman" panose="02020603050405020304" pitchFamily="18" charset="0"/>
                  </a:rPr>
                  <a:t>Khương</a:t>
                </a:r>
                <a:r>
                  <a:rPr lang="en-US" b="1" i="1" dirty="0">
                    <a:solidFill>
                      <a:srgbClr val="FF3399"/>
                    </a:solidFill>
                    <a:latin typeface="Times New Roman" panose="02020603050405020304" pitchFamily="18" charset="0"/>
                    <a:cs typeface="Times New Roman" panose="02020603050405020304" pitchFamily="18" charset="0"/>
                  </a:rPr>
                  <a:t> </a:t>
                </a:r>
                <a:r>
                  <a:rPr lang="en-US" b="1" i="1" dirty="0" err="1">
                    <a:solidFill>
                      <a:srgbClr val="FF3399"/>
                    </a:solidFill>
                    <a:latin typeface="Times New Roman" panose="02020603050405020304" pitchFamily="18" charset="0"/>
                    <a:cs typeface="Times New Roman" panose="02020603050405020304" pitchFamily="18" charset="0"/>
                  </a:rPr>
                  <a:t>Mỹ</a:t>
                </a:r>
                <a:endParaRPr lang="en-US" b="1" i="1" dirty="0">
                  <a:solidFill>
                    <a:srgbClr val="FF3399"/>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6D1E460E-B305-B44A-D71B-49FA93557A63}"/>
                  </a:ext>
                </a:extLst>
              </p:cNvPr>
              <p:cNvSpPr txBox="1"/>
              <p:nvPr/>
            </p:nvSpPr>
            <p:spPr>
              <a:xfrm>
                <a:off x="16903539" y="3996304"/>
                <a:ext cx="1152880" cy="369332"/>
              </a:xfrm>
              <a:prstGeom prst="rect">
                <a:avLst/>
              </a:prstGeom>
              <a:noFill/>
            </p:spPr>
            <p:txBody>
              <a:bodyPr wrap="none" rtlCol="0">
                <a:spAutoFit/>
              </a:bodyPr>
              <a:lstStyle/>
              <a:p>
                <a:r>
                  <a:rPr lang="en-US" b="1" i="1" dirty="0">
                    <a:solidFill>
                      <a:srgbClr val="FF3399"/>
                    </a:solidFill>
                    <a:latin typeface="Times New Roman" panose="02020603050405020304" pitchFamily="18" charset="0"/>
                    <a:cs typeface="Times New Roman" panose="02020603050405020304" pitchFamily="18" charset="0"/>
                  </a:rPr>
                  <a:t>Bình Lâm</a:t>
                </a:r>
              </a:p>
            </p:txBody>
          </p:sp>
          <p:sp>
            <p:nvSpPr>
              <p:cNvPr id="28" name="TextBox 27">
                <a:extLst>
                  <a:ext uri="{FF2B5EF4-FFF2-40B4-BE49-F238E27FC236}">
                    <a16:creationId xmlns:a16="http://schemas.microsoft.com/office/drawing/2014/main" xmlns="" id="{99E8B9CB-F983-D27E-F48A-827756483A30}"/>
                  </a:ext>
                </a:extLst>
              </p:cNvPr>
              <p:cNvSpPr txBox="1"/>
              <p:nvPr/>
            </p:nvSpPr>
            <p:spPr>
              <a:xfrm>
                <a:off x="15313899" y="4000500"/>
                <a:ext cx="1414170" cy="369332"/>
              </a:xfrm>
              <a:prstGeom prst="rect">
                <a:avLst/>
              </a:prstGeom>
              <a:noFill/>
            </p:spPr>
            <p:txBody>
              <a:bodyPr wrap="none" rtlCol="0">
                <a:spAutoFit/>
              </a:bodyPr>
              <a:lstStyle/>
              <a:p>
                <a:r>
                  <a:rPr lang="en-US" b="1" i="1" dirty="0">
                    <a:solidFill>
                      <a:srgbClr val="FF3399"/>
                    </a:solidFill>
                    <a:latin typeface="Times New Roman" panose="02020603050405020304" pitchFamily="18" charset="0"/>
                    <a:cs typeface="Times New Roman" panose="02020603050405020304" pitchFamily="18" charset="0"/>
                  </a:rPr>
                  <a:t>Dương Long</a:t>
                </a:r>
              </a:p>
            </p:txBody>
          </p:sp>
          <p:sp>
            <p:nvSpPr>
              <p:cNvPr id="29" name="TextBox 28">
                <a:extLst>
                  <a:ext uri="{FF2B5EF4-FFF2-40B4-BE49-F238E27FC236}">
                    <a16:creationId xmlns:a16="http://schemas.microsoft.com/office/drawing/2014/main" xmlns="" id="{C39B6F6E-6F9C-A404-65C1-FABFABAA547D}"/>
                  </a:ext>
                </a:extLst>
              </p:cNvPr>
              <p:cNvSpPr txBox="1"/>
              <p:nvPr/>
            </p:nvSpPr>
            <p:spPr>
              <a:xfrm>
                <a:off x="15448810" y="4695347"/>
                <a:ext cx="1195584" cy="369332"/>
              </a:xfrm>
              <a:prstGeom prst="rect">
                <a:avLst/>
              </a:prstGeom>
              <a:noFill/>
            </p:spPr>
            <p:txBody>
              <a:bodyPr wrap="none" rtlCol="0">
                <a:spAutoFit/>
              </a:bodyPr>
              <a:lstStyle/>
              <a:p>
                <a:r>
                  <a:rPr lang="en-US" b="1" i="1" dirty="0" err="1">
                    <a:solidFill>
                      <a:srgbClr val="FF3399"/>
                    </a:solidFill>
                    <a:latin typeface="Times New Roman" panose="02020603050405020304" pitchFamily="18" charset="0"/>
                    <a:cs typeface="Times New Roman" panose="02020603050405020304" pitchFamily="18" charset="0"/>
                  </a:rPr>
                  <a:t>Cánh</a:t>
                </a:r>
                <a:r>
                  <a:rPr lang="en-US" b="1" i="1" dirty="0">
                    <a:solidFill>
                      <a:srgbClr val="FF3399"/>
                    </a:solidFill>
                    <a:latin typeface="Times New Roman" panose="02020603050405020304" pitchFamily="18" charset="0"/>
                    <a:cs typeface="Times New Roman" panose="02020603050405020304" pitchFamily="18" charset="0"/>
                  </a:rPr>
                  <a:t> Tiên</a:t>
                </a:r>
              </a:p>
            </p:txBody>
          </p:sp>
          <p:sp>
            <p:nvSpPr>
              <p:cNvPr id="30" name="TextBox 29">
                <a:extLst>
                  <a:ext uri="{FF2B5EF4-FFF2-40B4-BE49-F238E27FC236}">
                    <a16:creationId xmlns:a16="http://schemas.microsoft.com/office/drawing/2014/main" xmlns="" id="{6CD06C9D-7EA8-9207-B880-53C7DFA367A8}"/>
                  </a:ext>
                </a:extLst>
              </p:cNvPr>
              <p:cNvSpPr txBox="1"/>
              <p:nvPr/>
            </p:nvSpPr>
            <p:spPr>
              <a:xfrm>
                <a:off x="16939190" y="4536368"/>
                <a:ext cx="922047" cy="369332"/>
              </a:xfrm>
              <a:prstGeom prst="rect">
                <a:avLst/>
              </a:prstGeom>
              <a:noFill/>
            </p:spPr>
            <p:txBody>
              <a:bodyPr wrap="none" rtlCol="0">
                <a:spAutoFit/>
              </a:bodyPr>
              <a:lstStyle/>
              <a:p>
                <a:r>
                  <a:rPr lang="en-US" b="1" i="1" dirty="0">
                    <a:solidFill>
                      <a:srgbClr val="FF3399"/>
                    </a:solidFill>
                    <a:latin typeface="Times New Roman" panose="02020603050405020304" pitchFamily="18" charset="0"/>
                    <a:cs typeface="Times New Roman" panose="02020603050405020304" pitchFamily="18" charset="0"/>
                  </a:rPr>
                  <a:t>Bánh </a:t>
                </a:r>
                <a:r>
                  <a:rPr lang="en-US" b="1" i="1" dirty="0" err="1">
                    <a:solidFill>
                      <a:srgbClr val="FF3399"/>
                    </a:solidFill>
                    <a:latin typeface="Times New Roman" panose="02020603050405020304" pitchFamily="18" charset="0"/>
                    <a:cs typeface="Times New Roman" panose="02020603050405020304" pitchFamily="18" charset="0"/>
                  </a:rPr>
                  <a:t>Ít</a:t>
                </a:r>
                <a:endParaRPr lang="en-US" b="1" i="1" dirty="0">
                  <a:solidFill>
                    <a:srgbClr val="FF3399"/>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xmlns="" id="{420218CC-F04F-F0ED-2DAC-9B2BDFF21518}"/>
                  </a:ext>
                </a:extLst>
              </p:cNvPr>
              <p:cNvSpPr txBox="1"/>
              <p:nvPr/>
            </p:nvSpPr>
            <p:spPr>
              <a:xfrm>
                <a:off x="17076797" y="5102895"/>
                <a:ext cx="1281120" cy="369332"/>
              </a:xfrm>
              <a:prstGeom prst="rect">
                <a:avLst/>
              </a:prstGeom>
              <a:noFill/>
            </p:spPr>
            <p:txBody>
              <a:bodyPr wrap="none" rtlCol="0">
                <a:spAutoFit/>
              </a:bodyPr>
              <a:lstStyle/>
              <a:p>
                <a:r>
                  <a:rPr lang="en-US" b="1" i="1" dirty="0" err="1">
                    <a:solidFill>
                      <a:srgbClr val="FF3399"/>
                    </a:solidFill>
                    <a:latin typeface="Times New Roman" panose="02020603050405020304" pitchFamily="18" charset="0"/>
                    <a:cs typeface="Times New Roman" panose="02020603050405020304" pitchFamily="18" charset="0"/>
                  </a:rPr>
                  <a:t>Tháp</a:t>
                </a:r>
                <a:r>
                  <a:rPr lang="en-US" b="1" i="1" dirty="0">
                    <a:solidFill>
                      <a:srgbClr val="FF3399"/>
                    </a:solidFill>
                    <a:latin typeface="Times New Roman" panose="02020603050405020304" pitchFamily="18" charset="0"/>
                    <a:cs typeface="Times New Roman" panose="02020603050405020304" pitchFamily="18" charset="0"/>
                  </a:rPr>
                  <a:t> </a:t>
                </a:r>
                <a:r>
                  <a:rPr lang="en-US" b="1" i="1" dirty="0" err="1">
                    <a:solidFill>
                      <a:srgbClr val="FF3399"/>
                    </a:solidFill>
                    <a:latin typeface="Times New Roman" panose="02020603050405020304" pitchFamily="18" charset="0"/>
                    <a:cs typeface="Times New Roman" panose="02020603050405020304" pitchFamily="18" charset="0"/>
                  </a:rPr>
                  <a:t>Nhạn</a:t>
                </a:r>
                <a:endParaRPr lang="en-US" b="1" i="1" dirty="0">
                  <a:solidFill>
                    <a:srgbClr val="FF3399"/>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xmlns="" id="{6BED1CD1-7CE0-1A31-9708-A59FCD69CA68}"/>
                  </a:ext>
                </a:extLst>
              </p:cNvPr>
              <p:cNvSpPr txBox="1"/>
              <p:nvPr/>
            </p:nvSpPr>
            <p:spPr>
              <a:xfrm>
                <a:off x="15169330" y="5479149"/>
                <a:ext cx="1311256" cy="369332"/>
              </a:xfrm>
              <a:prstGeom prst="rect">
                <a:avLst/>
              </a:prstGeom>
              <a:noFill/>
            </p:spPr>
            <p:txBody>
              <a:bodyPr wrap="none" rtlCol="0">
                <a:spAutoFit/>
              </a:bodyPr>
              <a:lstStyle/>
              <a:p>
                <a:r>
                  <a:rPr lang="en-US" b="1" i="1" dirty="0">
                    <a:solidFill>
                      <a:srgbClr val="FF3399"/>
                    </a:solidFill>
                    <a:latin typeface="Times New Roman" panose="02020603050405020304" pitchFamily="18" charset="0"/>
                    <a:cs typeface="Times New Roman" panose="02020603050405020304" pitchFamily="18" charset="0"/>
                  </a:rPr>
                  <a:t>Yang </a:t>
                </a:r>
                <a:r>
                  <a:rPr lang="en-US" b="1" i="1" dirty="0" err="1">
                    <a:solidFill>
                      <a:srgbClr val="FF3399"/>
                    </a:solidFill>
                    <a:latin typeface="Times New Roman" panose="02020603050405020304" pitchFamily="18" charset="0"/>
                    <a:cs typeface="Times New Roman" panose="02020603050405020304" pitchFamily="18" charset="0"/>
                  </a:rPr>
                  <a:t>Prông</a:t>
                </a:r>
                <a:endParaRPr lang="en-US" b="1" i="1" dirty="0">
                  <a:solidFill>
                    <a:srgbClr val="FF3399"/>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xmlns="" id="{C4008F45-95FE-EA04-7F93-3A65F71FEEA0}"/>
                  </a:ext>
                </a:extLst>
              </p:cNvPr>
              <p:cNvSpPr txBox="1"/>
              <p:nvPr/>
            </p:nvSpPr>
            <p:spPr>
              <a:xfrm>
                <a:off x="17001026" y="6569585"/>
                <a:ext cx="1088760" cy="369332"/>
              </a:xfrm>
              <a:prstGeom prst="rect">
                <a:avLst/>
              </a:prstGeom>
              <a:noFill/>
            </p:spPr>
            <p:txBody>
              <a:bodyPr wrap="none" rtlCol="0">
                <a:spAutoFit/>
              </a:bodyPr>
              <a:lstStyle/>
              <a:p>
                <a:r>
                  <a:rPr lang="en-US" b="1" i="1" dirty="0" err="1">
                    <a:solidFill>
                      <a:srgbClr val="FF3399"/>
                    </a:solidFill>
                    <a:latin typeface="Times New Roman" panose="02020603050405020304" pitchFamily="18" charset="0"/>
                    <a:cs typeface="Times New Roman" panose="02020603050405020304" pitchFamily="18" charset="0"/>
                  </a:rPr>
                  <a:t>Pô</a:t>
                </a:r>
                <a:r>
                  <a:rPr lang="en-US" b="1" i="1" dirty="0">
                    <a:solidFill>
                      <a:srgbClr val="FF3399"/>
                    </a:solidFill>
                    <a:latin typeface="Times New Roman" panose="02020603050405020304" pitchFamily="18" charset="0"/>
                    <a:cs typeface="Times New Roman" panose="02020603050405020304" pitchFamily="18" charset="0"/>
                  </a:rPr>
                  <a:t> Na-ga</a:t>
                </a:r>
              </a:p>
            </p:txBody>
          </p:sp>
          <p:sp>
            <p:nvSpPr>
              <p:cNvPr id="34" name="TextBox 33">
                <a:extLst>
                  <a:ext uri="{FF2B5EF4-FFF2-40B4-BE49-F238E27FC236}">
                    <a16:creationId xmlns:a16="http://schemas.microsoft.com/office/drawing/2014/main" xmlns="" id="{53C6AA87-C8FB-F74D-E8F3-D99EA401F15B}"/>
                  </a:ext>
                </a:extLst>
              </p:cNvPr>
              <p:cNvSpPr txBox="1"/>
              <p:nvPr/>
            </p:nvSpPr>
            <p:spPr>
              <a:xfrm>
                <a:off x="16526765" y="7134895"/>
                <a:ext cx="973343" cy="369332"/>
              </a:xfrm>
              <a:prstGeom prst="rect">
                <a:avLst/>
              </a:prstGeom>
              <a:noFill/>
            </p:spPr>
            <p:txBody>
              <a:bodyPr wrap="none" rtlCol="0">
                <a:spAutoFit/>
              </a:bodyPr>
              <a:lstStyle/>
              <a:p>
                <a:r>
                  <a:rPr lang="en-US" b="1" i="1" dirty="0">
                    <a:solidFill>
                      <a:srgbClr val="FF3399"/>
                    </a:solidFill>
                    <a:latin typeface="Times New Roman" panose="02020603050405020304" pitchFamily="18" charset="0"/>
                    <a:cs typeface="Times New Roman" panose="02020603050405020304" pitchFamily="18" charset="0"/>
                  </a:rPr>
                  <a:t>Hoà Lai</a:t>
                </a:r>
              </a:p>
            </p:txBody>
          </p:sp>
          <p:sp>
            <p:nvSpPr>
              <p:cNvPr id="35" name="TextBox 34">
                <a:extLst>
                  <a:ext uri="{FF2B5EF4-FFF2-40B4-BE49-F238E27FC236}">
                    <a16:creationId xmlns:a16="http://schemas.microsoft.com/office/drawing/2014/main" xmlns="" id="{5E7E6B94-DD7A-AC7C-C3E2-180D3A888459}"/>
                  </a:ext>
                </a:extLst>
              </p:cNvPr>
              <p:cNvSpPr txBox="1"/>
              <p:nvPr/>
            </p:nvSpPr>
            <p:spPr>
              <a:xfrm>
                <a:off x="16398182" y="7460812"/>
                <a:ext cx="1762021" cy="369332"/>
              </a:xfrm>
              <a:prstGeom prst="rect">
                <a:avLst/>
              </a:prstGeom>
              <a:noFill/>
            </p:spPr>
            <p:txBody>
              <a:bodyPr wrap="none" rtlCol="0">
                <a:spAutoFit/>
              </a:bodyPr>
              <a:lstStyle/>
              <a:p>
                <a:r>
                  <a:rPr lang="en-US" b="1" i="1" dirty="0" err="1">
                    <a:solidFill>
                      <a:srgbClr val="FF3399"/>
                    </a:solidFill>
                    <a:latin typeface="Times New Roman" panose="02020603050405020304" pitchFamily="18" charset="0"/>
                    <a:cs typeface="Times New Roman" panose="02020603050405020304" pitchFamily="18" charset="0"/>
                  </a:rPr>
                  <a:t>Pô</a:t>
                </a:r>
                <a:r>
                  <a:rPr lang="en-US" b="1" i="1" dirty="0">
                    <a:solidFill>
                      <a:srgbClr val="FF3399"/>
                    </a:solidFill>
                    <a:latin typeface="Times New Roman" panose="02020603050405020304" pitchFamily="18" charset="0"/>
                    <a:cs typeface="Times New Roman" panose="02020603050405020304" pitchFamily="18" charset="0"/>
                  </a:rPr>
                  <a:t> Klong Ga-rai</a:t>
                </a:r>
              </a:p>
            </p:txBody>
          </p:sp>
          <p:sp>
            <p:nvSpPr>
              <p:cNvPr id="36" name="TextBox 35">
                <a:extLst>
                  <a:ext uri="{FF2B5EF4-FFF2-40B4-BE49-F238E27FC236}">
                    <a16:creationId xmlns:a16="http://schemas.microsoft.com/office/drawing/2014/main" xmlns="" id="{59D05F67-47D4-DA22-989D-7508DA2D507E}"/>
                  </a:ext>
                </a:extLst>
              </p:cNvPr>
              <p:cNvSpPr txBox="1"/>
              <p:nvPr/>
            </p:nvSpPr>
            <p:spPr>
              <a:xfrm>
                <a:off x="14959091" y="7268697"/>
                <a:ext cx="1127232" cy="369332"/>
              </a:xfrm>
              <a:prstGeom prst="rect">
                <a:avLst/>
              </a:prstGeom>
              <a:noFill/>
            </p:spPr>
            <p:txBody>
              <a:bodyPr wrap="none" rtlCol="0">
                <a:spAutoFit/>
              </a:bodyPr>
              <a:lstStyle/>
              <a:p>
                <a:r>
                  <a:rPr lang="en-US" b="1" i="1" dirty="0" err="1">
                    <a:solidFill>
                      <a:srgbClr val="FF3399"/>
                    </a:solidFill>
                    <a:latin typeface="Times New Roman" panose="02020603050405020304" pitchFamily="18" charset="0"/>
                    <a:cs typeface="Times New Roman" panose="02020603050405020304" pitchFamily="18" charset="0"/>
                  </a:rPr>
                  <a:t>Pô</a:t>
                </a:r>
                <a:r>
                  <a:rPr lang="en-US" b="1" i="1" dirty="0">
                    <a:solidFill>
                      <a:srgbClr val="FF3399"/>
                    </a:solidFill>
                    <a:latin typeface="Times New Roman" panose="02020603050405020304" pitchFamily="18" charset="0"/>
                    <a:cs typeface="Times New Roman" panose="02020603050405020304" pitchFamily="18" charset="0"/>
                  </a:rPr>
                  <a:t> </a:t>
                </a:r>
                <a:r>
                  <a:rPr lang="en-US" b="1" i="1" dirty="0" err="1">
                    <a:solidFill>
                      <a:srgbClr val="FF3399"/>
                    </a:solidFill>
                    <a:latin typeface="Times New Roman" panose="02020603050405020304" pitchFamily="18" charset="0"/>
                    <a:cs typeface="Times New Roman" panose="02020603050405020304" pitchFamily="18" charset="0"/>
                  </a:rPr>
                  <a:t>Rô-mê</a:t>
                </a:r>
                <a:endParaRPr lang="en-US" b="1" i="1" dirty="0">
                  <a:solidFill>
                    <a:srgbClr val="FF3399"/>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xmlns="" id="{D62A1D10-59F6-436C-0499-069108BDEB28}"/>
                  </a:ext>
                </a:extLst>
              </p:cNvPr>
              <p:cNvSpPr txBox="1"/>
              <p:nvPr/>
            </p:nvSpPr>
            <p:spPr>
              <a:xfrm>
                <a:off x="14938438" y="7469692"/>
                <a:ext cx="960519" cy="369332"/>
              </a:xfrm>
              <a:prstGeom prst="rect">
                <a:avLst/>
              </a:prstGeom>
              <a:noFill/>
            </p:spPr>
            <p:txBody>
              <a:bodyPr wrap="none" rtlCol="0">
                <a:spAutoFit/>
              </a:bodyPr>
              <a:lstStyle/>
              <a:p>
                <a:r>
                  <a:rPr lang="en-US" b="1" i="1" dirty="0" err="1">
                    <a:solidFill>
                      <a:srgbClr val="FF3399"/>
                    </a:solidFill>
                    <a:latin typeface="Times New Roman" panose="02020603050405020304" pitchFamily="18" charset="0"/>
                    <a:cs typeface="Times New Roman" panose="02020603050405020304" pitchFamily="18" charset="0"/>
                  </a:rPr>
                  <a:t>Pô</a:t>
                </a:r>
                <a:r>
                  <a:rPr lang="en-US" b="1" i="1" dirty="0">
                    <a:solidFill>
                      <a:srgbClr val="FF3399"/>
                    </a:solidFill>
                    <a:latin typeface="Times New Roman" panose="02020603050405020304" pitchFamily="18" charset="0"/>
                    <a:cs typeface="Times New Roman" panose="02020603050405020304" pitchFamily="18" charset="0"/>
                  </a:rPr>
                  <a:t> </a:t>
                </a:r>
                <a:r>
                  <a:rPr lang="en-US" b="1" i="1" dirty="0" err="1">
                    <a:solidFill>
                      <a:srgbClr val="FF3399"/>
                    </a:solidFill>
                    <a:latin typeface="Times New Roman" panose="02020603050405020304" pitchFamily="18" charset="0"/>
                    <a:cs typeface="Times New Roman" panose="02020603050405020304" pitchFamily="18" charset="0"/>
                  </a:rPr>
                  <a:t>Đam</a:t>
                </a:r>
                <a:endParaRPr lang="en-US" b="1" i="1" dirty="0">
                  <a:solidFill>
                    <a:srgbClr val="FF3399"/>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xmlns="" id="{6C6CBA17-E9C1-3978-5AD3-C21C33068282}"/>
                  </a:ext>
                </a:extLst>
              </p:cNvPr>
              <p:cNvSpPr txBox="1"/>
              <p:nvPr/>
            </p:nvSpPr>
            <p:spPr>
              <a:xfrm>
                <a:off x="15273170" y="8015430"/>
                <a:ext cx="2246128" cy="369332"/>
              </a:xfrm>
              <a:prstGeom prst="rect">
                <a:avLst/>
              </a:prstGeom>
              <a:noFill/>
            </p:spPr>
            <p:txBody>
              <a:bodyPr wrap="none" rtlCol="0">
                <a:spAutoFit/>
              </a:bodyPr>
              <a:lstStyle/>
              <a:p>
                <a:r>
                  <a:rPr lang="en-US" b="1" i="1" dirty="0" err="1">
                    <a:solidFill>
                      <a:srgbClr val="FF3399"/>
                    </a:solidFill>
                    <a:latin typeface="Times New Roman" panose="02020603050405020304" pitchFamily="18" charset="0"/>
                    <a:cs typeface="Times New Roman" panose="02020603050405020304" pitchFamily="18" charset="0"/>
                  </a:rPr>
                  <a:t>Phố</a:t>
                </a:r>
                <a:r>
                  <a:rPr lang="en-US" b="1" i="1" dirty="0">
                    <a:solidFill>
                      <a:srgbClr val="FF3399"/>
                    </a:solidFill>
                    <a:latin typeface="Times New Roman" panose="02020603050405020304" pitchFamily="18" charset="0"/>
                    <a:cs typeface="Times New Roman" panose="02020603050405020304" pitchFamily="18" charset="0"/>
                  </a:rPr>
                  <a:t> </a:t>
                </a:r>
                <a:r>
                  <a:rPr lang="en-US" b="1" i="1" dirty="0" err="1">
                    <a:solidFill>
                      <a:srgbClr val="FF3399"/>
                    </a:solidFill>
                    <a:latin typeface="Times New Roman" panose="02020603050405020304" pitchFamily="18" charset="0"/>
                    <a:cs typeface="Times New Roman" panose="02020603050405020304" pitchFamily="18" charset="0"/>
                  </a:rPr>
                  <a:t>Hài</a:t>
                </a:r>
                <a:r>
                  <a:rPr lang="en-US" b="1" i="1" dirty="0">
                    <a:solidFill>
                      <a:srgbClr val="FF3399"/>
                    </a:solidFill>
                    <a:latin typeface="Times New Roman" panose="02020603050405020304" pitchFamily="18" charset="0"/>
                    <a:cs typeface="Times New Roman" panose="02020603050405020304" pitchFamily="18" charset="0"/>
                  </a:rPr>
                  <a:t> (</a:t>
                </a:r>
                <a:r>
                  <a:rPr lang="en-US" b="1" i="1" dirty="0" err="1">
                    <a:solidFill>
                      <a:srgbClr val="FF3399"/>
                    </a:solidFill>
                    <a:latin typeface="Times New Roman" panose="02020603050405020304" pitchFamily="18" charset="0"/>
                    <a:cs typeface="Times New Roman" panose="02020603050405020304" pitchFamily="18" charset="0"/>
                  </a:rPr>
                  <a:t>Pô</a:t>
                </a:r>
                <a:r>
                  <a:rPr lang="en-US" b="1" i="1" dirty="0">
                    <a:solidFill>
                      <a:srgbClr val="FF3399"/>
                    </a:solidFill>
                    <a:latin typeface="Times New Roman" panose="02020603050405020304" pitchFamily="18" charset="0"/>
                    <a:cs typeface="Times New Roman" panose="02020603050405020304" pitchFamily="18" charset="0"/>
                  </a:rPr>
                  <a:t> Sa I-</a:t>
                </a:r>
                <a:r>
                  <a:rPr lang="en-US" b="1" i="1" dirty="0" err="1">
                    <a:solidFill>
                      <a:srgbClr val="FF3399"/>
                    </a:solidFill>
                    <a:latin typeface="Times New Roman" panose="02020603050405020304" pitchFamily="18" charset="0"/>
                    <a:cs typeface="Times New Roman" panose="02020603050405020304" pitchFamily="18" charset="0"/>
                  </a:rPr>
                  <a:t>nư</a:t>
                </a:r>
                <a:r>
                  <a:rPr lang="en-US" b="1" i="1" dirty="0">
                    <a:solidFill>
                      <a:srgbClr val="FF3399"/>
                    </a:solidFill>
                    <a:latin typeface="Times New Roman" panose="02020603050405020304" pitchFamily="18" charset="0"/>
                    <a:cs typeface="Times New Roman" panose="02020603050405020304" pitchFamily="18" charset="0"/>
                  </a:rPr>
                  <a:t>)</a:t>
                </a:r>
              </a:p>
            </p:txBody>
          </p:sp>
          <p:sp>
            <p:nvSpPr>
              <p:cNvPr id="40" name="Rectangle 39">
                <a:extLst>
                  <a:ext uri="{FF2B5EF4-FFF2-40B4-BE49-F238E27FC236}">
                    <a16:creationId xmlns:a16="http://schemas.microsoft.com/office/drawing/2014/main" xmlns="" id="{84D78EA8-F47A-DDDE-BDE6-7DDEDFB99971}"/>
                  </a:ext>
                </a:extLst>
              </p:cNvPr>
              <p:cNvSpPr/>
              <p:nvPr/>
            </p:nvSpPr>
            <p:spPr>
              <a:xfrm>
                <a:off x="9233296" y="765806"/>
                <a:ext cx="2575403" cy="4877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2" descr="Indian Gate Icon">
                <a:extLst>
                  <a:ext uri="{FF2B5EF4-FFF2-40B4-BE49-F238E27FC236}">
                    <a16:creationId xmlns:a16="http://schemas.microsoft.com/office/drawing/2014/main" xmlns="" id="{1DE7758A-64DC-D495-55CF-25684662283F}"/>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5790" r="21902" b="35714"/>
              <a:stretch>
                <a:fillRect/>
              </a:stretch>
            </p:blipFill>
            <p:spPr bwMode="auto">
              <a:xfrm>
                <a:off x="9372203" y="704008"/>
                <a:ext cx="302896" cy="400892"/>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xmlns="" id="{2FE5AA48-FC35-54D6-0719-FDD7DA5369E0}"/>
                  </a:ext>
                </a:extLst>
              </p:cNvPr>
              <p:cNvSpPr txBox="1"/>
              <p:nvPr/>
            </p:nvSpPr>
            <p:spPr>
              <a:xfrm>
                <a:off x="9741982" y="788787"/>
                <a:ext cx="1370888" cy="369332"/>
              </a:xfrm>
              <a:prstGeom prst="rect">
                <a:avLst/>
              </a:prstGeom>
              <a:noFill/>
            </p:spPr>
            <p:txBody>
              <a:bodyPr wrap="none" rtlCol="0">
                <a:spAutoFit/>
              </a:bodyPr>
              <a:lstStyle/>
              <a:p>
                <a:r>
                  <a:rPr lang="en-US" b="1" dirty="0" err="1">
                    <a:latin typeface="Times New Roman" panose="02020603050405020304" pitchFamily="18" charset="0"/>
                    <a:cs typeface="Times New Roman" panose="02020603050405020304" pitchFamily="18" charset="0"/>
                  </a:rPr>
                  <a:t>Tháp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Chăm</a:t>
                </a:r>
                <a:endParaRPr lang="en-US" b="1" dirty="0">
                  <a:latin typeface="Times New Roman" panose="02020603050405020304" pitchFamily="18" charset="0"/>
                  <a:cs typeface="Times New Roman" panose="02020603050405020304" pitchFamily="18" charset="0"/>
                </a:endParaRPr>
              </a:p>
            </p:txBody>
          </p:sp>
        </p:grpSp>
        <p:sp>
          <p:nvSpPr>
            <p:cNvPr id="44" name="Rectangle 43">
              <a:extLst>
                <a:ext uri="{FF2B5EF4-FFF2-40B4-BE49-F238E27FC236}">
                  <a16:creationId xmlns:a16="http://schemas.microsoft.com/office/drawing/2014/main" xmlns="" id="{78C230B1-EE0F-52C8-01F3-26F23B26ECAE}"/>
                </a:ext>
              </a:extLst>
            </p:cNvPr>
            <p:cNvSpPr/>
            <p:nvPr/>
          </p:nvSpPr>
          <p:spPr>
            <a:xfrm>
              <a:off x="9144000" y="8571806"/>
              <a:ext cx="8912419" cy="7372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xmlns="" id="{268B57E6-3742-926D-6081-3BD265933107}"/>
                </a:ext>
              </a:extLst>
            </p:cNvPr>
            <p:cNvSpPr txBox="1"/>
            <p:nvPr/>
          </p:nvSpPr>
          <p:spPr>
            <a:xfrm>
              <a:off x="9233296" y="8720435"/>
              <a:ext cx="8627941"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Chăm</a:t>
              </a:r>
              <a:r>
                <a:rPr lang="en-US" sz="2400" dirty="0">
                  <a:latin typeface="Times New Roman" panose="02020603050405020304" pitchFamily="18" charset="0"/>
                  <a:cs typeface="Times New Roman" panose="02020603050405020304" pitchFamily="18" charset="0"/>
                </a:rPr>
                <a:t> Việt Nam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nay</a:t>
              </a:r>
            </a:p>
          </p:txBody>
        </p:sp>
      </p:grpSp>
    </p:spTree>
    <p:extLst>
      <p:ext uri="{BB962C8B-B14F-4D97-AF65-F5344CB8AC3E}">
        <p14:creationId xmlns:p14="http://schemas.microsoft.com/office/powerpoint/2010/main" val="403279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5AF5B42-7177-F752-5F86-30389567178C}"/>
            </a:ext>
          </a:extLst>
        </p:cNvPr>
        <p:cNvGrpSpPr/>
        <p:nvPr/>
      </p:nvGrpSpPr>
      <p:grpSpPr>
        <a:xfrm>
          <a:off x="0" y="0"/>
          <a:ext cx="0" cy="0"/>
          <a:chOff x="0" y="0"/>
          <a:chExt cx="0" cy="0"/>
        </a:xfrm>
      </p:grpSpPr>
      <p:grpSp>
        <p:nvGrpSpPr>
          <p:cNvPr id="10" name="Group 7">
            <a:extLst>
              <a:ext uri="{FF2B5EF4-FFF2-40B4-BE49-F238E27FC236}">
                <a16:creationId xmlns:a16="http://schemas.microsoft.com/office/drawing/2014/main" xmlns="" id="{47E08025-7B32-44F2-CC32-ED07C3395F70}"/>
              </a:ext>
            </a:extLst>
          </p:cNvPr>
          <p:cNvGrpSpPr/>
          <p:nvPr/>
        </p:nvGrpSpPr>
        <p:grpSpPr>
          <a:xfrm>
            <a:off x="52338" y="342900"/>
            <a:ext cx="8722209" cy="9367158"/>
            <a:chOff x="0" y="0"/>
            <a:chExt cx="8264539" cy="2288928"/>
          </a:xfrm>
          <a:solidFill>
            <a:schemeClr val="tx2"/>
          </a:solidFill>
        </p:grpSpPr>
        <p:sp>
          <p:nvSpPr>
            <p:cNvPr id="11" name="Freeform 8">
              <a:extLst>
                <a:ext uri="{FF2B5EF4-FFF2-40B4-BE49-F238E27FC236}">
                  <a16:creationId xmlns:a16="http://schemas.microsoft.com/office/drawing/2014/main" xmlns="" id="{421B087B-C05F-8209-D36F-9FFCB0F3553E}"/>
                </a:ext>
              </a:extLst>
            </p:cNvPr>
            <p:cNvSpPr/>
            <p:nvPr/>
          </p:nvSpPr>
          <p:spPr>
            <a:xfrm>
              <a:off x="10160" y="16510"/>
              <a:ext cx="8241679" cy="2260988"/>
            </a:xfrm>
            <a:custGeom>
              <a:avLst/>
              <a:gdLst/>
              <a:ahLst/>
              <a:cxnLst/>
              <a:rect l="l" t="t" r="r" b="b"/>
              <a:pathLst>
                <a:path w="8241679" h="2260988">
                  <a:moveTo>
                    <a:pt x="8241679" y="2260988"/>
                  </a:moveTo>
                  <a:lnTo>
                    <a:pt x="0" y="2253368"/>
                  </a:lnTo>
                  <a:lnTo>
                    <a:pt x="0" y="797397"/>
                  </a:lnTo>
                  <a:lnTo>
                    <a:pt x="17780" y="19050"/>
                  </a:lnTo>
                  <a:lnTo>
                    <a:pt x="4107965" y="0"/>
                  </a:lnTo>
                  <a:lnTo>
                    <a:pt x="8222629" y="5080"/>
                  </a:lnTo>
                  <a:close/>
                </a:path>
              </a:pathLst>
            </a:custGeom>
            <a:grpFill/>
          </p:spPr>
        </p:sp>
        <p:sp>
          <p:nvSpPr>
            <p:cNvPr id="12" name="Freeform 9">
              <a:extLst>
                <a:ext uri="{FF2B5EF4-FFF2-40B4-BE49-F238E27FC236}">
                  <a16:creationId xmlns:a16="http://schemas.microsoft.com/office/drawing/2014/main" xmlns="" id="{076AF3D2-CADF-79DF-F3E0-20B6354CDAD0}"/>
                </a:ext>
              </a:extLst>
            </p:cNvPr>
            <p:cNvSpPr/>
            <p:nvPr/>
          </p:nvSpPr>
          <p:spPr>
            <a:xfrm>
              <a:off x="-3810" y="0"/>
              <a:ext cx="8270889" cy="2287658"/>
            </a:xfrm>
            <a:custGeom>
              <a:avLst/>
              <a:gdLst/>
              <a:ahLst/>
              <a:cxnLst/>
              <a:rect l="l" t="t" r="r" b="b"/>
              <a:pathLst>
                <a:path w="8270889" h="2287658">
                  <a:moveTo>
                    <a:pt x="8236599" y="21590"/>
                  </a:moveTo>
                  <a:cubicBezTo>
                    <a:pt x="8237869" y="34290"/>
                    <a:pt x="8237869" y="44450"/>
                    <a:pt x="8239139" y="54610"/>
                  </a:cubicBezTo>
                  <a:cubicBezTo>
                    <a:pt x="8241679" y="97788"/>
                    <a:pt x="8242949" y="146221"/>
                    <a:pt x="8245489" y="192925"/>
                  </a:cubicBezTo>
                  <a:cubicBezTo>
                    <a:pt x="8245489" y="260385"/>
                    <a:pt x="8258189" y="1590566"/>
                    <a:pt x="8264539" y="1658027"/>
                  </a:cubicBezTo>
                  <a:cubicBezTo>
                    <a:pt x="8270889" y="1760082"/>
                    <a:pt x="8267079" y="1863868"/>
                    <a:pt x="8267079" y="1965923"/>
                  </a:cubicBezTo>
                  <a:cubicBezTo>
                    <a:pt x="8267079" y="2055870"/>
                    <a:pt x="8268349" y="2138899"/>
                    <a:pt x="8269619" y="2226698"/>
                  </a:cubicBezTo>
                  <a:cubicBezTo>
                    <a:pt x="8269619" y="2248288"/>
                    <a:pt x="8269619" y="2262258"/>
                    <a:pt x="8269619" y="2286388"/>
                  </a:cubicBezTo>
                  <a:cubicBezTo>
                    <a:pt x="8246760" y="2286388"/>
                    <a:pt x="8226439" y="2287658"/>
                    <a:pt x="8184853" y="2286388"/>
                  </a:cubicBezTo>
                  <a:cubicBezTo>
                    <a:pt x="7764329" y="2281308"/>
                    <a:pt x="7337334" y="2287658"/>
                    <a:pt x="6916809" y="2282578"/>
                  </a:cubicBezTo>
                  <a:cubicBezTo>
                    <a:pt x="6664494" y="2278768"/>
                    <a:pt x="6418649" y="2281308"/>
                    <a:pt x="6166333" y="2278768"/>
                  </a:cubicBezTo>
                  <a:cubicBezTo>
                    <a:pt x="6049880" y="2277498"/>
                    <a:pt x="5933428" y="2276228"/>
                    <a:pt x="5816975" y="2274958"/>
                  </a:cubicBezTo>
                  <a:cubicBezTo>
                    <a:pt x="5745809" y="2274958"/>
                    <a:pt x="5681112" y="2276228"/>
                    <a:pt x="5609947" y="2276228"/>
                  </a:cubicBezTo>
                  <a:cubicBezTo>
                    <a:pt x="5428797" y="2274958"/>
                    <a:pt x="4930637" y="2276228"/>
                    <a:pt x="4749488" y="2274958"/>
                  </a:cubicBezTo>
                  <a:cubicBezTo>
                    <a:pt x="4620096" y="2273688"/>
                    <a:pt x="2032250" y="2282578"/>
                    <a:pt x="1902857" y="2281308"/>
                  </a:cubicBezTo>
                  <a:cubicBezTo>
                    <a:pt x="1870509" y="2281308"/>
                    <a:pt x="1831692" y="2282578"/>
                    <a:pt x="1799344" y="2282578"/>
                  </a:cubicBezTo>
                  <a:cubicBezTo>
                    <a:pt x="1721708" y="2282578"/>
                    <a:pt x="1650542" y="2283848"/>
                    <a:pt x="1572907" y="2283848"/>
                  </a:cubicBezTo>
                  <a:cubicBezTo>
                    <a:pt x="1378819" y="2283848"/>
                    <a:pt x="1191200" y="2282578"/>
                    <a:pt x="997111" y="2281308"/>
                  </a:cubicBezTo>
                  <a:cubicBezTo>
                    <a:pt x="880658" y="2280038"/>
                    <a:pt x="764205" y="2278768"/>
                    <a:pt x="654222" y="2277498"/>
                  </a:cubicBezTo>
                  <a:cubicBezTo>
                    <a:pt x="447194" y="2276228"/>
                    <a:pt x="240166" y="2274958"/>
                    <a:pt x="48260" y="2274958"/>
                  </a:cubicBezTo>
                  <a:cubicBezTo>
                    <a:pt x="38100" y="2274958"/>
                    <a:pt x="29210" y="2274958"/>
                    <a:pt x="19050" y="2273688"/>
                  </a:cubicBezTo>
                  <a:cubicBezTo>
                    <a:pt x="10160" y="2272418"/>
                    <a:pt x="5080" y="2266068"/>
                    <a:pt x="7620" y="2257178"/>
                  </a:cubicBezTo>
                  <a:cubicBezTo>
                    <a:pt x="16510" y="2225386"/>
                    <a:pt x="12700" y="2182143"/>
                    <a:pt x="11430" y="2137169"/>
                  </a:cubicBezTo>
                  <a:cubicBezTo>
                    <a:pt x="10160" y="2045492"/>
                    <a:pt x="6350" y="1955545"/>
                    <a:pt x="7620" y="1863868"/>
                  </a:cubicBezTo>
                  <a:cubicBezTo>
                    <a:pt x="5080" y="1749704"/>
                    <a:pt x="0" y="336494"/>
                    <a:pt x="7620" y="220601"/>
                  </a:cubicBezTo>
                  <a:cubicBezTo>
                    <a:pt x="8890" y="198114"/>
                    <a:pt x="7620" y="173897"/>
                    <a:pt x="8890" y="151410"/>
                  </a:cubicBezTo>
                  <a:cubicBezTo>
                    <a:pt x="10160" y="115086"/>
                    <a:pt x="12700" y="75301"/>
                    <a:pt x="13970" y="44450"/>
                  </a:cubicBezTo>
                  <a:cubicBezTo>
                    <a:pt x="13970" y="41910"/>
                    <a:pt x="15240" y="39370"/>
                    <a:pt x="16510" y="38100"/>
                  </a:cubicBezTo>
                  <a:cubicBezTo>
                    <a:pt x="38100" y="35560"/>
                    <a:pt x="78426" y="30480"/>
                    <a:pt x="181940" y="29210"/>
                  </a:cubicBezTo>
                  <a:cubicBezTo>
                    <a:pt x="356619" y="25400"/>
                    <a:pt x="531299" y="22860"/>
                    <a:pt x="712448" y="20320"/>
                  </a:cubicBezTo>
                  <a:cubicBezTo>
                    <a:pt x="835371" y="17780"/>
                    <a:pt x="958294" y="16510"/>
                    <a:pt x="1074747" y="13970"/>
                  </a:cubicBezTo>
                  <a:cubicBezTo>
                    <a:pt x="1191200" y="11430"/>
                    <a:pt x="1314122" y="8890"/>
                    <a:pt x="1430576" y="8890"/>
                  </a:cubicBezTo>
                  <a:cubicBezTo>
                    <a:pt x="1559968" y="7620"/>
                    <a:pt x="1689360" y="10160"/>
                    <a:pt x="1818753" y="8890"/>
                  </a:cubicBezTo>
                  <a:cubicBezTo>
                    <a:pt x="1980493" y="8890"/>
                    <a:pt x="4911228" y="6350"/>
                    <a:pt x="5072969" y="5080"/>
                  </a:cubicBezTo>
                  <a:cubicBezTo>
                    <a:pt x="5228240" y="3810"/>
                    <a:pt x="5383510" y="2540"/>
                    <a:pt x="5545250" y="2540"/>
                  </a:cubicBezTo>
                  <a:cubicBezTo>
                    <a:pt x="5810505" y="1270"/>
                    <a:pt x="6069289" y="0"/>
                    <a:pt x="6334544" y="0"/>
                  </a:cubicBezTo>
                  <a:cubicBezTo>
                    <a:pt x="6444527" y="0"/>
                    <a:pt x="6560980" y="2540"/>
                    <a:pt x="6670964" y="2540"/>
                  </a:cubicBezTo>
                  <a:cubicBezTo>
                    <a:pt x="6975036" y="3810"/>
                    <a:pt x="7285577" y="5080"/>
                    <a:pt x="7589649" y="7620"/>
                  </a:cubicBezTo>
                  <a:cubicBezTo>
                    <a:pt x="7751389" y="8890"/>
                    <a:pt x="7913130" y="12700"/>
                    <a:pt x="8074870" y="16510"/>
                  </a:cubicBezTo>
                  <a:cubicBezTo>
                    <a:pt x="8113688" y="16510"/>
                    <a:pt x="8152506" y="16510"/>
                    <a:pt x="8184853" y="16510"/>
                  </a:cubicBezTo>
                  <a:cubicBezTo>
                    <a:pt x="8217549" y="17780"/>
                    <a:pt x="8226439" y="20320"/>
                    <a:pt x="8236599" y="21590"/>
                  </a:cubicBezTo>
                  <a:close/>
                  <a:moveTo>
                    <a:pt x="8246760" y="2269878"/>
                  </a:moveTo>
                  <a:cubicBezTo>
                    <a:pt x="8248029" y="2253368"/>
                    <a:pt x="8249300" y="2240668"/>
                    <a:pt x="8249300" y="2227968"/>
                  </a:cubicBezTo>
                  <a:cubicBezTo>
                    <a:pt x="8248029" y="2130250"/>
                    <a:pt x="8246760" y="2038573"/>
                    <a:pt x="8246760" y="1939977"/>
                  </a:cubicBezTo>
                  <a:cubicBezTo>
                    <a:pt x="8246760" y="1895003"/>
                    <a:pt x="8249300" y="1850030"/>
                    <a:pt x="8248029" y="1805056"/>
                  </a:cubicBezTo>
                  <a:cubicBezTo>
                    <a:pt x="8248029" y="1763542"/>
                    <a:pt x="8246760" y="1720298"/>
                    <a:pt x="8245489" y="1678784"/>
                  </a:cubicBezTo>
                  <a:cubicBezTo>
                    <a:pt x="8240410" y="1614783"/>
                    <a:pt x="8228979" y="289791"/>
                    <a:pt x="8228979" y="225790"/>
                  </a:cubicBezTo>
                  <a:cubicBezTo>
                    <a:pt x="8226439" y="172168"/>
                    <a:pt x="8223900" y="116815"/>
                    <a:pt x="8221360" y="63500"/>
                  </a:cubicBezTo>
                  <a:cubicBezTo>
                    <a:pt x="8220089" y="44450"/>
                    <a:pt x="8218819" y="43180"/>
                    <a:pt x="8165445" y="41910"/>
                  </a:cubicBezTo>
                  <a:cubicBezTo>
                    <a:pt x="8146036" y="41910"/>
                    <a:pt x="8133097" y="41910"/>
                    <a:pt x="8113688" y="40640"/>
                  </a:cubicBezTo>
                  <a:cubicBezTo>
                    <a:pt x="7951947" y="36830"/>
                    <a:pt x="7783737" y="31750"/>
                    <a:pt x="7621997" y="30480"/>
                  </a:cubicBezTo>
                  <a:cubicBezTo>
                    <a:pt x="7227350" y="26670"/>
                    <a:pt x="6826235" y="25400"/>
                    <a:pt x="6431588" y="22860"/>
                  </a:cubicBezTo>
                  <a:cubicBezTo>
                    <a:pt x="6373362" y="22860"/>
                    <a:pt x="6308665" y="22860"/>
                    <a:pt x="6250439" y="22860"/>
                  </a:cubicBezTo>
                  <a:cubicBezTo>
                    <a:pt x="6153395" y="22860"/>
                    <a:pt x="6056350" y="22860"/>
                    <a:pt x="5965776" y="22860"/>
                  </a:cubicBezTo>
                  <a:cubicBezTo>
                    <a:pt x="5758748" y="22860"/>
                    <a:pt x="5551721" y="22860"/>
                    <a:pt x="5351162" y="24130"/>
                  </a:cubicBezTo>
                  <a:cubicBezTo>
                    <a:pt x="5176483" y="25400"/>
                    <a:pt x="2232808" y="29210"/>
                    <a:pt x="2058128" y="29210"/>
                  </a:cubicBezTo>
                  <a:cubicBezTo>
                    <a:pt x="1773465" y="29210"/>
                    <a:pt x="1488802" y="26670"/>
                    <a:pt x="1204139" y="33020"/>
                  </a:cubicBezTo>
                  <a:cubicBezTo>
                    <a:pt x="1055338" y="36830"/>
                    <a:pt x="913006" y="36830"/>
                    <a:pt x="770675" y="38100"/>
                  </a:cubicBezTo>
                  <a:cubicBezTo>
                    <a:pt x="524829" y="41910"/>
                    <a:pt x="278984" y="45720"/>
                    <a:pt x="49530" y="50800"/>
                  </a:cubicBezTo>
                  <a:cubicBezTo>
                    <a:pt x="36830" y="50800"/>
                    <a:pt x="34290" y="53340"/>
                    <a:pt x="33020" y="70112"/>
                  </a:cubicBezTo>
                  <a:cubicBezTo>
                    <a:pt x="31750" y="101248"/>
                    <a:pt x="31750" y="132383"/>
                    <a:pt x="30480" y="163519"/>
                  </a:cubicBezTo>
                  <a:cubicBezTo>
                    <a:pt x="29210" y="215411"/>
                    <a:pt x="26670" y="265574"/>
                    <a:pt x="25400" y="317467"/>
                  </a:cubicBezTo>
                  <a:cubicBezTo>
                    <a:pt x="20320" y="372819"/>
                    <a:pt x="26670" y="1725487"/>
                    <a:pt x="29210" y="1780839"/>
                  </a:cubicBezTo>
                  <a:cubicBezTo>
                    <a:pt x="29210" y="1839651"/>
                    <a:pt x="29210" y="1900193"/>
                    <a:pt x="30480" y="1959004"/>
                  </a:cubicBezTo>
                  <a:cubicBezTo>
                    <a:pt x="30480" y="2002248"/>
                    <a:pt x="33020" y="2045492"/>
                    <a:pt x="33020" y="2088736"/>
                  </a:cubicBezTo>
                  <a:cubicBezTo>
                    <a:pt x="33020" y="2135439"/>
                    <a:pt x="33020" y="2182143"/>
                    <a:pt x="31750" y="2227968"/>
                  </a:cubicBezTo>
                  <a:cubicBezTo>
                    <a:pt x="31750" y="2231778"/>
                    <a:pt x="31750" y="2234318"/>
                    <a:pt x="31750" y="2238128"/>
                  </a:cubicBezTo>
                  <a:cubicBezTo>
                    <a:pt x="31750" y="2248288"/>
                    <a:pt x="35560" y="2252098"/>
                    <a:pt x="44450" y="2252098"/>
                  </a:cubicBezTo>
                  <a:cubicBezTo>
                    <a:pt x="91365" y="2252098"/>
                    <a:pt x="181940" y="2253368"/>
                    <a:pt x="266045" y="2253368"/>
                  </a:cubicBezTo>
                  <a:cubicBezTo>
                    <a:pt x="388968" y="2253368"/>
                    <a:pt x="518360" y="2250828"/>
                    <a:pt x="641283" y="2253368"/>
                  </a:cubicBezTo>
                  <a:cubicBezTo>
                    <a:pt x="841841" y="2257178"/>
                    <a:pt x="1042399" y="2259718"/>
                    <a:pt x="1242957" y="2258448"/>
                  </a:cubicBezTo>
                  <a:cubicBezTo>
                    <a:pt x="1372349" y="2257178"/>
                    <a:pt x="1495272" y="2259718"/>
                    <a:pt x="1624664" y="2259718"/>
                  </a:cubicBezTo>
                  <a:cubicBezTo>
                    <a:pt x="1812283" y="2259718"/>
                    <a:pt x="1999902" y="2258448"/>
                    <a:pt x="2187521" y="2259718"/>
                  </a:cubicBezTo>
                  <a:cubicBezTo>
                    <a:pt x="2465714" y="2260988"/>
                    <a:pt x="5519372" y="2250828"/>
                    <a:pt x="5804035" y="2253368"/>
                  </a:cubicBezTo>
                  <a:cubicBezTo>
                    <a:pt x="5926958" y="2254638"/>
                    <a:pt x="6049880" y="2255908"/>
                    <a:pt x="6166334" y="2255908"/>
                  </a:cubicBezTo>
                  <a:cubicBezTo>
                    <a:pt x="6379831" y="2258448"/>
                    <a:pt x="6586859" y="2254638"/>
                    <a:pt x="6800356" y="2258448"/>
                  </a:cubicBezTo>
                  <a:cubicBezTo>
                    <a:pt x="6975036" y="2260988"/>
                    <a:pt x="7149715" y="2260988"/>
                    <a:pt x="7324395" y="2263528"/>
                  </a:cubicBezTo>
                  <a:cubicBezTo>
                    <a:pt x="7583179" y="2267338"/>
                    <a:pt x="7841964" y="2269878"/>
                    <a:pt x="8100748" y="2271148"/>
                  </a:cubicBezTo>
                  <a:cubicBezTo>
                    <a:pt x="8197793" y="2271148"/>
                    <a:pt x="8226439" y="2269878"/>
                    <a:pt x="8246760" y="2269878"/>
                  </a:cubicBezTo>
                  <a:close/>
                </a:path>
              </a:pathLst>
            </a:custGeom>
            <a:grpFill/>
          </p:spPr>
        </p:sp>
      </p:grpSp>
      <p:sp>
        <p:nvSpPr>
          <p:cNvPr id="13" name="Rectangle 12">
            <a:extLst>
              <a:ext uri="{FF2B5EF4-FFF2-40B4-BE49-F238E27FC236}">
                <a16:creationId xmlns:a16="http://schemas.microsoft.com/office/drawing/2014/main" xmlns="" id="{79A39F21-869C-F407-A1EC-C3EBBB490C1A}"/>
              </a:ext>
            </a:extLst>
          </p:cNvPr>
          <p:cNvSpPr/>
          <p:nvPr/>
        </p:nvSpPr>
        <p:spPr>
          <a:xfrm>
            <a:off x="0" y="582139"/>
            <a:ext cx="8671781" cy="9925731"/>
          </a:xfrm>
          <a:prstGeom prst="rect">
            <a:avLst/>
          </a:prstGeom>
        </p:spPr>
        <p:txBody>
          <a:bodyPr wrap="square">
            <a:spAutoFit/>
          </a:bodyPr>
          <a:lstStyle/>
          <a:p>
            <a:pPr algn="just">
              <a:lnSpc>
                <a:spcPct val="120000"/>
              </a:lnSpc>
              <a:spcBef>
                <a:spcPts val="600"/>
              </a:spcBef>
              <a:spcAft>
                <a:spcPts val="600"/>
              </a:spcAft>
            </a:pP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Q</a:t>
            </a:r>
            <a:r>
              <a:rPr lang="vi-VN"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uan sát </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video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sau</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và</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vi-VN"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hình 2</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thảo</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luận</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nhóm</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4,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trả</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lời</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câu</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hỏi</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a:t>
            </a:r>
          </a:p>
          <a:p>
            <a:pPr>
              <a:lnSpc>
                <a:spcPct val="120000"/>
              </a:lnSpc>
            </a:pPr>
            <a:r>
              <a:rPr lang="nl-NL" sz="4400" b="1" dirty="0">
                <a:solidFill>
                  <a:srgbClr val="FFFF00"/>
                </a:solidFill>
                <a:latin typeface="Times New Roman" panose="02020603050405020304" pitchFamily="18" charset="0"/>
                <a:cs typeface="Times New Roman" panose="02020603050405020304" pitchFamily="18" charset="0"/>
              </a:rPr>
              <a:t>Câu 1: </a:t>
            </a:r>
            <a:r>
              <a:rPr lang="nl-NL" sz="4400" b="1" dirty="0">
                <a:solidFill>
                  <a:schemeClr val="bg1"/>
                </a:solidFill>
                <a:latin typeface="Times New Roman" panose="02020603050405020304" pitchFamily="18" charset="0"/>
                <a:cs typeface="Times New Roman" panose="02020603050405020304" pitchFamily="18" charset="0"/>
              </a:rPr>
              <a:t>Vương quốc Chăm -pa được thành lập vào thời gian nào?</a:t>
            </a:r>
            <a:endParaRPr lang="en-US" sz="4400" b="1" dirty="0">
              <a:solidFill>
                <a:schemeClr val="bg1"/>
              </a:solidFill>
              <a:latin typeface="Times New Roman" panose="02020603050405020304" pitchFamily="18" charset="0"/>
              <a:cs typeface="Times New Roman" panose="02020603050405020304" pitchFamily="18" charset="0"/>
            </a:endParaRPr>
          </a:p>
          <a:p>
            <a:pPr>
              <a:lnSpc>
                <a:spcPct val="120000"/>
              </a:lnSpc>
            </a:pPr>
            <a:r>
              <a:rPr lang="nl-NL" sz="4400" b="1" dirty="0">
                <a:solidFill>
                  <a:srgbClr val="FFFF00"/>
                </a:solidFill>
                <a:latin typeface="Times New Roman" panose="02020603050405020304" pitchFamily="18" charset="0"/>
                <a:cs typeface="Times New Roman" panose="02020603050405020304" pitchFamily="18" charset="0"/>
              </a:rPr>
              <a:t>Câu 2:  </a:t>
            </a:r>
            <a:r>
              <a:rPr lang="nl-NL" sz="4400" b="1" dirty="0">
                <a:solidFill>
                  <a:schemeClr val="bg1"/>
                </a:solidFill>
                <a:latin typeface="Times New Roman" panose="02020603050405020304" pitchFamily="18" charset="0"/>
                <a:cs typeface="Times New Roman" panose="02020603050405020304" pitchFamily="18" charset="0"/>
              </a:rPr>
              <a:t>Địa bàn chủ yếu của vương quốc này ở đâu?</a:t>
            </a:r>
            <a:endParaRPr lang="en-US" sz="4400" b="1" dirty="0">
              <a:solidFill>
                <a:schemeClr val="bg1"/>
              </a:solidFill>
              <a:latin typeface="Times New Roman" panose="02020603050405020304" pitchFamily="18" charset="0"/>
              <a:cs typeface="Times New Roman" panose="02020603050405020304" pitchFamily="18" charset="0"/>
            </a:endParaRPr>
          </a:p>
          <a:p>
            <a:pPr>
              <a:lnSpc>
                <a:spcPct val="120000"/>
              </a:lnSpc>
            </a:pPr>
            <a:r>
              <a:rPr lang="nl-NL" sz="4400" b="1" dirty="0">
                <a:solidFill>
                  <a:srgbClr val="FFFF00"/>
                </a:solidFill>
                <a:latin typeface="Times New Roman" panose="02020603050405020304" pitchFamily="18" charset="0"/>
                <a:cs typeface="Times New Roman" panose="02020603050405020304" pitchFamily="18" charset="0"/>
              </a:rPr>
              <a:t>Câu 3: </a:t>
            </a:r>
            <a:r>
              <a:rPr lang="nl-NL" sz="4400" b="1" dirty="0">
                <a:solidFill>
                  <a:schemeClr val="bg1"/>
                </a:solidFill>
                <a:latin typeface="Times New Roman" panose="02020603050405020304" pitchFamily="18" charset="0"/>
                <a:cs typeface="Times New Roman" panose="02020603050405020304" pitchFamily="18" charset="0"/>
              </a:rPr>
              <a:t>Di sản văn hoá tiêu biểu của Vương quốc Chăm-pa là gì?</a:t>
            </a:r>
            <a:endParaRPr lang="en-US" sz="4400" b="1" dirty="0">
              <a:solidFill>
                <a:schemeClr val="bg1"/>
              </a:solidFill>
              <a:latin typeface="Times New Roman" panose="02020603050405020304" pitchFamily="18" charset="0"/>
              <a:cs typeface="Times New Roman" panose="02020603050405020304" pitchFamily="18" charset="0"/>
            </a:endParaRPr>
          </a:p>
          <a:p>
            <a:pPr>
              <a:lnSpc>
                <a:spcPct val="120000"/>
              </a:lnSpc>
            </a:pPr>
            <a:r>
              <a:rPr lang="nl-NL" sz="4400" b="1" dirty="0">
                <a:solidFill>
                  <a:srgbClr val="FFFF00"/>
                </a:solidFill>
                <a:latin typeface="Times New Roman" panose="02020603050405020304" pitchFamily="18" charset="0"/>
                <a:cs typeface="Times New Roman" panose="02020603050405020304" pitchFamily="18" charset="0"/>
              </a:rPr>
              <a:t>Câu 4: </a:t>
            </a:r>
            <a:r>
              <a:rPr lang="nl-NL" sz="4400" b="1" dirty="0">
                <a:solidFill>
                  <a:schemeClr val="bg1"/>
                </a:solidFill>
                <a:latin typeface="Times New Roman" panose="02020603050405020304" pitchFamily="18" charset="0"/>
                <a:cs typeface="Times New Roman" panose="02020603050405020304" pitchFamily="18" charset="0"/>
              </a:rPr>
              <a:t>Kể tên và xác định vị trí của một số đền tháp Chăm-pa trên lược đồ.</a:t>
            </a:r>
            <a:endParaRPr lang="en-US" sz="4400" b="1" dirty="0">
              <a:solidFill>
                <a:schemeClr val="bg1"/>
              </a:solidFill>
              <a:latin typeface="Times New Roman" panose="02020603050405020304" pitchFamily="18" charset="0"/>
              <a:cs typeface="Times New Roman" panose="02020603050405020304" pitchFamily="18" charset="0"/>
            </a:endParaRPr>
          </a:p>
          <a:p>
            <a:pPr algn="just">
              <a:lnSpc>
                <a:spcPct val="120000"/>
              </a:lnSpc>
              <a:spcBef>
                <a:spcPts val="600"/>
              </a:spcBef>
              <a:spcAft>
                <a:spcPts val="600"/>
              </a:spcAft>
            </a:pPr>
            <a:endParaRPr lang="en-US" sz="44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46" name="Group 45">
            <a:extLst>
              <a:ext uri="{FF2B5EF4-FFF2-40B4-BE49-F238E27FC236}">
                <a16:creationId xmlns:a16="http://schemas.microsoft.com/office/drawing/2014/main" xmlns="" id="{CAE9D72A-160B-8B41-C7F6-2C7A41F45308}"/>
              </a:ext>
            </a:extLst>
          </p:cNvPr>
          <p:cNvGrpSpPr/>
          <p:nvPr/>
        </p:nvGrpSpPr>
        <p:grpSpPr>
          <a:xfrm>
            <a:off x="9067800" y="426794"/>
            <a:ext cx="9290117" cy="8882271"/>
            <a:chOff x="9067800" y="426794"/>
            <a:chExt cx="9290117" cy="8882271"/>
          </a:xfrm>
        </p:grpSpPr>
        <p:grpSp>
          <p:nvGrpSpPr>
            <p:cNvPr id="43" name="Group 42">
              <a:extLst>
                <a:ext uri="{FF2B5EF4-FFF2-40B4-BE49-F238E27FC236}">
                  <a16:creationId xmlns:a16="http://schemas.microsoft.com/office/drawing/2014/main" xmlns="" id="{07F8D4D6-A600-2A98-6923-809A8BCF43B2}"/>
                </a:ext>
              </a:extLst>
            </p:cNvPr>
            <p:cNvGrpSpPr/>
            <p:nvPr/>
          </p:nvGrpSpPr>
          <p:grpSpPr>
            <a:xfrm>
              <a:off x="9067800" y="426794"/>
              <a:ext cx="9290117" cy="8145012"/>
              <a:chOff x="9067800" y="426794"/>
              <a:chExt cx="9290117" cy="8145012"/>
            </a:xfrm>
          </p:grpSpPr>
          <p:pic>
            <p:nvPicPr>
              <p:cNvPr id="4" name="Picture 3">
                <a:extLst>
                  <a:ext uri="{FF2B5EF4-FFF2-40B4-BE49-F238E27FC236}">
                    <a16:creationId xmlns:a16="http://schemas.microsoft.com/office/drawing/2014/main" xmlns="" id="{83E5B660-8733-8F2B-332D-DB71648116C7}"/>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9067800" y="426794"/>
                <a:ext cx="9011908" cy="8145012"/>
              </a:xfrm>
              <a:prstGeom prst="rect">
                <a:avLst/>
              </a:prstGeom>
            </p:spPr>
          </p:pic>
          <p:pic>
            <p:nvPicPr>
              <p:cNvPr id="5" name="Picture 2" descr="Indian Gate Icon">
                <a:extLst>
                  <a:ext uri="{FF2B5EF4-FFF2-40B4-BE49-F238E27FC236}">
                    <a16:creationId xmlns:a16="http://schemas.microsoft.com/office/drawing/2014/main" xmlns="" id="{0FABF1FD-6C76-618E-4837-0DFC8E1C0662}"/>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5790" r="21902" b="35714"/>
              <a:stretch>
                <a:fillRect/>
              </a:stretch>
            </p:blipFill>
            <p:spPr bwMode="auto">
              <a:xfrm>
                <a:off x="15161499" y="1485900"/>
                <a:ext cx="302896" cy="4008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ndian Gate Icon">
                <a:extLst>
                  <a:ext uri="{FF2B5EF4-FFF2-40B4-BE49-F238E27FC236}">
                    <a16:creationId xmlns:a16="http://schemas.microsoft.com/office/drawing/2014/main" xmlns="" id="{48114269-169A-5B82-3EDC-D52F9B197D31}"/>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5790" r="21902" b="35714"/>
              <a:stretch>
                <a:fillRect/>
              </a:stretch>
            </p:blipFill>
            <p:spPr bwMode="auto">
              <a:xfrm>
                <a:off x="15513291" y="2171700"/>
                <a:ext cx="302896" cy="4008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ndian Gate Icon">
                <a:extLst>
                  <a:ext uri="{FF2B5EF4-FFF2-40B4-BE49-F238E27FC236}">
                    <a16:creationId xmlns:a16="http://schemas.microsoft.com/office/drawing/2014/main" xmlns="" id="{678289D4-AA5F-3B45-23AE-77515258BE3D}"/>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5790" r="21902" b="35714"/>
              <a:stretch>
                <a:fillRect/>
              </a:stretch>
            </p:blipFill>
            <p:spPr bwMode="auto">
              <a:xfrm>
                <a:off x="15905912" y="2572592"/>
                <a:ext cx="302896" cy="4008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ndian Gate Icon">
                <a:extLst>
                  <a:ext uri="{FF2B5EF4-FFF2-40B4-BE49-F238E27FC236}">
                    <a16:creationId xmlns:a16="http://schemas.microsoft.com/office/drawing/2014/main" xmlns="" id="{5F566D3A-05DB-93B1-29F4-1AB98D320782}"/>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5790" r="21902" b="35714"/>
              <a:stretch>
                <a:fillRect/>
              </a:stretch>
            </p:blipFill>
            <p:spPr bwMode="auto">
              <a:xfrm>
                <a:off x="16761699" y="4100092"/>
                <a:ext cx="302896" cy="4008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ndian Gate Icon">
                <a:extLst>
                  <a:ext uri="{FF2B5EF4-FFF2-40B4-BE49-F238E27FC236}">
                    <a16:creationId xmlns:a16="http://schemas.microsoft.com/office/drawing/2014/main" xmlns="" id="{8BDC8611-3AB8-E9F9-F8E8-0B5BA92D1DE9}"/>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5790" r="21902" b="35714"/>
              <a:stretch>
                <a:fillRect/>
              </a:stretch>
            </p:blipFill>
            <p:spPr bwMode="auto">
              <a:xfrm>
                <a:off x="16529546" y="4162086"/>
                <a:ext cx="302896" cy="4008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ndian Gate Icon">
                <a:extLst>
                  <a:ext uri="{FF2B5EF4-FFF2-40B4-BE49-F238E27FC236}">
                    <a16:creationId xmlns:a16="http://schemas.microsoft.com/office/drawing/2014/main" xmlns="" id="{378AF16E-D532-AAFD-595C-9893A45CDA08}"/>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5790" r="21902" b="35714"/>
              <a:stretch>
                <a:fillRect/>
              </a:stretch>
            </p:blipFill>
            <p:spPr bwMode="auto">
              <a:xfrm>
                <a:off x="16885654" y="4271766"/>
                <a:ext cx="302896" cy="4008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ndian Gate Icon">
                <a:extLst>
                  <a:ext uri="{FF2B5EF4-FFF2-40B4-BE49-F238E27FC236}">
                    <a16:creationId xmlns:a16="http://schemas.microsoft.com/office/drawing/2014/main" xmlns="" id="{14C30F1B-3CC8-8B59-8A4E-C3E1F906B4CC}"/>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5790" r="21902" b="35714"/>
              <a:stretch>
                <a:fillRect/>
              </a:stretch>
            </p:blipFill>
            <p:spPr bwMode="auto">
              <a:xfrm>
                <a:off x="16720908" y="4442498"/>
                <a:ext cx="302896" cy="40089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ndian Gate Icon">
                <a:extLst>
                  <a:ext uri="{FF2B5EF4-FFF2-40B4-BE49-F238E27FC236}">
                    <a16:creationId xmlns:a16="http://schemas.microsoft.com/office/drawing/2014/main" xmlns="" id="{34465DCE-E85D-FD7D-66D4-5EC50A3361AE}"/>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5790" r="21902" b="35714"/>
              <a:stretch>
                <a:fillRect/>
              </a:stretch>
            </p:blipFill>
            <p:spPr bwMode="auto">
              <a:xfrm>
                <a:off x="16872356" y="5123802"/>
                <a:ext cx="302896" cy="40089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ndian Gate Icon">
                <a:extLst>
                  <a:ext uri="{FF2B5EF4-FFF2-40B4-BE49-F238E27FC236}">
                    <a16:creationId xmlns:a16="http://schemas.microsoft.com/office/drawing/2014/main" xmlns="" id="{A1475435-9034-A2AA-F2B1-8891D9D08860}"/>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5790" r="21902" b="35714"/>
              <a:stretch>
                <a:fillRect/>
              </a:stretch>
            </p:blipFill>
            <p:spPr bwMode="auto">
              <a:xfrm>
                <a:off x="15513291" y="5250465"/>
                <a:ext cx="302896" cy="4008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ndian Gate Icon">
                <a:extLst>
                  <a:ext uri="{FF2B5EF4-FFF2-40B4-BE49-F238E27FC236}">
                    <a16:creationId xmlns:a16="http://schemas.microsoft.com/office/drawing/2014/main" xmlns="" id="{D0F99585-9048-3DFB-B1C1-07599DCBB7E6}"/>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5790" r="21902" b="35714"/>
              <a:stretch>
                <a:fillRect/>
              </a:stretch>
            </p:blipFill>
            <p:spPr bwMode="auto">
              <a:xfrm>
                <a:off x="16832187" y="6532409"/>
                <a:ext cx="302896" cy="40089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ndian Gate Icon">
                <a:extLst>
                  <a:ext uri="{FF2B5EF4-FFF2-40B4-BE49-F238E27FC236}">
                    <a16:creationId xmlns:a16="http://schemas.microsoft.com/office/drawing/2014/main" xmlns="" id="{A2F99042-7423-1851-9640-6B5DA7C9354E}"/>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5790" r="21902" b="35714"/>
              <a:stretch>
                <a:fillRect/>
              </a:stretch>
            </p:blipFill>
            <p:spPr bwMode="auto">
              <a:xfrm>
                <a:off x="16357625" y="7150552"/>
                <a:ext cx="302896" cy="40089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ndian Gate Icon">
                <a:extLst>
                  <a:ext uri="{FF2B5EF4-FFF2-40B4-BE49-F238E27FC236}">
                    <a16:creationId xmlns:a16="http://schemas.microsoft.com/office/drawing/2014/main" xmlns="" id="{E20355F3-3996-DB31-6B70-A1D8FE518E1A}"/>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5790" r="21902" b="35714"/>
              <a:stretch>
                <a:fillRect/>
              </a:stretch>
            </p:blipFill>
            <p:spPr bwMode="auto">
              <a:xfrm>
                <a:off x="16193064" y="7272175"/>
                <a:ext cx="302896" cy="40089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ndian Gate Icon">
                <a:extLst>
                  <a:ext uri="{FF2B5EF4-FFF2-40B4-BE49-F238E27FC236}">
                    <a16:creationId xmlns:a16="http://schemas.microsoft.com/office/drawing/2014/main" xmlns="" id="{3244AFD5-8B44-F130-5A0D-B728762A5A94}"/>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5790" r="21902" b="35714"/>
              <a:stretch>
                <a:fillRect/>
              </a:stretch>
            </p:blipFill>
            <p:spPr bwMode="auto">
              <a:xfrm>
                <a:off x="15979318" y="7407333"/>
                <a:ext cx="302896" cy="40089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ndian Gate Icon">
                <a:extLst>
                  <a:ext uri="{FF2B5EF4-FFF2-40B4-BE49-F238E27FC236}">
                    <a16:creationId xmlns:a16="http://schemas.microsoft.com/office/drawing/2014/main" xmlns="" id="{38028C11-76A4-4724-A741-949657AEB974}"/>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5790" r="21902" b="35714"/>
              <a:stretch>
                <a:fillRect/>
              </a:stretch>
            </p:blipFill>
            <p:spPr bwMode="auto">
              <a:xfrm>
                <a:off x="15763998" y="7573248"/>
                <a:ext cx="302896" cy="40089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ndian Gate Icon">
                <a:extLst>
                  <a:ext uri="{FF2B5EF4-FFF2-40B4-BE49-F238E27FC236}">
                    <a16:creationId xmlns:a16="http://schemas.microsoft.com/office/drawing/2014/main" xmlns="" id="{747EED87-010E-F9CA-3CE6-CAD3E4C4AE3F}"/>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5790" r="21902" b="35714"/>
              <a:stretch>
                <a:fillRect/>
              </a:stretch>
            </p:blipFill>
            <p:spPr bwMode="auto">
              <a:xfrm>
                <a:off x="15245780" y="7808225"/>
                <a:ext cx="302896" cy="40089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xmlns="" id="{F6181E1A-1676-D72A-8B93-9E3EF792038F}"/>
                  </a:ext>
                </a:extLst>
              </p:cNvPr>
              <p:cNvSpPr txBox="1"/>
              <p:nvPr/>
            </p:nvSpPr>
            <p:spPr>
              <a:xfrm>
                <a:off x="15618699" y="1686346"/>
                <a:ext cx="1204176" cy="369332"/>
              </a:xfrm>
              <a:prstGeom prst="rect">
                <a:avLst/>
              </a:prstGeom>
              <a:noFill/>
            </p:spPr>
            <p:txBody>
              <a:bodyPr wrap="none" rtlCol="0">
                <a:spAutoFit/>
              </a:bodyPr>
              <a:lstStyle/>
              <a:p>
                <a:r>
                  <a:rPr lang="en-US" b="1" i="1" dirty="0" err="1">
                    <a:solidFill>
                      <a:srgbClr val="FF3399"/>
                    </a:solidFill>
                    <a:latin typeface="Times New Roman" panose="02020603050405020304" pitchFamily="18" charset="0"/>
                    <a:cs typeface="Times New Roman" panose="02020603050405020304" pitchFamily="18" charset="0"/>
                  </a:rPr>
                  <a:t>Mỹ</a:t>
                </a:r>
                <a:r>
                  <a:rPr lang="en-US" b="1" i="1" dirty="0">
                    <a:solidFill>
                      <a:srgbClr val="FF3399"/>
                    </a:solidFill>
                    <a:latin typeface="Times New Roman" panose="02020603050405020304" pitchFamily="18" charset="0"/>
                    <a:cs typeface="Times New Roman" panose="02020603050405020304" pitchFamily="18" charset="0"/>
                  </a:rPr>
                  <a:t> Khánh</a:t>
                </a:r>
              </a:p>
            </p:txBody>
          </p:sp>
          <p:sp>
            <p:nvSpPr>
              <p:cNvPr id="25" name="TextBox 24">
                <a:extLst>
                  <a:ext uri="{FF2B5EF4-FFF2-40B4-BE49-F238E27FC236}">
                    <a16:creationId xmlns:a16="http://schemas.microsoft.com/office/drawing/2014/main" xmlns="" id="{CE35F2A6-1901-6B91-5EF1-EE83EF963BA2}"/>
                  </a:ext>
                </a:extLst>
              </p:cNvPr>
              <p:cNvSpPr txBox="1"/>
              <p:nvPr/>
            </p:nvSpPr>
            <p:spPr>
              <a:xfrm>
                <a:off x="14704299" y="2259568"/>
                <a:ext cx="930063" cy="369332"/>
              </a:xfrm>
              <a:prstGeom prst="rect">
                <a:avLst/>
              </a:prstGeom>
              <a:noFill/>
            </p:spPr>
            <p:txBody>
              <a:bodyPr wrap="none" rtlCol="0">
                <a:spAutoFit/>
              </a:bodyPr>
              <a:lstStyle/>
              <a:p>
                <a:r>
                  <a:rPr lang="en-US" b="1" i="1" dirty="0" err="1">
                    <a:solidFill>
                      <a:srgbClr val="FF3399"/>
                    </a:solidFill>
                    <a:latin typeface="Times New Roman" panose="02020603050405020304" pitchFamily="18" charset="0"/>
                    <a:cs typeface="Times New Roman" panose="02020603050405020304" pitchFamily="18" charset="0"/>
                  </a:rPr>
                  <a:t>Mỹ</a:t>
                </a:r>
                <a:r>
                  <a:rPr lang="en-US" b="1" i="1" dirty="0">
                    <a:solidFill>
                      <a:srgbClr val="FF3399"/>
                    </a:solidFill>
                    <a:latin typeface="Times New Roman" panose="02020603050405020304" pitchFamily="18" charset="0"/>
                    <a:cs typeface="Times New Roman" panose="02020603050405020304" pitchFamily="18" charset="0"/>
                  </a:rPr>
                  <a:t> Sơn</a:t>
                </a:r>
              </a:p>
            </p:txBody>
          </p:sp>
          <p:sp>
            <p:nvSpPr>
              <p:cNvPr id="26" name="TextBox 25">
                <a:extLst>
                  <a:ext uri="{FF2B5EF4-FFF2-40B4-BE49-F238E27FC236}">
                    <a16:creationId xmlns:a16="http://schemas.microsoft.com/office/drawing/2014/main" xmlns="" id="{F1611308-0A36-7DF4-AEBA-F1B9CC6058F2}"/>
                  </a:ext>
                </a:extLst>
              </p:cNvPr>
              <p:cNvSpPr txBox="1"/>
              <p:nvPr/>
            </p:nvSpPr>
            <p:spPr>
              <a:xfrm>
                <a:off x="16038278" y="2506822"/>
                <a:ext cx="1337226" cy="369332"/>
              </a:xfrm>
              <a:prstGeom prst="rect">
                <a:avLst/>
              </a:prstGeom>
              <a:noFill/>
            </p:spPr>
            <p:txBody>
              <a:bodyPr wrap="none" rtlCol="0">
                <a:spAutoFit/>
              </a:bodyPr>
              <a:lstStyle/>
              <a:p>
                <a:r>
                  <a:rPr lang="en-US" b="1" i="1" dirty="0" err="1">
                    <a:solidFill>
                      <a:srgbClr val="FF3399"/>
                    </a:solidFill>
                    <a:latin typeface="Times New Roman" panose="02020603050405020304" pitchFamily="18" charset="0"/>
                    <a:cs typeface="Times New Roman" panose="02020603050405020304" pitchFamily="18" charset="0"/>
                  </a:rPr>
                  <a:t>Khương</a:t>
                </a:r>
                <a:r>
                  <a:rPr lang="en-US" b="1" i="1" dirty="0">
                    <a:solidFill>
                      <a:srgbClr val="FF3399"/>
                    </a:solidFill>
                    <a:latin typeface="Times New Roman" panose="02020603050405020304" pitchFamily="18" charset="0"/>
                    <a:cs typeface="Times New Roman" panose="02020603050405020304" pitchFamily="18" charset="0"/>
                  </a:rPr>
                  <a:t> </a:t>
                </a:r>
                <a:r>
                  <a:rPr lang="en-US" b="1" i="1" dirty="0" err="1">
                    <a:solidFill>
                      <a:srgbClr val="FF3399"/>
                    </a:solidFill>
                    <a:latin typeface="Times New Roman" panose="02020603050405020304" pitchFamily="18" charset="0"/>
                    <a:cs typeface="Times New Roman" panose="02020603050405020304" pitchFamily="18" charset="0"/>
                  </a:rPr>
                  <a:t>Mỹ</a:t>
                </a:r>
                <a:endParaRPr lang="en-US" b="1" i="1" dirty="0">
                  <a:solidFill>
                    <a:srgbClr val="FF3399"/>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2051D7A9-5768-F58D-AF2E-7250D0E09D57}"/>
                  </a:ext>
                </a:extLst>
              </p:cNvPr>
              <p:cNvSpPr txBox="1"/>
              <p:nvPr/>
            </p:nvSpPr>
            <p:spPr>
              <a:xfrm>
                <a:off x="16903539" y="3996304"/>
                <a:ext cx="1152880" cy="369332"/>
              </a:xfrm>
              <a:prstGeom prst="rect">
                <a:avLst/>
              </a:prstGeom>
              <a:noFill/>
            </p:spPr>
            <p:txBody>
              <a:bodyPr wrap="none" rtlCol="0">
                <a:spAutoFit/>
              </a:bodyPr>
              <a:lstStyle/>
              <a:p>
                <a:r>
                  <a:rPr lang="en-US" b="1" i="1" dirty="0">
                    <a:solidFill>
                      <a:srgbClr val="FF3399"/>
                    </a:solidFill>
                    <a:latin typeface="Times New Roman" panose="02020603050405020304" pitchFamily="18" charset="0"/>
                    <a:cs typeface="Times New Roman" panose="02020603050405020304" pitchFamily="18" charset="0"/>
                  </a:rPr>
                  <a:t>Bình Lâm</a:t>
                </a:r>
              </a:p>
            </p:txBody>
          </p:sp>
          <p:sp>
            <p:nvSpPr>
              <p:cNvPr id="28" name="TextBox 27">
                <a:extLst>
                  <a:ext uri="{FF2B5EF4-FFF2-40B4-BE49-F238E27FC236}">
                    <a16:creationId xmlns:a16="http://schemas.microsoft.com/office/drawing/2014/main" xmlns="" id="{ECAB3BF7-5DC9-B2BD-F503-1B59FEA51DE7}"/>
                  </a:ext>
                </a:extLst>
              </p:cNvPr>
              <p:cNvSpPr txBox="1"/>
              <p:nvPr/>
            </p:nvSpPr>
            <p:spPr>
              <a:xfrm>
                <a:off x="15313899" y="4000500"/>
                <a:ext cx="1414170" cy="369332"/>
              </a:xfrm>
              <a:prstGeom prst="rect">
                <a:avLst/>
              </a:prstGeom>
              <a:noFill/>
            </p:spPr>
            <p:txBody>
              <a:bodyPr wrap="none" rtlCol="0">
                <a:spAutoFit/>
              </a:bodyPr>
              <a:lstStyle/>
              <a:p>
                <a:r>
                  <a:rPr lang="en-US" b="1" i="1" dirty="0">
                    <a:solidFill>
                      <a:srgbClr val="FF3399"/>
                    </a:solidFill>
                    <a:latin typeface="Times New Roman" panose="02020603050405020304" pitchFamily="18" charset="0"/>
                    <a:cs typeface="Times New Roman" panose="02020603050405020304" pitchFamily="18" charset="0"/>
                  </a:rPr>
                  <a:t>Dương Long</a:t>
                </a:r>
              </a:p>
            </p:txBody>
          </p:sp>
          <p:sp>
            <p:nvSpPr>
              <p:cNvPr id="29" name="TextBox 28">
                <a:extLst>
                  <a:ext uri="{FF2B5EF4-FFF2-40B4-BE49-F238E27FC236}">
                    <a16:creationId xmlns:a16="http://schemas.microsoft.com/office/drawing/2014/main" xmlns="" id="{5AAD951F-1D92-4B65-7CAA-900A5A95182B}"/>
                  </a:ext>
                </a:extLst>
              </p:cNvPr>
              <p:cNvSpPr txBox="1"/>
              <p:nvPr/>
            </p:nvSpPr>
            <p:spPr>
              <a:xfrm>
                <a:off x="15448810" y="4695347"/>
                <a:ext cx="1195584" cy="369332"/>
              </a:xfrm>
              <a:prstGeom prst="rect">
                <a:avLst/>
              </a:prstGeom>
              <a:noFill/>
            </p:spPr>
            <p:txBody>
              <a:bodyPr wrap="none" rtlCol="0">
                <a:spAutoFit/>
              </a:bodyPr>
              <a:lstStyle/>
              <a:p>
                <a:r>
                  <a:rPr lang="en-US" b="1" i="1" dirty="0" err="1">
                    <a:solidFill>
                      <a:srgbClr val="FF3399"/>
                    </a:solidFill>
                    <a:latin typeface="Times New Roman" panose="02020603050405020304" pitchFamily="18" charset="0"/>
                    <a:cs typeface="Times New Roman" panose="02020603050405020304" pitchFamily="18" charset="0"/>
                  </a:rPr>
                  <a:t>Cánh</a:t>
                </a:r>
                <a:r>
                  <a:rPr lang="en-US" b="1" i="1" dirty="0">
                    <a:solidFill>
                      <a:srgbClr val="FF3399"/>
                    </a:solidFill>
                    <a:latin typeface="Times New Roman" panose="02020603050405020304" pitchFamily="18" charset="0"/>
                    <a:cs typeface="Times New Roman" panose="02020603050405020304" pitchFamily="18" charset="0"/>
                  </a:rPr>
                  <a:t> Tiên</a:t>
                </a:r>
              </a:p>
            </p:txBody>
          </p:sp>
          <p:sp>
            <p:nvSpPr>
              <p:cNvPr id="30" name="TextBox 29">
                <a:extLst>
                  <a:ext uri="{FF2B5EF4-FFF2-40B4-BE49-F238E27FC236}">
                    <a16:creationId xmlns:a16="http://schemas.microsoft.com/office/drawing/2014/main" xmlns="" id="{DACEB44F-DA37-ED73-3661-AD2EC0689B48}"/>
                  </a:ext>
                </a:extLst>
              </p:cNvPr>
              <p:cNvSpPr txBox="1"/>
              <p:nvPr/>
            </p:nvSpPr>
            <p:spPr>
              <a:xfrm>
                <a:off x="16939190" y="4536368"/>
                <a:ext cx="922047" cy="369332"/>
              </a:xfrm>
              <a:prstGeom prst="rect">
                <a:avLst/>
              </a:prstGeom>
              <a:noFill/>
            </p:spPr>
            <p:txBody>
              <a:bodyPr wrap="none" rtlCol="0">
                <a:spAutoFit/>
              </a:bodyPr>
              <a:lstStyle/>
              <a:p>
                <a:r>
                  <a:rPr lang="en-US" b="1" i="1" dirty="0">
                    <a:solidFill>
                      <a:srgbClr val="FF3399"/>
                    </a:solidFill>
                    <a:latin typeface="Times New Roman" panose="02020603050405020304" pitchFamily="18" charset="0"/>
                    <a:cs typeface="Times New Roman" panose="02020603050405020304" pitchFamily="18" charset="0"/>
                  </a:rPr>
                  <a:t>Bánh </a:t>
                </a:r>
                <a:r>
                  <a:rPr lang="en-US" b="1" i="1" dirty="0" err="1">
                    <a:solidFill>
                      <a:srgbClr val="FF3399"/>
                    </a:solidFill>
                    <a:latin typeface="Times New Roman" panose="02020603050405020304" pitchFamily="18" charset="0"/>
                    <a:cs typeface="Times New Roman" panose="02020603050405020304" pitchFamily="18" charset="0"/>
                  </a:rPr>
                  <a:t>Ít</a:t>
                </a:r>
                <a:endParaRPr lang="en-US" b="1" i="1" dirty="0">
                  <a:solidFill>
                    <a:srgbClr val="FF3399"/>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xmlns="" id="{4AA12DFF-F629-56C8-97AE-13A2CE9B0479}"/>
                  </a:ext>
                </a:extLst>
              </p:cNvPr>
              <p:cNvSpPr txBox="1"/>
              <p:nvPr/>
            </p:nvSpPr>
            <p:spPr>
              <a:xfrm>
                <a:off x="17076797" y="5102895"/>
                <a:ext cx="1281120" cy="369332"/>
              </a:xfrm>
              <a:prstGeom prst="rect">
                <a:avLst/>
              </a:prstGeom>
              <a:noFill/>
            </p:spPr>
            <p:txBody>
              <a:bodyPr wrap="none" rtlCol="0">
                <a:spAutoFit/>
              </a:bodyPr>
              <a:lstStyle/>
              <a:p>
                <a:r>
                  <a:rPr lang="en-US" b="1" i="1" dirty="0" err="1">
                    <a:solidFill>
                      <a:srgbClr val="FF3399"/>
                    </a:solidFill>
                    <a:latin typeface="Times New Roman" panose="02020603050405020304" pitchFamily="18" charset="0"/>
                    <a:cs typeface="Times New Roman" panose="02020603050405020304" pitchFamily="18" charset="0"/>
                  </a:rPr>
                  <a:t>Tháp</a:t>
                </a:r>
                <a:r>
                  <a:rPr lang="en-US" b="1" i="1" dirty="0">
                    <a:solidFill>
                      <a:srgbClr val="FF3399"/>
                    </a:solidFill>
                    <a:latin typeface="Times New Roman" panose="02020603050405020304" pitchFamily="18" charset="0"/>
                    <a:cs typeface="Times New Roman" panose="02020603050405020304" pitchFamily="18" charset="0"/>
                  </a:rPr>
                  <a:t> </a:t>
                </a:r>
                <a:r>
                  <a:rPr lang="en-US" b="1" i="1" dirty="0" err="1">
                    <a:solidFill>
                      <a:srgbClr val="FF3399"/>
                    </a:solidFill>
                    <a:latin typeface="Times New Roman" panose="02020603050405020304" pitchFamily="18" charset="0"/>
                    <a:cs typeface="Times New Roman" panose="02020603050405020304" pitchFamily="18" charset="0"/>
                  </a:rPr>
                  <a:t>Nhạn</a:t>
                </a:r>
                <a:endParaRPr lang="en-US" b="1" i="1" dirty="0">
                  <a:solidFill>
                    <a:srgbClr val="FF3399"/>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xmlns="" id="{1CD302B4-DBAC-4DA5-EF07-ED6A7A5FD376}"/>
                  </a:ext>
                </a:extLst>
              </p:cNvPr>
              <p:cNvSpPr txBox="1"/>
              <p:nvPr/>
            </p:nvSpPr>
            <p:spPr>
              <a:xfrm>
                <a:off x="15169330" y="5479149"/>
                <a:ext cx="1311256" cy="369332"/>
              </a:xfrm>
              <a:prstGeom prst="rect">
                <a:avLst/>
              </a:prstGeom>
              <a:noFill/>
            </p:spPr>
            <p:txBody>
              <a:bodyPr wrap="none" rtlCol="0">
                <a:spAutoFit/>
              </a:bodyPr>
              <a:lstStyle/>
              <a:p>
                <a:r>
                  <a:rPr lang="en-US" b="1" i="1" dirty="0">
                    <a:solidFill>
                      <a:srgbClr val="FF3399"/>
                    </a:solidFill>
                    <a:latin typeface="Times New Roman" panose="02020603050405020304" pitchFamily="18" charset="0"/>
                    <a:cs typeface="Times New Roman" panose="02020603050405020304" pitchFamily="18" charset="0"/>
                  </a:rPr>
                  <a:t>Yang </a:t>
                </a:r>
                <a:r>
                  <a:rPr lang="en-US" b="1" i="1" dirty="0" err="1">
                    <a:solidFill>
                      <a:srgbClr val="FF3399"/>
                    </a:solidFill>
                    <a:latin typeface="Times New Roman" panose="02020603050405020304" pitchFamily="18" charset="0"/>
                    <a:cs typeface="Times New Roman" panose="02020603050405020304" pitchFamily="18" charset="0"/>
                  </a:rPr>
                  <a:t>Prông</a:t>
                </a:r>
                <a:endParaRPr lang="en-US" b="1" i="1" dirty="0">
                  <a:solidFill>
                    <a:srgbClr val="FF3399"/>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xmlns="" id="{B54B92E1-0715-92FE-DCF8-428051202B51}"/>
                  </a:ext>
                </a:extLst>
              </p:cNvPr>
              <p:cNvSpPr txBox="1"/>
              <p:nvPr/>
            </p:nvSpPr>
            <p:spPr>
              <a:xfrm>
                <a:off x="17001026" y="6569585"/>
                <a:ext cx="1088760" cy="369332"/>
              </a:xfrm>
              <a:prstGeom prst="rect">
                <a:avLst/>
              </a:prstGeom>
              <a:noFill/>
            </p:spPr>
            <p:txBody>
              <a:bodyPr wrap="none" rtlCol="0">
                <a:spAutoFit/>
              </a:bodyPr>
              <a:lstStyle/>
              <a:p>
                <a:r>
                  <a:rPr lang="en-US" b="1" i="1" dirty="0" err="1">
                    <a:solidFill>
                      <a:srgbClr val="FF3399"/>
                    </a:solidFill>
                    <a:latin typeface="Times New Roman" panose="02020603050405020304" pitchFamily="18" charset="0"/>
                    <a:cs typeface="Times New Roman" panose="02020603050405020304" pitchFamily="18" charset="0"/>
                  </a:rPr>
                  <a:t>Pô</a:t>
                </a:r>
                <a:r>
                  <a:rPr lang="en-US" b="1" i="1" dirty="0">
                    <a:solidFill>
                      <a:srgbClr val="FF3399"/>
                    </a:solidFill>
                    <a:latin typeface="Times New Roman" panose="02020603050405020304" pitchFamily="18" charset="0"/>
                    <a:cs typeface="Times New Roman" panose="02020603050405020304" pitchFamily="18" charset="0"/>
                  </a:rPr>
                  <a:t> Na-ga</a:t>
                </a:r>
              </a:p>
            </p:txBody>
          </p:sp>
          <p:sp>
            <p:nvSpPr>
              <p:cNvPr id="34" name="TextBox 33">
                <a:extLst>
                  <a:ext uri="{FF2B5EF4-FFF2-40B4-BE49-F238E27FC236}">
                    <a16:creationId xmlns:a16="http://schemas.microsoft.com/office/drawing/2014/main" xmlns="" id="{0EE2443A-E3DC-89F1-D6D2-F119EDA71928}"/>
                  </a:ext>
                </a:extLst>
              </p:cNvPr>
              <p:cNvSpPr txBox="1"/>
              <p:nvPr/>
            </p:nvSpPr>
            <p:spPr>
              <a:xfrm>
                <a:off x="16526765" y="7134895"/>
                <a:ext cx="973343" cy="369332"/>
              </a:xfrm>
              <a:prstGeom prst="rect">
                <a:avLst/>
              </a:prstGeom>
              <a:noFill/>
            </p:spPr>
            <p:txBody>
              <a:bodyPr wrap="none" rtlCol="0">
                <a:spAutoFit/>
              </a:bodyPr>
              <a:lstStyle/>
              <a:p>
                <a:r>
                  <a:rPr lang="en-US" b="1" i="1" dirty="0">
                    <a:solidFill>
                      <a:srgbClr val="FF3399"/>
                    </a:solidFill>
                    <a:latin typeface="Times New Roman" panose="02020603050405020304" pitchFamily="18" charset="0"/>
                    <a:cs typeface="Times New Roman" panose="02020603050405020304" pitchFamily="18" charset="0"/>
                  </a:rPr>
                  <a:t>Hoà Lai</a:t>
                </a:r>
              </a:p>
            </p:txBody>
          </p:sp>
          <p:sp>
            <p:nvSpPr>
              <p:cNvPr id="35" name="TextBox 34">
                <a:extLst>
                  <a:ext uri="{FF2B5EF4-FFF2-40B4-BE49-F238E27FC236}">
                    <a16:creationId xmlns:a16="http://schemas.microsoft.com/office/drawing/2014/main" xmlns="" id="{8D1967A0-077F-A9D0-F140-8BFFDFF4C7C9}"/>
                  </a:ext>
                </a:extLst>
              </p:cNvPr>
              <p:cNvSpPr txBox="1"/>
              <p:nvPr/>
            </p:nvSpPr>
            <p:spPr>
              <a:xfrm>
                <a:off x="16398182" y="7460812"/>
                <a:ext cx="1762021" cy="369332"/>
              </a:xfrm>
              <a:prstGeom prst="rect">
                <a:avLst/>
              </a:prstGeom>
              <a:noFill/>
            </p:spPr>
            <p:txBody>
              <a:bodyPr wrap="none" rtlCol="0">
                <a:spAutoFit/>
              </a:bodyPr>
              <a:lstStyle/>
              <a:p>
                <a:r>
                  <a:rPr lang="en-US" b="1" i="1" dirty="0" err="1">
                    <a:solidFill>
                      <a:srgbClr val="FF3399"/>
                    </a:solidFill>
                    <a:latin typeface="Times New Roman" panose="02020603050405020304" pitchFamily="18" charset="0"/>
                    <a:cs typeface="Times New Roman" panose="02020603050405020304" pitchFamily="18" charset="0"/>
                  </a:rPr>
                  <a:t>Pô</a:t>
                </a:r>
                <a:r>
                  <a:rPr lang="en-US" b="1" i="1" dirty="0">
                    <a:solidFill>
                      <a:srgbClr val="FF3399"/>
                    </a:solidFill>
                    <a:latin typeface="Times New Roman" panose="02020603050405020304" pitchFamily="18" charset="0"/>
                    <a:cs typeface="Times New Roman" panose="02020603050405020304" pitchFamily="18" charset="0"/>
                  </a:rPr>
                  <a:t> Klong Ga-rai</a:t>
                </a:r>
              </a:p>
            </p:txBody>
          </p:sp>
          <p:sp>
            <p:nvSpPr>
              <p:cNvPr id="36" name="TextBox 35">
                <a:extLst>
                  <a:ext uri="{FF2B5EF4-FFF2-40B4-BE49-F238E27FC236}">
                    <a16:creationId xmlns:a16="http://schemas.microsoft.com/office/drawing/2014/main" xmlns="" id="{E98C094A-6E8C-CBA6-44D7-C1791792320A}"/>
                  </a:ext>
                </a:extLst>
              </p:cNvPr>
              <p:cNvSpPr txBox="1"/>
              <p:nvPr/>
            </p:nvSpPr>
            <p:spPr>
              <a:xfrm>
                <a:off x="14959091" y="7268697"/>
                <a:ext cx="1127232" cy="369332"/>
              </a:xfrm>
              <a:prstGeom prst="rect">
                <a:avLst/>
              </a:prstGeom>
              <a:noFill/>
            </p:spPr>
            <p:txBody>
              <a:bodyPr wrap="none" rtlCol="0">
                <a:spAutoFit/>
              </a:bodyPr>
              <a:lstStyle/>
              <a:p>
                <a:r>
                  <a:rPr lang="en-US" b="1" i="1" dirty="0" err="1">
                    <a:solidFill>
                      <a:srgbClr val="FF3399"/>
                    </a:solidFill>
                    <a:latin typeface="Times New Roman" panose="02020603050405020304" pitchFamily="18" charset="0"/>
                    <a:cs typeface="Times New Roman" panose="02020603050405020304" pitchFamily="18" charset="0"/>
                  </a:rPr>
                  <a:t>Pô</a:t>
                </a:r>
                <a:r>
                  <a:rPr lang="en-US" b="1" i="1" dirty="0">
                    <a:solidFill>
                      <a:srgbClr val="FF3399"/>
                    </a:solidFill>
                    <a:latin typeface="Times New Roman" panose="02020603050405020304" pitchFamily="18" charset="0"/>
                    <a:cs typeface="Times New Roman" panose="02020603050405020304" pitchFamily="18" charset="0"/>
                  </a:rPr>
                  <a:t> </a:t>
                </a:r>
                <a:r>
                  <a:rPr lang="en-US" b="1" i="1" dirty="0" err="1">
                    <a:solidFill>
                      <a:srgbClr val="FF3399"/>
                    </a:solidFill>
                    <a:latin typeface="Times New Roman" panose="02020603050405020304" pitchFamily="18" charset="0"/>
                    <a:cs typeface="Times New Roman" panose="02020603050405020304" pitchFamily="18" charset="0"/>
                  </a:rPr>
                  <a:t>Rô-mê</a:t>
                </a:r>
                <a:endParaRPr lang="en-US" b="1" i="1" dirty="0">
                  <a:solidFill>
                    <a:srgbClr val="FF3399"/>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xmlns="" id="{87355C09-2086-904E-561E-EB3D1F8D28C3}"/>
                  </a:ext>
                </a:extLst>
              </p:cNvPr>
              <p:cNvSpPr txBox="1"/>
              <p:nvPr/>
            </p:nvSpPr>
            <p:spPr>
              <a:xfrm>
                <a:off x="14938438" y="7469692"/>
                <a:ext cx="960519" cy="369332"/>
              </a:xfrm>
              <a:prstGeom prst="rect">
                <a:avLst/>
              </a:prstGeom>
              <a:noFill/>
            </p:spPr>
            <p:txBody>
              <a:bodyPr wrap="none" rtlCol="0">
                <a:spAutoFit/>
              </a:bodyPr>
              <a:lstStyle/>
              <a:p>
                <a:r>
                  <a:rPr lang="en-US" b="1" i="1" dirty="0" err="1">
                    <a:solidFill>
                      <a:srgbClr val="FF3399"/>
                    </a:solidFill>
                    <a:latin typeface="Times New Roman" panose="02020603050405020304" pitchFamily="18" charset="0"/>
                    <a:cs typeface="Times New Roman" panose="02020603050405020304" pitchFamily="18" charset="0"/>
                  </a:rPr>
                  <a:t>Pô</a:t>
                </a:r>
                <a:r>
                  <a:rPr lang="en-US" b="1" i="1" dirty="0">
                    <a:solidFill>
                      <a:srgbClr val="FF3399"/>
                    </a:solidFill>
                    <a:latin typeface="Times New Roman" panose="02020603050405020304" pitchFamily="18" charset="0"/>
                    <a:cs typeface="Times New Roman" panose="02020603050405020304" pitchFamily="18" charset="0"/>
                  </a:rPr>
                  <a:t> </a:t>
                </a:r>
                <a:r>
                  <a:rPr lang="en-US" b="1" i="1" dirty="0" err="1">
                    <a:solidFill>
                      <a:srgbClr val="FF3399"/>
                    </a:solidFill>
                    <a:latin typeface="Times New Roman" panose="02020603050405020304" pitchFamily="18" charset="0"/>
                    <a:cs typeface="Times New Roman" panose="02020603050405020304" pitchFamily="18" charset="0"/>
                  </a:rPr>
                  <a:t>Đam</a:t>
                </a:r>
                <a:endParaRPr lang="en-US" b="1" i="1" dirty="0">
                  <a:solidFill>
                    <a:srgbClr val="FF3399"/>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xmlns="" id="{F90AFA76-11F4-E35A-3F41-B295AD1D90AC}"/>
                  </a:ext>
                </a:extLst>
              </p:cNvPr>
              <p:cNvSpPr txBox="1"/>
              <p:nvPr/>
            </p:nvSpPr>
            <p:spPr>
              <a:xfrm>
                <a:off x="15273170" y="8015430"/>
                <a:ext cx="2246128" cy="369332"/>
              </a:xfrm>
              <a:prstGeom prst="rect">
                <a:avLst/>
              </a:prstGeom>
              <a:noFill/>
            </p:spPr>
            <p:txBody>
              <a:bodyPr wrap="none" rtlCol="0">
                <a:spAutoFit/>
              </a:bodyPr>
              <a:lstStyle/>
              <a:p>
                <a:r>
                  <a:rPr lang="en-US" b="1" i="1" dirty="0" err="1">
                    <a:solidFill>
                      <a:srgbClr val="FF3399"/>
                    </a:solidFill>
                    <a:latin typeface="Times New Roman" panose="02020603050405020304" pitchFamily="18" charset="0"/>
                    <a:cs typeface="Times New Roman" panose="02020603050405020304" pitchFamily="18" charset="0"/>
                  </a:rPr>
                  <a:t>Phố</a:t>
                </a:r>
                <a:r>
                  <a:rPr lang="en-US" b="1" i="1" dirty="0">
                    <a:solidFill>
                      <a:srgbClr val="FF3399"/>
                    </a:solidFill>
                    <a:latin typeface="Times New Roman" panose="02020603050405020304" pitchFamily="18" charset="0"/>
                    <a:cs typeface="Times New Roman" panose="02020603050405020304" pitchFamily="18" charset="0"/>
                  </a:rPr>
                  <a:t> </a:t>
                </a:r>
                <a:r>
                  <a:rPr lang="en-US" b="1" i="1" dirty="0" err="1">
                    <a:solidFill>
                      <a:srgbClr val="FF3399"/>
                    </a:solidFill>
                    <a:latin typeface="Times New Roman" panose="02020603050405020304" pitchFamily="18" charset="0"/>
                    <a:cs typeface="Times New Roman" panose="02020603050405020304" pitchFamily="18" charset="0"/>
                  </a:rPr>
                  <a:t>Hài</a:t>
                </a:r>
                <a:r>
                  <a:rPr lang="en-US" b="1" i="1" dirty="0">
                    <a:solidFill>
                      <a:srgbClr val="FF3399"/>
                    </a:solidFill>
                    <a:latin typeface="Times New Roman" panose="02020603050405020304" pitchFamily="18" charset="0"/>
                    <a:cs typeface="Times New Roman" panose="02020603050405020304" pitchFamily="18" charset="0"/>
                  </a:rPr>
                  <a:t> (</a:t>
                </a:r>
                <a:r>
                  <a:rPr lang="en-US" b="1" i="1" dirty="0" err="1">
                    <a:solidFill>
                      <a:srgbClr val="FF3399"/>
                    </a:solidFill>
                    <a:latin typeface="Times New Roman" panose="02020603050405020304" pitchFamily="18" charset="0"/>
                    <a:cs typeface="Times New Roman" panose="02020603050405020304" pitchFamily="18" charset="0"/>
                  </a:rPr>
                  <a:t>Pô</a:t>
                </a:r>
                <a:r>
                  <a:rPr lang="en-US" b="1" i="1" dirty="0">
                    <a:solidFill>
                      <a:srgbClr val="FF3399"/>
                    </a:solidFill>
                    <a:latin typeface="Times New Roman" panose="02020603050405020304" pitchFamily="18" charset="0"/>
                    <a:cs typeface="Times New Roman" panose="02020603050405020304" pitchFamily="18" charset="0"/>
                  </a:rPr>
                  <a:t> Sa I-</a:t>
                </a:r>
                <a:r>
                  <a:rPr lang="en-US" b="1" i="1" dirty="0" err="1">
                    <a:solidFill>
                      <a:srgbClr val="FF3399"/>
                    </a:solidFill>
                    <a:latin typeface="Times New Roman" panose="02020603050405020304" pitchFamily="18" charset="0"/>
                    <a:cs typeface="Times New Roman" panose="02020603050405020304" pitchFamily="18" charset="0"/>
                  </a:rPr>
                  <a:t>nư</a:t>
                </a:r>
                <a:r>
                  <a:rPr lang="en-US" b="1" i="1" dirty="0">
                    <a:solidFill>
                      <a:srgbClr val="FF3399"/>
                    </a:solidFill>
                    <a:latin typeface="Times New Roman" panose="02020603050405020304" pitchFamily="18" charset="0"/>
                    <a:cs typeface="Times New Roman" panose="02020603050405020304" pitchFamily="18" charset="0"/>
                  </a:rPr>
                  <a:t>)</a:t>
                </a:r>
              </a:p>
            </p:txBody>
          </p:sp>
          <p:sp>
            <p:nvSpPr>
              <p:cNvPr id="40" name="Rectangle 39">
                <a:extLst>
                  <a:ext uri="{FF2B5EF4-FFF2-40B4-BE49-F238E27FC236}">
                    <a16:creationId xmlns:a16="http://schemas.microsoft.com/office/drawing/2014/main" xmlns="" id="{40D028B6-A5CF-024C-7851-42B447DD351C}"/>
                  </a:ext>
                </a:extLst>
              </p:cNvPr>
              <p:cNvSpPr/>
              <p:nvPr/>
            </p:nvSpPr>
            <p:spPr>
              <a:xfrm>
                <a:off x="9233296" y="765806"/>
                <a:ext cx="2575403" cy="4877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2" descr="Indian Gate Icon">
                <a:extLst>
                  <a:ext uri="{FF2B5EF4-FFF2-40B4-BE49-F238E27FC236}">
                    <a16:creationId xmlns:a16="http://schemas.microsoft.com/office/drawing/2014/main" xmlns="" id="{647BEF61-9453-FEBA-C5E9-6C1B2930F368}"/>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5790" r="21902" b="35714"/>
              <a:stretch>
                <a:fillRect/>
              </a:stretch>
            </p:blipFill>
            <p:spPr bwMode="auto">
              <a:xfrm>
                <a:off x="9372203" y="704008"/>
                <a:ext cx="302896" cy="400892"/>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xmlns="" id="{50F401EF-E9EE-FE18-B395-46A0BA7F9B97}"/>
                  </a:ext>
                </a:extLst>
              </p:cNvPr>
              <p:cNvSpPr txBox="1"/>
              <p:nvPr/>
            </p:nvSpPr>
            <p:spPr>
              <a:xfrm>
                <a:off x="9741982" y="788787"/>
                <a:ext cx="1370888" cy="369332"/>
              </a:xfrm>
              <a:prstGeom prst="rect">
                <a:avLst/>
              </a:prstGeom>
              <a:noFill/>
            </p:spPr>
            <p:txBody>
              <a:bodyPr wrap="none" rtlCol="0">
                <a:spAutoFit/>
              </a:bodyPr>
              <a:lstStyle/>
              <a:p>
                <a:r>
                  <a:rPr lang="en-US" b="1" dirty="0" err="1">
                    <a:latin typeface="Times New Roman" panose="02020603050405020304" pitchFamily="18" charset="0"/>
                    <a:cs typeface="Times New Roman" panose="02020603050405020304" pitchFamily="18" charset="0"/>
                  </a:rPr>
                  <a:t>Tháp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Chăm</a:t>
                </a:r>
                <a:endParaRPr lang="en-US" b="1" dirty="0">
                  <a:latin typeface="Times New Roman" panose="02020603050405020304" pitchFamily="18" charset="0"/>
                  <a:cs typeface="Times New Roman" panose="02020603050405020304" pitchFamily="18" charset="0"/>
                </a:endParaRPr>
              </a:p>
            </p:txBody>
          </p:sp>
        </p:grpSp>
        <p:sp>
          <p:nvSpPr>
            <p:cNvPr id="44" name="Rectangle 43">
              <a:extLst>
                <a:ext uri="{FF2B5EF4-FFF2-40B4-BE49-F238E27FC236}">
                  <a16:creationId xmlns:a16="http://schemas.microsoft.com/office/drawing/2014/main" xmlns="" id="{790EE709-4D45-0502-9F7E-71AF1216631A}"/>
                </a:ext>
              </a:extLst>
            </p:cNvPr>
            <p:cNvSpPr/>
            <p:nvPr/>
          </p:nvSpPr>
          <p:spPr>
            <a:xfrm>
              <a:off x="9144000" y="8571806"/>
              <a:ext cx="8912419" cy="7372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xmlns="" id="{5C7191DD-7B1E-1F12-AD1E-2F9A616E2006}"/>
                </a:ext>
              </a:extLst>
            </p:cNvPr>
            <p:cNvSpPr txBox="1"/>
            <p:nvPr/>
          </p:nvSpPr>
          <p:spPr>
            <a:xfrm>
              <a:off x="9233296" y="8720435"/>
              <a:ext cx="8627941"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Chăm</a:t>
              </a:r>
              <a:r>
                <a:rPr lang="en-US" sz="2400" dirty="0">
                  <a:latin typeface="Times New Roman" panose="02020603050405020304" pitchFamily="18" charset="0"/>
                  <a:cs typeface="Times New Roman" panose="02020603050405020304" pitchFamily="18" charset="0"/>
                </a:rPr>
                <a:t> Việt Nam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nay</a:t>
              </a:r>
            </a:p>
          </p:txBody>
        </p:sp>
      </p:grpSp>
    </p:spTree>
    <p:extLst>
      <p:ext uri="{BB962C8B-B14F-4D97-AF65-F5344CB8AC3E}">
        <p14:creationId xmlns:p14="http://schemas.microsoft.com/office/powerpoint/2010/main" val="34344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13">
            <a:extLst>
              <a:ext uri="{FF2B5EF4-FFF2-40B4-BE49-F238E27FC236}">
                <a16:creationId xmlns:a16="http://schemas.microsoft.com/office/drawing/2014/main" xmlns="" id="{BAE03E7C-3434-0CB9-CB3A-EC7ACC0851A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57200" y="6438900"/>
            <a:ext cx="17221200" cy="1911984"/>
          </a:xfrm>
          <a:prstGeom prst="rect">
            <a:avLst/>
          </a:prstGeom>
          <a:effectLst>
            <a:outerShdw blurRad="50800" dist="38100" dir="2700000" algn="tl" rotWithShape="0">
              <a:prstClr val="black">
                <a:alpha val="40000"/>
              </a:prstClr>
            </a:outerShdw>
          </a:effectLst>
        </p:spPr>
      </p:pic>
      <p:pic>
        <p:nvPicPr>
          <p:cNvPr id="8" name="Graphic 13">
            <a:extLst>
              <a:ext uri="{FF2B5EF4-FFF2-40B4-BE49-F238E27FC236}">
                <a16:creationId xmlns:a16="http://schemas.microsoft.com/office/drawing/2014/main" xmlns="" id="{75ABDEE0-B5C0-B319-306D-4CFD8F81B16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46313" y="3702683"/>
            <a:ext cx="17221200" cy="1911984"/>
          </a:xfrm>
          <a:prstGeom prst="rect">
            <a:avLst/>
          </a:prstGeom>
          <a:effectLst>
            <a:outerShdw blurRad="50800" dist="38100" dir="2700000" algn="tl" rotWithShape="0">
              <a:prstClr val="black">
                <a:alpha val="40000"/>
              </a:prstClr>
            </a:outerShdw>
          </a:effectLst>
        </p:spPr>
      </p:pic>
      <p:pic>
        <p:nvPicPr>
          <p:cNvPr id="7" name="Graphic 13">
            <a:extLst>
              <a:ext uri="{FF2B5EF4-FFF2-40B4-BE49-F238E27FC236}">
                <a16:creationId xmlns:a16="http://schemas.microsoft.com/office/drawing/2014/main" xmlns="" id="{B186C6E1-7185-6858-4BC4-171DB2490CD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62642" y="1219428"/>
            <a:ext cx="17221200" cy="1911984"/>
          </a:xfrm>
          <a:prstGeom prst="rect">
            <a:avLst/>
          </a:prstGeom>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xmlns="" id="{1A8C5C01-1A13-9F40-347C-2C9CD8BCFC0F}"/>
              </a:ext>
            </a:extLst>
          </p:cNvPr>
          <p:cNvSpPr/>
          <p:nvPr/>
        </p:nvSpPr>
        <p:spPr>
          <a:xfrm>
            <a:off x="1055913" y="6671617"/>
            <a:ext cx="14548758" cy="1446550"/>
          </a:xfrm>
          <a:prstGeom prst="rect">
            <a:avLst/>
          </a:prstGeom>
        </p:spPr>
        <p:txBody>
          <a:bodyPr wrap="square">
            <a:spAutoFit/>
          </a:bodyPr>
          <a:lstStyle/>
          <a:p>
            <a:r>
              <a:rPr lang="nl-NL" sz="4400" b="1" dirty="0">
                <a:latin typeface="Times New Roman" panose="02020603050405020304" pitchFamily="18" charset="0"/>
                <a:cs typeface="Times New Roman" panose="02020603050405020304" pitchFamily="18" charset="0"/>
              </a:rPr>
              <a:t>Câu 3: Di sản văn hoá tiêu biểu của Vương quốc Chăm-pa là </a:t>
            </a:r>
            <a:r>
              <a:rPr lang="en-US" sz="4400" b="1" dirty="0" err="1">
                <a:latin typeface="Times New Roman" panose="02020603050405020304" pitchFamily="18" charset="0"/>
                <a:cs typeface="Times New Roman" panose="02020603050405020304" pitchFamily="18" charset="0"/>
              </a:rPr>
              <a:t>đền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Tháp</a:t>
            </a:r>
            <a:r>
              <a:rPr lang="en-US" sz="4400" b="1"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xmlns="" id="{E5F0575C-359A-5959-4FB9-F14E7FD66D29}"/>
              </a:ext>
            </a:extLst>
          </p:cNvPr>
          <p:cNvSpPr txBox="1"/>
          <p:nvPr/>
        </p:nvSpPr>
        <p:spPr>
          <a:xfrm>
            <a:off x="990600" y="1790699"/>
            <a:ext cx="17825357" cy="769441"/>
          </a:xfrm>
          <a:prstGeom prst="rect">
            <a:avLst/>
          </a:prstGeom>
          <a:noFill/>
        </p:spPr>
        <p:txBody>
          <a:bodyPr wrap="square">
            <a:spAutoFit/>
          </a:bodyPr>
          <a:lstStyle/>
          <a:p>
            <a:r>
              <a:rPr lang="nl-NL" sz="4400" b="1" dirty="0">
                <a:latin typeface="Times New Roman" panose="02020603050405020304" pitchFamily="18" charset="0"/>
                <a:cs typeface="Times New Roman" panose="02020603050405020304" pitchFamily="18" charset="0"/>
              </a:rPr>
              <a:t>Câu 1: Vương quốc Chăm -pa được thành lập vào </a:t>
            </a:r>
            <a:r>
              <a:rPr lang="en-US" sz="4400" b="1" dirty="0" err="1">
                <a:latin typeface="Times New Roman" panose="02020603050405020304" pitchFamily="18" charset="0"/>
                <a:cs typeface="Times New Roman" panose="02020603050405020304" pitchFamily="18" charset="0"/>
              </a:rPr>
              <a:t>cuối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thế</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kỉ</a:t>
            </a:r>
            <a:r>
              <a:rPr lang="en-US" sz="4400" b="1" dirty="0">
                <a:latin typeface="Times New Roman" panose="02020603050405020304" pitchFamily="18" charset="0"/>
                <a:cs typeface="Times New Roman" panose="02020603050405020304" pitchFamily="18" charset="0"/>
              </a:rPr>
              <a:t> II.</a:t>
            </a:r>
          </a:p>
        </p:txBody>
      </p:sp>
      <p:sp>
        <p:nvSpPr>
          <p:cNvPr id="6" name="TextBox 5">
            <a:extLst>
              <a:ext uri="{FF2B5EF4-FFF2-40B4-BE49-F238E27FC236}">
                <a16:creationId xmlns:a16="http://schemas.microsoft.com/office/drawing/2014/main" xmlns="" id="{F5D05D3B-BF4B-4B1E-98BF-8D2644A406BE}"/>
              </a:ext>
            </a:extLst>
          </p:cNvPr>
          <p:cNvSpPr txBox="1"/>
          <p:nvPr/>
        </p:nvSpPr>
        <p:spPr>
          <a:xfrm>
            <a:off x="944334" y="3935400"/>
            <a:ext cx="16225158" cy="1446550"/>
          </a:xfrm>
          <a:prstGeom prst="rect">
            <a:avLst/>
          </a:prstGeom>
          <a:noFill/>
        </p:spPr>
        <p:txBody>
          <a:bodyPr wrap="square">
            <a:spAutoFit/>
          </a:bodyPr>
          <a:lstStyle/>
          <a:p>
            <a:r>
              <a:rPr lang="nl-NL" sz="4400" b="1" dirty="0">
                <a:latin typeface="Times New Roman" panose="02020603050405020304" pitchFamily="18" charset="0"/>
                <a:cs typeface="Times New Roman" panose="02020603050405020304" pitchFamily="18" charset="0"/>
              </a:rPr>
              <a:t>Câu 2:  Địa bàn chủ yếu của vương quốc này thuộc một số tỉnh miền Trung Việt nam ngày nay.</a:t>
            </a:r>
          </a:p>
        </p:txBody>
      </p:sp>
    </p:spTree>
    <p:extLst>
      <p:ext uri="{BB962C8B-B14F-4D97-AF65-F5344CB8AC3E}">
        <p14:creationId xmlns:p14="http://schemas.microsoft.com/office/powerpoint/2010/main" val="207295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600"/>
                                        <p:tgtEl>
                                          <p:spTgt spid="6"/>
                                        </p:tgtEl>
                                      </p:cBhvr>
                                    </p:animEffec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4" name="Graphic 13">
            <a:extLst>
              <a:ext uri="{FF2B5EF4-FFF2-40B4-BE49-F238E27FC236}">
                <a16:creationId xmlns:a16="http://schemas.microsoft.com/office/drawing/2014/main" xmlns="" id="{95098B27-8EAB-2D4F-841C-7F94C73BABA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991601" y="291834"/>
            <a:ext cx="8463642" cy="1333272"/>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xmlns="" id="{8375F01D-A975-AC59-9DE4-43D0488C690A}"/>
              </a:ext>
            </a:extLst>
          </p:cNvPr>
          <p:cNvPicPr>
            <a:picLocks noChangeAspect="1"/>
          </p:cNvPicPr>
          <p:nvPr/>
        </p:nvPicPr>
        <p:blipFill>
          <a:blip r:embed="rId4"/>
          <a:stretch>
            <a:fillRect/>
          </a:stretch>
        </p:blipFill>
        <p:spPr>
          <a:xfrm>
            <a:off x="0" y="342900"/>
            <a:ext cx="8458200" cy="9815131"/>
          </a:xfrm>
          <a:prstGeom prst="rect">
            <a:avLst/>
          </a:prstGeom>
        </p:spPr>
      </p:pic>
      <p:sp>
        <p:nvSpPr>
          <p:cNvPr id="10" name="Rectangle: Rounded Corners 9">
            <a:extLst>
              <a:ext uri="{FF2B5EF4-FFF2-40B4-BE49-F238E27FC236}">
                <a16:creationId xmlns:a16="http://schemas.microsoft.com/office/drawing/2014/main" xmlns="" id="{2359FE8D-41D0-5EA5-E479-7EFEE9D31C06}"/>
              </a:ext>
            </a:extLst>
          </p:cNvPr>
          <p:cNvSpPr/>
          <p:nvPr/>
        </p:nvSpPr>
        <p:spPr>
          <a:xfrm>
            <a:off x="4267200" y="1714500"/>
            <a:ext cx="1143000" cy="4572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006902FF-3741-AED9-4765-124B3A7157B2}"/>
              </a:ext>
            </a:extLst>
          </p:cNvPr>
          <p:cNvSpPr txBox="1"/>
          <p:nvPr/>
        </p:nvSpPr>
        <p:spPr>
          <a:xfrm>
            <a:off x="9067800" y="1649186"/>
            <a:ext cx="3962400" cy="707886"/>
          </a:xfrm>
          <a:prstGeom prst="rect">
            <a:avLst/>
          </a:prstGeom>
          <a:noFill/>
        </p:spPr>
        <p:txBody>
          <a:bodyPr wrap="square" rtlCol="0">
            <a:spAutoFit/>
          </a:bodyPr>
          <a:lstStyle/>
          <a:p>
            <a:pPr marL="285750" indent="-285750">
              <a:buFont typeface="Arial" panose="020B0604020202020204" pitchFamily="34" charset="0"/>
              <a:buChar char="•"/>
            </a:pPr>
            <a:r>
              <a:rPr lang="en-US" sz="4000" b="1" dirty="0" err="1">
                <a:solidFill>
                  <a:schemeClr val="bg1"/>
                </a:solidFill>
                <a:latin typeface="Cambria" panose="02040503050406030204" pitchFamily="18" charset="0"/>
                <a:ea typeface="Cambria" panose="02040503050406030204" pitchFamily="18" charset="0"/>
              </a:rPr>
              <a:t>Mỹ</a:t>
            </a:r>
            <a:r>
              <a:rPr lang="en-US" sz="4000" b="1" dirty="0">
                <a:solidFill>
                  <a:schemeClr val="bg1"/>
                </a:solidFill>
                <a:latin typeface="Cambria" panose="02040503050406030204" pitchFamily="18" charset="0"/>
                <a:ea typeface="Cambria" panose="02040503050406030204" pitchFamily="18" charset="0"/>
              </a:rPr>
              <a:t> Khánh</a:t>
            </a:r>
          </a:p>
        </p:txBody>
      </p:sp>
      <p:sp>
        <p:nvSpPr>
          <p:cNvPr id="12" name="Rectangle: Rounded Corners 11">
            <a:extLst>
              <a:ext uri="{FF2B5EF4-FFF2-40B4-BE49-F238E27FC236}">
                <a16:creationId xmlns:a16="http://schemas.microsoft.com/office/drawing/2014/main" xmlns="" id="{87D99D8C-92EC-49CA-FF95-CE4370DE20BA}"/>
              </a:ext>
            </a:extLst>
          </p:cNvPr>
          <p:cNvSpPr/>
          <p:nvPr/>
        </p:nvSpPr>
        <p:spPr>
          <a:xfrm>
            <a:off x="4267200" y="2552700"/>
            <a:ext cx="1143000" cy="4572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1890F393-8384-55B1-B5D7-CF0D5B26DDF6}"/>
              </a:ext>
            </a:extLst>
          </p:cNvPr>
          <p:cNvSpPr txBox="1"/>
          <p:nvPr/>
        </p:nvSpPr>
        <p:spPr>
          <a:xfrm>
            <a:off x="9067800" y="2520043"/>
            <a:ext cx="3962400" cy="707886"/>
          </a:xfrm>
          <a:prstGeom prst="rect">
            <a:avLst/>
          </a:prstGeom>
          <a:noFill/>
        </p:spPr>
        <p:txBody>
          <a:bodyPr wrap="square" rtlCol="0">
            <a:spAutoFit/>
          </a:bodyPr>
          <a:lstStyle/>
          <a:p>
            <a:pPr marL="285750" indent="-285750">
              <a:buFont typeface="Arial" panose="020B0604020202020204" pitchFamily="34" charset="0"/>
              <a:buChar char="•"/>
            </a:pPr>
            <a:r>
              <a:rPr lang="en-US" sz="4000" b="1" dirty="0" err="1">
                <a:solidFill>
                  <a:schemeClr val="bg1"/>
                </a:solidFill>
                <a:latin typeface="Cambria" panose="02040503050406030204" pitchFamily="18" charset="0"/>
                <a:ea typeface="Cambria" panose="02040503050406030204" pitchFamily="18" charset="0"/>
              </a:rPr>
              <a:t>Mỹ</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Sơn</a:t>
            </a:r>
            <a:endParaRPr lang="en-US" sz="4000" b="1" dirty="0">
              <a:solidFill>
                <a:schemeClr val="bg1"/>
              </a:solidFill>
              <a:latin typeface="Cambria" panose="02040503050406030204" pitchFamily="18" charset="0"/>
              <a:ea typeface="Cambria" panose="02040503050406030204" pitchFamily="18" charset="0"/>
            </a:endParaRPr>
          </a:p>
        </p:txBody>
      </p:sp>
      <p:sp>
        <p:nvSpPr>
          <p:cNvPr id="14" name="Rectangle: Rounded Corners 13">
            <a:extLst>
              <a:ext uri="{FF2B5EF4-FFF2-40B4-BE49-F238E27FC236}">
                <a16:creationId xmlns:a16="http://schemas.microsoft.com/office/drawing/2014/main" xmlns="" id="{D87A8B5A-E7A6-30DA-760A-F496EB4C7409}"/>
              </a:ext>
            </a:extLst>
          </p:cNvPr>
          <p:cNvSpPr/>
          <p:nvPr/>
        </p:nvSpPr>
        <p:spPr>
          <a:xfrm>
            <a:off x="4419600" y="3086100"/>
            <a:ext cx="1143000" cy="4572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DFBBD340-2520-E15B-02DA-7BEEB1ADC089}"/>
              </a:ext>
            </a:extLst>
          </p:cNvPr>
          <p:cNvSpPr txBox="1"/>
          <p:nvPr/>
        </p:nvSpPr>
        <p:spPr>
          <a:xfrm>
            <a:off x="9144000" y="3510643"/>
            <a:ext cx="7772400" cy="1323439"/>
          </a:xfrm>
          <a:prstGeom prst="rect">
            <a:avLst/>
          </a:prstGeom>
          <a:noFill/>
        </p:spPr>
        <p:txBody>
          <a:bodyPr wrap="square" rtlCol="0">
            <a:spAutoFit/>
          </a:bodyPr>
          <a:lstStyle/>
          <a:p>
            <a:pPr marL="285750" indent="-285750">
              <a:buFont typeface="Arial" panose="020B0604020202020204" pitchFamily="34" charset="0"/>
              <a:buChar char="•"/>
            </a:pPr>
            <a:r>
              <a:rPr lang="vi-VN" sz="4000" b="1" dirty="0">
                <a:solidFill>
                  <a:schemeClr val="bg1"/>
                </a:solidFill>
                <a:latin typeface="Cambria" panose="02040503050406030204" pitchFamily="18" charset="0"/>
                <a:ea typeface="Cambria" panose="02040503050406030204" pitchFamily="18" charset="0"/>
              </a:rPr>
              <a:t>Dương Long, Bình Lâm, Cánh Tiên, Bánh Ít</a:t>
            </a:r>
            <a:endParaRPr lang="en-US" sz="4000" b="1" dirty="0">
              <a:solidFill>
                <a:schemeClr val="bg1"/>
              </a:solidFill>
              <a:latin typeface="Cambria" panose="02040503050406030204" pitchFamily="18" charset="0"/>
              <a:ea typeface="Cambria" panose="02040503050406030204" pitchFamily="18" charset="0"/>
            </a:endParaRPr>
          </a:p>
        </p:txBody>
      </p:sp>
      <p:sp>
        <p:nvSpPr>
          <p:cNvPr id="16" name="Rectangle: Rounded Corners 15">
            <a:extLst>
              <a:ext uri="{FF2B5EF4-FFF2-40B4-BE49-F238E27FC236}">
                <a16:creationId xmlns:a16="http://schemas.microsoft.com/office/drawing/2014/main" xmlns="" id="{4254219E-6F2C-DC31-64E3-9C9C5A017451}"/>
              </a:ext>
            </a:extLst>
          </p:cNvPr>
          <p:cNvSpPr/>
          <p:nvPr/>
        </p:nvSpPr>
        <p:spPr>
          <a:xfrm>
            <a:off x="4724400" y="4686300"/>
            <a:ext cx="2895600" cy="8382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xmlns="" id="{BAFBFED0-064E-7A1B-014E-58ED9D0A63D6}"/>
              </a:ext>
            </a:extLst>
          </p:cNvPr>
          <p:cNvSpPr/>
          <p:nvPr/>
        </p:nvSpPr>
        <p:spPr>
          <a:xfrm>
            <a:off x="4267200" y="5829300"/>
            <a:ext cx="1143000" cy="4572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A56E4BC4-F7DB-E12E-1D3B-24E98E7AC6AA}"/>
              </a:ext>
            </a:extLst>
          </p:cNvPr>
          <p:cNvSpPr txBox="1"/>
          <p:nvPr/>
        </p:nvSpPr>
        <p:spPr>
          <a:xfrm>
            <a:off x="9067800" y="5034643"/>
            <a:ext cx="7772400" cy="707886"/>
          </a:xfrm>
          <a:prstGeom prst="rect">
            <a:avLst/>
          </a:prstGeom>
          <a:noFill/>
        </p:spPr>
        <p:txBody>
          <a:bodyPr wrap="square" rtlCol="0">
            <a:spAutoFit/>
          </a:bodyPr>
          <a:lstStyle/>
          <a:p>
            <a:pPr marL="285750" indent="-285750">
              <a:buFont typeface="Arial" panose="020B0604020202020204" pitchFamily="34" charset="0"/>
              <a:buChar char="•"/>
            </a:pPr>
            <a:r>
              <a:rPr lang="vi-VN" sz="4000" b="1" dirty="0">
                <a:solidFill>
                  <a:schemeClr val="bg1"/>
                </a:solidFill>
                <a:latin typeface="Cambria" panose="02040503050406030204" pitchFamily="18" charset="0"/>
                <a:ea typeface="Cambria" panose="02040503050406030204" pitchFamily="18" charset="0"/>
              </a:rPr>
              <a:t> Yang Prông</a:t>
            </a:r>
            <a:endParaRPr lang="en-US" sz="4000" b="1" dirty="0">
              <a:solidFill>
                <a:schemeClr val="bg1"/>
              </a:solidFill>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xmlns="" id="{59F987E9-21D4-6772-6B64-6F5992CDA8C8}"/>
              </a:ext>
            </a:extLst>
          </p:cNvPr>
          <p:cNvSpPr/>
          <p:nvPr/>
        </p:nvSpPr>
        <p:spPr>
          <a:xfrm>
            <a:off x="6172200" y="5753100"/>
            <a:ext cx="1143000" cy="4572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A1F1EE8A-C4D1-D4A3-1D76-B1BC31E12F14}"/>
              </a:ext>
            </a:extLst>
          </p:cNvPr>
          <p:cNvSpPr txBox="1"/>
          <p:nvPr/>
        </p:nvSpPr>
        <p:spPr>
          <a:xfrm>
            <a:off x="9144000" y="5949043"/>
            <a:ext cx="7772400" cy="707886"/>
          </a:xfrm>
          <a:prstGeom prst="rect">
            <a:avLst/>
          </a:prstGeom>
          <a:noFill/>
        </p:spPr>
        <p:txBody>
          <a:bodyPr wrap="square" rtlCol="0">
            <a:spAutoFit/>
          </a:bodyPr>
          <a:lstStyle/>
          <a:p>
            <a:pPr marL="285750" indent="-285750">
              <a:buFont typeface="Arial" panose="020B0604020202020204" pitchFamily="34" charset="0"/>
              <a:buChar char="•"/>
            </a:pPr>
            <a:r>
              <a:rPr lang="en-US" sz="4000" b="1" dirty="0" err="1">
                <a:solidFill>
                  <a:schemeClr val="bg1"/>
                </a:solidFill>
                <a:latin typeface="Cambria" panose="02040503050406030204" pitchFamily="18" charset="0"/>
                <a:ea typeface="Cambria" panose="02040503050406030204" pitchFamily="18" charset="0"/>
              </a:rPr>
              <a:t>Tháp</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Nhạn</a:t>
            </a:r>
            <a:endParaRPr lang="en-US" sz="4000" b="1" dirty="0">
              <a:solidFill>
                <a:schemeClr val="bg1"/>
              </a:solidFill>
              <a:latin typeface="Cambria" panose="02040503050406030204" pitchFamily="18" charset="0"/>
              <a:ea typeface="Cambria" panose="02040503050406030204" pitchFamily="18" charset="0"/>
            </a:endParaRPr>
          </a:p>
        </p:txBody>
      </p:sp>
      <p:sp>
        <p:nvSpPr>
          <p:cNvPr id="23" name="Rectangle: Rounded Corners 22">
            <a:extLst>
              <a:ext uri="{FF2B5EF4-FFF2-40B4-BE49-F238E27FC236}">
                <a16:creationId xmlns:a16="http://schemas.microsoft.com/office/drawing/2014/main" xmlns="" id="{BF039048-04B6-46D2-5141-8EA924004297}"/>
              </a:ext>
            </a:extLst>
          </p:cNvPr>
          <p:cNvSpPr/>
          <p:nvPr/>
        </p:nvSpPr>
        <p:spPr>
          <a:xfrm>
            <a:off x="5943600" y="6972300"/>
            <a:ext cx="1143000" cy="4572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xmlns="" id="{35066B4D-736B-1A13-0D0B-62B422DD80ED}"/>
              </a:ext>
            </a:extLst>
          </p:cNvPr>
          <p:cNvSpPr txBox="1"/>
          <p:nvPr/>
        </p:nvSpPr>
        <p:spPr>
          <a:xfrm>
            <a:off x="9144000" y="6863443"/>
            <a:ext cx="7772400" cy="707886"/>
          </a:xfrm>
          <a:prstGeom prst="rect">
            <a:avLst/>
          </a:prstGeom>
          <a:noFill/>
        </p:spPr>
        <p:txBody>
          <a:bodyPr wrap="square" rtlCol="0">
            <a:spAutoFit/>
          </a:bodyPr>
          <a:lstStyle/>
          <a:p>
            <a:pPr marL="285750" indent="-285750">
              <a:buFont typeface="Arial" panose="020B0604020202020204" pitchFamily="34" charset="0"/>
              <a:buChar char="•"/>
            </a:pPr>
            <a:r>
              <a:rPr lang="en-US" sz="4000" b="1" dirty="0" err="1">
                <a:solidFill>
                  <a:schemeClr val="bg1"/>
                </a:solidFill>
                <a:latin typeface="Cambria" panose="02040503050406030204" pitchFamily="18" charset="0"/>
                <a:ea typeface="Cambria" panose="02040503050406030204" pitchFamily="18" charset="0"/>
              </a:rPr>
              <a:t>Pô</a:t>
            </a:r>
            <a:r>
              <a:rPr lang="en-US" sz="4000" b="1" dirty="0">
                <a:solidFill>
                  <a:schemeClr val="bg1"/>
                </a:solidFill>
                <a:latin typeface="Cambria" panose="02040503050406030204" pitchFamily="18" charset="0"/>
                <a:ea typeface="Cambria" panose="02040503050406030204" pitchFamily="18" charset="0"/>
              </a:rPr>
              <a:t> Na-ga</a:t>
            </a:r>
          </a:p>
        </p:txBody>
      </p:sp>
      <p:sp>
        <p:nvSpPr>
          <p:cNvPr id="25" name="Rectangle: Rounded Corners 24">
            <a:extLst>
              <a:ext uri="{FF2B5EF4-FFF2-40B4-BE49-F238E27FC236}">
                <a16:creationId xmlns:a16="http://schemas.microsoft.com/office/drawing/2014/main" xmlns="" id="{92BE8875-CA3D-B8D1-BF6C-35DF5443315D}"/>
              </a:ext>
            </a:extLst>
          </p:cNvPr>
          <p:cNvSpPr/>
          <p:nvPr/>
        </p:nvSpPr>
        <p:spPr>
          <a:xfrm>
            <a:off x="5486400" y="7581900"/>
            <a:ext cx="1981200" cy="6858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xmlns="" id="{31C50941-7218-5A22-9911-F1C3697A3698}"/>
              </a:ext>
            </a:extLst>
          </p:cNvPr>
          <p:cNvSpPr txBox="1"/>
          <p:nvPr/>
        </p:nvSpPr>
        <p:spPr>
          <a:xfrm>
            <a:off x="9220200" y="7854043"/>
            <a:ext cx="8610600" cy="1323439"/>
          </a:xfrm>
          <a:prstGeom prst="rect">
            <a:avLst/>
          </a:prstGeom>
          <a:noFill/>
        </p:spPr>
        <p:txBody>
          <a:bodyPr wrap="square" rtlCol="0">
            <a:spAutoFit/>
          </a:bodyPr>
          <a:lstStyle/>
          <a:p>
            <a:pPr marL="285750" indent="-285750">
              <a:buFont typeface="Arial" panose="020B0604020202020204" pitchFamily="34" charset="0"/>
              <a:buChar char="•"/>
            </a:pPr>
            <a:r>
              <a:rPr lang="en-US" sz="4000" b="1" dirty="0" err="1">
                <a:solidFill>
                  <a:schemeClr val="bg1"/>
                </a:solidFill>
                <a:latin typeface="Cambria" panose="02040503050406030204" pitchFamily="18" charset="0"/>
                <a:ea typeface="Cambria" panose="02040503050406030204" pitchFamily="18" charset="0"/>
              </a:rPr>
              <a:t>Hòa</a:t>
            </a:r>
            <a:r>
              <a:rPr lang="en-US" sz="4000" b="1" dirty="0">
                <a:solidFill>
                  <a:schemeClr val="bg1"/>
                </a:solidFill>
                <a:latin typeface="Cambria" panose="02040503050406030204" pitchFamily="18" charset="0"/>
                <a:ea typeface="Cambria" panose="02040503050406030204" pitchFamily="18" charset="0"/>
              </a:rPr>
              <a:t> Lai, </a:t>
            </a:r>
            <a:r>
              <a:rPr lang="en-US" sz="4000" b="1" dirty="0" err="1">
                <a:solidFill>
                  <a:schemeClr val="bg1"/>
                </a:solidFill>
                <a:latin typeface="Cambria" panose="02040503050406030204" pitchFamily="18" charset="0"/>
                <a:ea typeface="Cambria" panose="02040503050406030204" pitchFamily="18" charset="0"/>
              </a:rPr>
              <a:t>Pô</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Rô-mê</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Pô</a:t>
            </a:r>
            <a:r>
              <a:rPr lang="en-US" sz="4000" b="1" dirty="0">
                <a:solidFill>
                  <a:schemeClr val="bg1"/>
                </a:solidFill>
                <a:latin typeface="Cambria" panose="02040503050406030204" pitchFamily="18" charset="0"/>
                <a:ea typeface="Cambria" panose="02040503050406030204" pitchFamily="18" charset="0"/>
              </a:rPr>
              <a:t> Klong Ga-rai, </a:t>
            </a:r>
            <a:r>
              <a:rPr lang="en-US" sz="4000" b="1" dirty="0" err="1">
                <a:solidFill>
                  <a:schemeClr val="bg1"/>
                </a:solidFill>
                <a:latin typeface="Cambria" panose="02040503050406030204" pitchFamily="18" charset="0"/>
                <a:ea typeface="Cambria" panose="02040503050406030204" pitchFamily="18" charset="0"/>
              </a:rPr>
              <a:t>Pô</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Đam</a:t>
            </a:r>
            <a:r>
              <a:rPr lang="en-US" sz="4000" b="1" dirty="0">
                <a:solidFill>
                  <a:schemeClr val="bg1"/>
                </a:solidFill>
                <a:latin typeface="Cambria" panose="02040503050406030204" pitchFamily="18" charset="0"/>
                <a:ea typeface="Cambria" panose="02040503050406030204" pitchFamily="18" charset="0"/>
              </a:rPr>
              <a:t> </a:t>
            </a:r>
          </a:p>
        </p:txBody>
      </p:sp>
      <p:sp>
        <p:nvSpPr>
          <p:cNvPr id="27" name="Rectangle: Rounded Corners 26">
            <a:extLst>
              <a:ext uri="{FF2B5EF4-FFF2-40B4-BE49-F238E27FC236}">
                <a16:creationId xmlns:a16="http://schemas.microsoft.com/office/drawing/2014/main" xmlns="" id="{85215B83-145F-E447-B381-0A5ECA5BDAF6}"/>
              </a:ext>
            </a:extLst>
          </p:cNvPr>
          <p:cNvSpPr/>
          <p:nvPr/>
        </p:nvSpPr>
        <p:spPr>
          <a:xfrm>
            <a:off x="4724400" y="8420100"/>
            <a:ext cx="1981200" cy="3810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xmlns="" id="{B08E366D-83DA-4A10-149E-FFC546145BC4}"/>
              </a:ext>
            </a:extLst>
          </p:cNvPr>
          <p:cNvSpPr txBox="1"/>
          <p:nvPr/>
        </p:nvSpPr>
        <p:spPr>
          <a:xfrm>
            <a:off x="9296400" y="9225643"/>
            <a:ext cx="8610600" cy="707886"/>
          </a:xfrm>
          <a:prstGeom prst="rect">
            <a:avLst/>
          </a:prstGeom>
          <a:noFill/>
        </p:spPr>
        <p:txBody>
          <a:bodyPr wrap="square" rtlCol="0">
            <a:spAutoFit/>
          </a:bodyPr>
          <a:lstStyle/>
          <a:p>
            <a:pPr marL="285750" indent="-285750">
              <a:buFont typeface="Arial" panose="020B0604020202020204" pitchFamily="34" charset="0"/>
              <a:buChar char="•"/>
            </a:pPr>
            <a:r>
              <a:rPr lang="en-US" sz="4000" b="1" dirty="0" err="1">
                <a:solidFill>
                  <a:schemeClr val="bg1"/>
                </a:solidFill>
                <a:latin typeface="Cambria" panose="02040503050406030204" pitchFamily="18" charset="0"/>
                <a:ea typeface="Cambria" panose="02040503050406030204" pitchFamily="18" charset="0"/>
              </a:rPr>
              <a:t>Phố</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Hài</a:t>
            </a:r>
            <a:endParaRPr lang="en-US" sz="4000" b="1" dirty="0">
              <a:solidFill>
                <a:schemeClr val="bg1"/>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xmlns="" id="{3A5C11BA-08F2-4128-4F0B-A2273BD3475B}"/>
              </a:ext>
            </a:extLst>
          </p:cNvPr>
          <p:cNvSpPr txBox="1"/>
          <p:nvPr/>
        </p:nvSpPr>
        <p:spPr>
          <a:xfrm>
            <a:off x="9296400" y="570365"/>
            <a:ext cx="8839200" cy="707886"/>
          </a:xfrm>
          <a:prstGeom prst="rect">
            <a:avLst/>
          </a:prstGeom>
          <a:noFill/>
        </p:spPr>
        <p:txBody>
          <a:bodyPr wrap="square">
            <a:spAutoFit/>
          </a:bodyPr>
          <a:lstStyle/>
          <a:p>
            <a:r>
              <a:rPr lang="nl-NL" sz="4000" b="1" dirty="0">
                <a:latin typeface="Times New Roman" panose="02020603050405020304" pitchFamily="18" charset="0"/>
                <a:cs typeface="Times New Roman" panose="02020603050405020304" pitchFamily="18" charset="0"/>
              </a:rPr>
              <a:t>Câu 4: Một số đền tháp Chăm-pa:</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46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down)">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wipe(down)">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wipe(down)">
                                      <p:cBhvr>
                                        <p:cTn id="27" dur="500"/>
                                        <p:tgtEl>
                                          <p:spTgt spid="2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animEffect transition="in" filter="wipe(down)">
                                      <p:cBhvr>
                                        <p:cTn id="32" dur="500"/>
                                        <p:tgtEl>
                                          <p:spTgt spid="2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Effect transition="in" filter="wipe(down)">
                                      <p:cBhvr>
                                        <p:cTn id="37" dur="500"/>
                                        <p:tgtEl>
                                          <p:spTgt spid="2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8">
                                            <p:txEl>
                                              <p:pRg st="0" end="0"/>
                                            </p:txEl>
                                          </p:spTgt>
                                        </p:tgtEl>
                                        <p:attrNameLst>
                                          <p:attrName>style.visibility</p:attrName>
                                        </p:attrNameLst>
                                      </p:cBhvr>
                                      <p:to>
                                        <p:strVal val="visible"/>
                                      </p:to>
                                    </p:set>
                                    <p:animEffect transition="in" filter="wipe(down)">
                                      <p:cBhvr>
                                        <p:cTn id="42"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7482AB8C-E3A6-422E-8278-7CFF9981A3C2}"/>
              </a:ext>
            </a:extLst>
          </p:cNvPr>
          <p:cNvGrpSpPr/>
          <p:nvPr/>
        </p:nvGrpSpPr>
        <p:grpSpPr>
          <a:xfrm>
            <a:off x="8839199" y="1015268"/>
            <a:ext cx="8720025" cy="6498967"/>
            <a:chOff x="-1" y="133351"/>
            <a:chExt cx="9680986" cy="8665288"/>
          </a:xfrm>
        </p:grpSpPr>
        <p:sp>
          <p:nvSpPr>
            <p:cNvPr id="3" name="TextBox 3">
              <a:extLst>
                <a:ext uri="{FF2B5EF4-FFF2-40B4-BE49-F238E27FC236}">
                  <a16:creationId xmlns:a16="http://schemas.microsoft.com/office/drawing/2014/main" xmlns="" id="{C78B7BB4-23AD-4C7E-B41B-E38911D6CCE2}"/>
                </a:ext>
              </a:extLst>
            </p:cNvPr>
            <p:cNvSpPr txBox="1"/>
            <p:nvPr/>
          </p:nvSpPr>
          <p:spPr>
            <a:xfrm>
              <a:off x="0" y="133351"/>
              <a:ext cx="9249414" cy="1231107"/>
            </a:xfrm>
            <a:prstGeom prst="rect">
              <a:avLst/>
            </a:prstGeom>
          </p:spPr>
          <p:txBody>
            <a:bodyPr lIns="0" tIns="0" rIns="0" bIns="0" rtlCol="0" anchor="t">
              <a:spAutoFit/>
            </a:bodyPr>
            <a:lstStyle/>
            <a:p>
              <a:pPr marL="0" marR="0" lvl="0" indent="0" algn="l" defTabSz="914400" rtl="0" eaLnBrk="1" fontAlgn="auto" latinLnBrk="0" hangingPunct="1">
                <a:lnSpc>
                  <a:spcPts val="7200"/>
                </a:lnSpc>
                <a:spcBef>
                  <a:spcPts val="0"/>
                </a:spcBef>
                <a:spcAft>
                  <a:spcPts val="0"/>
                </a:spcAft>
                <a:buClrTx/>
                <a:buSzTx/>
                <a:buFontTx/>
                <a:buNone/>
                <a:tabLst/>
                <a:defRPr/>
              </a:pPr>
              <a:r>
                <a:rPr kumimoji="0" lang="en-US" sz="6000" b="0" i="0" u="none" strike="noStrike" kern="1200" cap="none" spc="-288" normalizeH="0" baseline="0" noProof="0">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rPr>
                <a:t>THÁP PO-KLONG GA-RAI</a:t>
              </a:r>
            </a:p>
          </p:txBody>
        </p:sp>
        <p:sp>
          <p:nvSpPr>
            <p:cNvPr id="4" name="TextBox 4">
              <a:extLst>
                <a:ext uri="{FF2B5EF4-FFF2-40B4-BE49-F238E27FC236}">
                  <a16:creationId xmlns:a16="http://schemas.microsoft.com/office/drawing/2014/main" xmlns="" id="{6B226125-3A97-4712-95B0-7A39F78B12B7}"/>
                </a:ext>
              </a:extLst>
            </p:cNvPr>
            <p:cNvSpPr txBox="1"/>
            <p:nvPr/>
          </p:nvSpPr>
          <p:spPr>
            <a:xfrm>
              <a:off x="-1" y="1364457"/>
              <a:ext cx="9680986" cy="626496"/>
            </a:xfrm>
            <a:prstGeom prst="rect">
              <a:avLst/>
            </a:prstGeom>
          </p:spPr>
          <p:txBody>
            <a:bodyPr wrap="square" lIns="0" tIns="0" rIns="0" bIns="0" rtlCol="0" anchor="t">
              <a:spAutoFit/>
            </a:bodyPr>
            <a:lstStyle/>
            <a:p>
              <a:pPr marL="0" marR="0" lvl="0" indent="0" algn="l" defTabSz="914400" rtl="0" eaLnBrk="1" fontAlgn="auto" latinLnBrk="0" hangingPunct="1">
                <a:lnSpc>
                  <a:spcPts val="3919"/>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BE675"/>
                  </a:solidFill>
                  <a:effectLst/>
                  <a:uLnTx/>
                  <a:uFillTx/>
                  <a:latin typeface="Sriracha"/>
                  <a:ea typeface="+mn-ea"/>
                  <a:cs typeface="+mn-cs"/>
                </a:rPr>
                <a:t>Đ</a:t>
              </a:r>
              <a:r>
                <a:rPr kumimoji="0" lang="vi-VN" sz="2800" b="1" i="0" u="none" strike="noStrike" kern="1200" cap="none" spc="0" normalizeH="0" baseline="0" noProof="0" dirty="0">
                  <a:ln>
                    <a:noFill/>
                  </a:ln>
                  <a:solidFill>
                    <a:srgbClr val="FBE675"/>
                  </a:solidFill>
                  <a:effectLst/>
                  <a:uLnTx/>
                  <a:uFillTx/>
                  <a:latin typeface="Sriracha"/>
                  <a:ea typeface="+mn-ea"/>
                  <a:cs typeface="+mn-cs"/>
                </a:rPr>
                <a:t>ược xây dựng vào khoảng cuối thế k</a:t>
              </a:r>
              <a:r>
                <a:rPr lang="en-US" sz="2800" b="1" dirty="0">
                  <a:solidFill>
                    <a:srgbClr val="FBE675"/>
                  </a:solidFill>
                  <a:latin typeface="Sriracha"/>
                </a:rPr>
                <a:t>ỉ</a:t>
              </a:r>
              <a:r>
                <a:rPr kumimoji="0" lang="vi-VN" sz="2800" b="1" i="0" u="none" strike="noStrike" kern="1200" cap="none" spc="0" normalizeH="0" baseline="0" noProof="0" dirty="0">
                  <a:ln>
                    <a:noFill/>
                  </a:ln>
                  <a:solidFill>
                    <a:srgbClr val="FBE675"/>
                  </a:solidFill>
                  <a:effectLst/>
                  <a:uLnTx/>
                  <a:uFillTx/>
                  <a:latin typeface="Sriracha"/>
                  <a:ea typeface="+mn-ea"/>
                  <a:cs typeface="+mn-cs"/>
                </a:rPr>
                <a:t> XIII - đầu thế k</a:t>
              </a:r>
              <a:r>
                <a:rPr lang="en-US" sz="2800" b="1" dirty="0">
                  <a:solidFill>
                    <a:srgbClr val="FBE675"/>
                  </a:solidFill>
                  <a:latin typeface="Sriracha"/>
                </a:rPr>
                <a:t>ỉ</a:t>
              </a:r>
              <a:r>
                <a:rPr kumimoji="0" lang="vi-VN" sz="2800" b="1" i="0" u="none" strike="noStrike" kern="1200" cap="none" spc="0" normalizeH="0" baseline="0" noProof="0" dirty="0">
                  <a:ln>
                    <a:noFill/>
                  </a:ln>
                  <a:solidFill>
                    <a:srgbClr val="FBE675"/>
                  </a:solidFill>
                  <a:effectLst/>
                  <a:uLnTx/>
                  <a:uFillTx/>
                  <a:latin typeface="Sriracha"/>
                  <a:ea typeface="+mn-ea"/>
                  <a:cs typeface="+mn-cs"/>
                </a:rPr>
                <a:t> XIV</a:t>
              </a:r>
              <a:endParaRPr kumimoji="0" lang="en-US" sz="2800" b="1" i="0" u="none" strike="noStrike" kern="1200" cap="none" spc="0" normalizeH="0" baseline="0" noProof="0" dirty="0">
                <a:ln>
                  <a:noFill/>
                </a:ln>
                <a:solidFill>
                  <a:srgbClr val="FBE675"/>
                </a:solidFill>
                <a:effectLst/>
                <a:uLnTx/>
                <a:uFillTx/>
                <a:latin typeface="Sriracha"/>
                <a:ea typeface="+mn-ea"/>
                <a:cs typeface="+mn-cs"/>
              </a:endParaRPr>
            </a:p>
          </p:txBody>
        </p:sp>
        <p:sp>
          <p:nvSpPr>
            <p:cNvPr id="5" name="TextBox 5">
              <a:extLst>
                <a:ext uri="{FF2B5EF4-FFF2-40B4-BE49-F238E27FC236}">
                  <a16:creationId xmlns:a16="http://schemas.microsoft.com/office/drawing/2014/main" xmlns="" id="{72A628DF-A65F-417F-9A9E-524416153B4E}"/>
                </a:ext>
              </a:extLst>
            </p:cNvPr>
            <p:cNvSpPr txBox="1"/>
            <p:nvPr/>
          </p:nvSpPr>
          <p:spPr>
            <a:xfrm>
              <a:off x="0" y="2814096"/>
              <a:ext cx="9249414" cy="5984543"/>
            </a:xfrm>
            <a:prstGeom prst="rect">
              <a:avLst/>
            </a:prstGeom>
          </p:spPr>
          <p:txBody>
            <a:bodyPr lIns="0" tIns="0" rIns="0" bIns="0" rtlCol="0" anchor="t">
              <a:spAutoFit/>
            </a:bodyPr>
            <a:lstStyle/>
            <a:p>
              <a:pPr marL="0" marR="0" lvl="0" indent="0" algn="just" defTabSz="914400" rtl="0" eaLnBrk="1" fontAlgn="auto" latinLnBrk="0" hangingPunct="1">
                <a:lnSpc>
                  <a:spcPts val="3465"/>
                </a:lnSpc>
                <a:spcBef>
                  <a:spcPts val="0"/>
                </a:spcBef>
                <a:spcAft>
                  <a:spcPts val="0"/>
                </a:spcAft>
                <a:buClrTx/>
                <a:buSzTx/>
                <a:buFontTx/>
                <a:buNone/>
                <a:tabLst/>
                <a:defRPr/>
              </a:pPr>
              <a:r>
                <a:rPr kumimoji="0" lang="vi-VN" sz="3200" b="0" i="0" u="none" strike="noStrike" kern="1200" cap="none" spc="-99" normalizeH="0" baseline="0" noProof="0" dirty="0">
                  <a:ln>
                    <a:noFill/>
                  </a:ln>
                  <a:solidFill>
                    <a:srgbClr val="FFFFFF"/>
                  </a:solidFill>
                  <a:effectLst/>
                  <a:uLnTx/>
                  <a:uFillTx/>
                  <a:latin typeface="Mali"/>
                  <a:ea typeface="+mn-ea"/>
                  <a:cs typeface="+mn-cs"/>
                </a:rPr>
                <a:t>Tháp Pô Klong Garai (còn được gọi là Tháp Pô Klông Giarai, tháp Pô Klaung Garai, PoKlaun Garai, tháp Bửu Sơn), thuộc phường Đô Vinh, thành phố Phan Rang - Tháp Chàm, tỉnh </a:t>
              </a:r>
              <a:r>
                <a:rPr kumimoji="0" lang="en-US" sz="3200" b="0" i="0" u="none" strike="noStrike" kern="1200" cap="none" spc="-99" normalizeH="0" baseline="0" noProof="0" dirty="0">
                  <a:ln>
                    <a:noFill/>
                  </a:ln>
                  <a:solidFill>
                    <a:srgbClr val="FFFFFF"/>
                  </a:solidFill>
                  <a:effectLst/>
                  <a:uLnTx/>
                  <a:uFillTx/>
                  <a:latin typeface="Mali"/>
                  <a:ea typeface="+mn-ea"/>
                  <a:cs typeface="+mn-cs"/>
                </a:rPr>
                <a:t>Khánh Hoà (</a:t>
              </a:r>
              <a:r>
                <a:rPr kumimoji="0" lang="vi-VN" sz="3200" b="0" i="0" u="none" strike="noStrike" kern="1200" cap="none" spc="-99" normalizeH="0" baseline="0" noProof="0" dirty="0">
                  <a:ln>
                    <a:noFill/>
                  </a:ln>
                  <a:solidFill>
                    <a:srgbClr val="FFFFFF"/>
                  </a:solidFill>
                  <a:effectLst/>
                  <a:uLnTx/>
                  <a:uFillTx/>
                  <a:latin typeface="Mali"/>
                  <a:ea typeface="+mn-ea"/>
                  <a:cs typeface="+mn-cs"/>
                </a:rPr>
                <a:t>Ninh Thuận</a:t>
              </a:r>
              <a:r>
                <a:rPr kumimoji="0" lang="en-US" sz="3200" b="0" i="0" u="none" strike="noStrike" kern="1200" cap="none" spc="-99" normalizeH="0" baseline="0" noProof="0" dirty="0">
                  <a:ln>
                    <a:noFill/>
                  </a:ln>
                  <a:solidFill>
                    <a:srgbClr val="FFFFFF"/>
                  </a:solidFill>
                  <a:effectLst/>
                  <a:uLnTx/>
                  <a:uFillTx/>
                  <a:latin typeface="Mali"/>
                  <a:ea typeface="+mn-ea"/>
                  <a:cs typeface="+mn-cs"/>
                </a:rPr>
                <a:t> </a:t>
              </a:r>
              <a:r>
                <a:rPr kumimoji="0" lang="en-US" sz="3200" b="0" i="0" u="none" strike="noStrike" kern="1200" cap="none" spc="-99" normalizeH="0" baseline="0" noProof="0" dirty="0" err="1">
                  <a:ln>
                    <a:noFill/>
                  </a:ln>
                  <a:solidFill>
                    <a:srgbClr val="FFFFFF"/>
                  </a:solidFill>
                  <a:effectLst/>
                  <a:uLnTx/>
                  <a:uFillTx/>
                  <a:latin typeface="Mali"/>
                  <a:ea typeface="+mn-ea"/>
                  <a:cs typeface="+mn-cs"/>
                </a:rPr>
                <a:t>cũ</a:t>
              </a:r>
              <a:r>
                <a:rPr kumimoji="0" lang="en-US" sz="3200" b="0" i="0" u="none" strike="noStrike" kern="1200" cap="none" spc="-99" normalizeH="0" baseline="0" noProof="0" dirty="0">
                  <a:ln>
                    <a:noFill/>
                  </a:ln>
                  <a:solidFill>
                    <a:srgbClr val="FFFFFF"/>
                  </a:solidFill>
                  <a:effectLst/>
                  <a:uLnTx/>
                  <a:uFillTx/>
                  <a:latin typeface="Mali"/>
                  <a:ea typeface="+mn-ea"/>
                  <a:cs typeface="+mn-cs"/>
                </a:rPr>
                <a:t>)</a:t>
              </a:r>
              <a:r>
                <a:rPr kumimoji="0" lang="vi-VN" sz="3200" b="0" i="0" u="none" strike="noStrike" kern="1200" cap="none" spc="-99" normalizeH="0" baseline="0" noProof="0" dirty="0">
                  <a:ln>
                    <a:noFill/>
                  </a:ln>
                  <a:solidFill>
                    <a:srgbClr val="FFFFFF"/>
                  </a:solidFill>
                  <a:effectLst/>
                  <a:uLnTx/>
                  <a:uFillTx/>
                  <a:latin typeface="Mali"/>
                  <a:ea typeface="+mn-ea"/>
                  <a:cs typeface="+mn-cs"/>
                </a:rPr>
                <a:t>.</a:t>
              </a:r>
              <a:endParaRPr kumimoji="0" lang="en-US" sz="3200" b="0" i="0" u="none" strike="noStrike" kern="1200" cap="none" spc="-99" normalizeH="0" baseline="0" noProof="0" dirty="0">
                <a:ln>
                  <a:noFill/>
                </a:ln>
                <a:solidFill>
                  <a:srgbClr val="FFFFFF"/>
                </a:solidFill>
                <a:effectLst/>
                <a:uLnTx/>
                <a:uFillTx/>
                <a:latin typeface="Mali"/>
                <a:ea typeface="+mn-ea"/>
                <a:cs typeface="+mn-cs"/>
              </a:endParaRPr>
            </a:p>
            <a:p>
              <a:pPr marL="0" marR="0" lvl="0" indent="0" algn="just" defTabSz="914400" rtl="0" eaLnBrk="1" fontAlgn="auto" latinLnBrk="0" hangingPunct="1">
                <a:lnSpc>
                  <a:spcPts val="3465"/>
                </a:lnSpc>
                <a:spcBef>
                  <a:spcPts val="0"/>
                </a:spcBef>
                <a:spcAft>
                  <a:spcPts val="0"/>
                </a:spcAft>
                <a:buClrTx/>
                <a:buSzTx/>
                <a:buFontTx/>
                <a:buNone/>
                <a:tabLst/>
                <a:defRPr/>
              </a:pPr>
              <a:r>
                <a:rPr kumimoji="0" lang="vi-VN" sz="3200" b="0" i="0" u="none" strike="noStrike" kern="1200" cap="none" spc="-99" normalizeH="0" baseline="0" noProof="0" dirty="0">
                  <a:ln>
                    <a:noFill/>
                  </a:ln>
                  <a:solidFill>
                    <a:srgbClr val="FFFFFF"/>
                  </a:solidFill>
                  <a:effectLst/>
                  <a:uLnTx/>
                  <a:uFillTx/>
                  <a:latin typeface="Mali"/>
                  <a:ea typeface="+mn-ea"/>
                  <a:cs typeface="+mn-cs"/>
                </a:rPr>
                <a:t>Theo truyền thuyết của người Chăm, tháp Pô Klaung Garai được Chế Mân (vua Jaya Simhavarman III) cho xây dựng để thờ Pô Klaung Garai - vị vua có nhiều công trạng đối với người Chăm trong việc chống giặc ngoại xâm, khai mương, đắp đập làm cho ruộng đồng tươi tốt… </a:t>
              </a:r>
              <a:endParaRPr kumimoji="0" lang="en-US" sz="3200" b="0" i="0" u="none" strike="noStrike" kern="1200" cap="none" spc="-99" normalizeH="0" baseline="0" noProof="0" dirty="0">
                <a:ln>
                  <a:noFill/>
                </a:ln>
                <a:solidFill>
                  <a:srgbClr val="FFFFFF"/>
                </a:solidFill>
                <a:effectLst/>
                <a:uLnTx/>
                <a:uFillTx/>
                <a:latin typeface="Mali"/>
                <a:ea typeface="+mn-ea"/>
                <a:cs typeface="+mn-cs"/>
              </a:endParaRPr>
            </a:p>
          </p:txBody>
        </p:sp>
      </p:grpSp>
      <p:grpSp>
        <p:nvGrpSpPr>
          <p:cNvPr id="7" name="Group 6">
            <a:extLst>
              <a:ext uri="{FF2B5EF4-FFF2-40B4-BE49-F238E27FC236}">
                <a16:creationId xmlns:a16="http://schemas.microsoft.com/office/drawing/2014/main" xmlns="" id="{5A245EE7-1F81-4C83-8EE8-EEC39E492746}"/>
              </a:ext>
            </a:extLst>
          </p:cNvPr>
          <p:cNvGrpSpPr/>
          <p:nvPr/>
        </p:nvGrpSpPr>
        <p:grpSpPr>
          <a:xfrm>
            <a:off x="728775" y="686930"/>
            <a:ext cx="7838850" cy="8229600"/>
            <a:chOff x="9829800" y="419100"/>
            <a:chExt cx="7838850" cy="8229600"/>
          </a:xfrm>
        </p:grpSpPr>
        <p:pic>
          <p:nvPicPr>
            <p:cNvPr id="6" name="Picture 6">
              <a:extLst>
                <a:ext uri="{FF2B5EF4-FFF2-40B4-BE49-F238E27FC236}">
                  <a16:creationId xmlns:a16="http://schemas.microsoft.com/office/drawing/2014/main" xmlns="" id="{B5620AFE-D0A9-4FFB-BB6C-EA8AEFBD51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9634425" y="614475"/>
              <a:ext cx="8229600" cy="7838850"/>
            </a:xfrm>
            <a:prstGeom prst="rect">
              <a:avLst/>
            </a:prstGeom>
          </p:spPr>
        </p:pic>
        <p:pic>
          <p:nvPicPr>
            <p:cNvPr id="8" name="Picture 9">
              <a:extLst>
                <a:ext uri="{FF2B5EF4-FFF2-40B4-BE49-F238E27FC236}">
                  <a16:creationId xmlns:a16="http://schemas.microsoft.com/office/drawing/2014/main" xmlns="" id="{02435C1C-B4CC-4105-BA5D-FB7C599171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385679" y="862868"/>
              <a:ext cx="2495691" cy="544514"/>
            </a:xfrm>
            <a:prstGeom prst="rect">
              <a:avLst/>
            </a:prstGeom>
          </p:spPr>
        </p:pic>
      </p:grpSp>
      <p:pic>
        <p:nvPicPr>
          <p:cNvPr id="12" name="Picture 11">
            <a:extLst>
              <a:ext uri="{FF2B5EF4-FFF2-40B4-BE49-F238E27FC236}">
                <a16:creationId xmlns:a16="http://schemas.microsoft.com/office/drawing/2014/main" xmlns="" id="{72864E63-B2E7-44D0-A5D0-7D86D8AEEF3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560629" y="2252778"/>
            <a:ext cx="6211771" cy="5633921"/>
          </a:xfrm>
          <a:prstGeom prst="rect">
            <a:avLst/>
          </a:prstGeom>
          <a:ln>
            <a:noFill/>
          </a:ln>
          <a:effectLst>
            <a:softEdge rad="112500"/>
          </a:effectLst>
        </p:spPr>
      </p:pic>
    </p:spTree>
    <p:extLst>
      <p:ext uri="{BB962C8B-B14F-4D97-AF65-F5344CB8AC3E}">
        <p14:creationId xmlns:p14="http://schemas.microsoft.com/office/powerpoint/2010/main" val="3525422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10" name="Group 7">
            <a:extLst>
              <a:ext uri="{FF2B5EF4-FFF2-40B4-BE49-F238E27FC236}">
                <a16:creationId xmlns:a16="http://schemas.microsoft.com/office/drawing/2014/main" xmlns="" id="{C5B717A3-143E-40E5-901B-124C4A6A94AB}"/>
              </a:ext>
            </a:extLst>
          </p:cNvPr>
          <p:cNvGrpSpPr/>
          <p:nvPr/>
        </p:nvGrpSpPr>
        <p:grpSpPr>
          <a:xfrm>
            <a:off x="4267200" y="244503"/>
            <a:ext cx="8534400" cy="2384397"/>
            <a:chOff x="0" y="0"/>
            <a:chExt cx="8264539" cy="2288928"/>
          </a:xfrm>
          <a:solidFill>
            <a:schemeClr val="tx2"/>
          </a:solidFill>
        </p:grpSpPr>
        <p:sp>
          <p:nvSpPr>
            <p:cNvPr id="11" name="Freeform 8">
              <a:extLst>
                <a:ext uri="{FF2B5EF4-FFF2-40B4-BE49-F238E27FC236}">
                  <a16:creationId xmlns:a16="http://schemas.microsoft.com/office/drawing/2014/main" xmlns="" id="{89669A0E-05F7-4215-81B1-334F9DCDBCB3}"/>
                </a:ext>
              </a:extLst>
            </p:cNvPr>
            <p:cNvSpPr/>
            <p:nvPr/>
          </p:nvSpPr>
          <p:spPr>
            <a:xfrm>
              <a:off x="10160" y="16510"/>
              <a:ext cx="8241679" cy="2260988"/>
            </a:xfrm>
            <a:custGeom>
              <a:avLst/>
              <a:gdLst/>
              <a:ahLst/>
              <a:cxnLst/>
              <a:rect l="l" t="t" r="r" b="b"/>
              <a:pathLst>
                <a:path w="8241679" h="2260988">
                  <a:moveTo>
                    <a:pt x="8241679" y="2260988"/>
                  </a:moveTo>
                  <a:lnTo>
                    <a:pt x="0" y="2253368"/>
                  </a:lnTo>
                  <a:lnTo>
                    <a:pt x="0" y="797397"/>
                  </a:lnTo>
                  <a:lnTo>
                    <a:pt x="17780" y="19050"/>
                  </a:lnTo>
                  <a:lnTo>
                    <a:pt x="4107965" y="0"/>
                  </a:lnTo>
                  <a:lnTo>
                    <a:pt x="8222629" y="5080"/>
                  </a:lnTo>
                  <a:close/>
                </a:path>
              </a:pathLst>
            </a:custGeom>
            <a:grpFill/>
          </p:spPr>
        </p:sp>
        <p:sp>
          <p:nvSpPr>
            <p:cNvPr id="12" name="Freeform 9">
              <a:extLst>
                <a:ext uri="{FF2B5EF4-FFF2-40B4-BE49-F238E27FC236}">
                  <a16:creationId xmlns:a16="http://schemas.microsoft.com/office/drawing/2014/main" xmlns="" id="{5BF27EAE-7D7C-4778-9346-00A41D0AEAC2}"/>
                </a:ext>
              </a:extLst>
            </p:cNvPr>
            <p:cNvSpPr/>
            <p:nvPr/>
          </p:nvSpPr>
          <p:spPr>
            <a:xfrm>
              <a:off x="-3810" y="0"/>
              <a:ext cx="8270889" cy="2287658"/>
            </a:xfrm>
            <a:custGeom>
              <a:avLst/>
              <a:gdLst/>
              <a:ahLst/>
              <a:cxnLst/>
              <a:rect l="l" t="t" r="r" b="b"/>
              <a:pathLst>
                <a:path w="8270889" h="2287658">
                  <a:moveTo>
                    <a:pt x="8236599" y="21590"/>
                  </a:moveTo>
                  <a:cubicBezTo>
                    <a:pt x="8237869" y="34290"/>
                    <a:pt x="8237869" y="44450"/>
                    <a:pt x="8239139" y="54610"/>
                  </a:cubicBezTo>
                  <a:cubicBezTo>
                    <a:pt x="8241679" y="97788"/>
                    <a:pt x="8242949" y="146221"/>
                    <a:pt x="8245489" y="192925"/>
                  </a:cubicBezTo>
                  <a:cubicBezTo>
                    <a:pt x="8245489" y="260385"/>
                    <a:pt x="8258189" y="1590566"/>
                    <a:pt x="8264539" y="1658027"/>
                  </a:cubicBezTo>
                  <a:cubicBezTo>
                    <a:pt x="8270889" y="1760082"/>
                    <a:pt x="8267079" y="1863868"/>
                    <a:pt x="8267079" y="1965923"/>
                  </a:cubicBezTo>
                  <a:cubicBezTo>
                    <a:pt x="8267079" y="2055870"/>
                    <a:pt x="8268349" y="2138899"/>
                    <a:pt x="8269619" y="2226698"/>
                  </a:cubicBezTo>
                  <a:cubicBezTo>
                    <a:pt x="8269619" y="2248288"/>
                    <a:pt x="8269619" y="2262258"/>
                    <a:pt x="8269619" y="2286388"/>
                  </a:cubicBezTo>
                  <a:cubicBezTo>
                    <a:pt x="8246760" y="2286388"/>
                    <a:pt x="8226439" y="2287658"/>
                    <a:pt x="8184853" y="2286388"/>
                  </a:cubicBezTo>
                  <a:cubicBezTo>
                    <a:pt x="7764329" y="2281308"/>
                    <a:pt x="7337334" y="2287658"/>
                    <a:pt x="6916809" y="2282578"/>
                  </a:cubicBezTo>
                  <a:cubicBezTo>
                    <a:pt x="6664494" y="2278768"/>
                    <a:pt x="6418649" y="2281308"/>
                    <a:pt x="6166333" y="2278768"/>
                  </a:cubicBezTo>
                  <a:cubicBezTo>
                    <a:pt x="6049880" y="2277498"/>
                    <a:pt x="5933428" y="2276228"/>
                    <a:pt x="5816975" y="2274958"/>
                  </a:cubicBezTo>
                  <a:cubicBezTo>
                    <a:pt x="5745809" y="2274958"/>
                    <a:pt x="5681112" y="2276228"/>
                    <a:pt x="5609947" y="2276228"/>
                  </a:cubicBezTo>
                  <a:cubicBezTo>
                    <a:pt x="5428797" y="2274958"/>
                    <a:pt x="4930637" y="2276228"/>
                    <a:pt x="4749488" y="2274958"/>
                  </a:cubicBezTo>
                  <a:cubicBezTo>
                    <a:pt x="4620096" y="2273688"/>
                    <a:pt x="2032250" y="2282578"/>
                    <a:pt x="1902857" y="2281308"/>
                  </a:cubicBezTo>
                  <a:cubicBezTo>
                    <a:pt x="1870509" y="2281308"/>
                    <a:pt x="1831692" y="2282578"/>
                    <a:pt x="1799344" y="2282578"/>
                  </a:cubicBezTo>
                  <a:cubicBezTo>
                    <a:pt x="1721708" y="2282578"/>
                    <a:pt x="1650542" y="2283848"/>
                    <a:pt x="1572907" y="2283848"/>
                  </a:cubicBezTo>
                  <a:cubicBezTo>
                    <a:pt x="1378819" y="2283848"/>
                    <a:pt x="1191200" y="2282578"/>
                    <a:pt x="997111" y="2281308"/>
                  </a:cubicBezTo>
                  <a:cubicBezTo>
                    <a:pt x="880658" y="2280038"/>
                    <a:pt x="764205" y="2278768"/>
                    <a:pt x="654222" y="2277498"/>
                  </a:cubicBezTo>
                  <a:cubicBezTo>
                    <a:pt x="447194" y="2276228"/>
                    <a:pt x="240166" y="2274958"/>
                    <a:pt x="48260" y="2274958"/>
                  </a:cubicBezTo>
                  <a:cubicBezTo>
                    <a:pt x="38100" y="2274958"/>
                    <a:pt x="29210" y="2274958"/>
                    <a:pt x="19050" y="2273688"/>
                  </a:cubicBezTo>
                  <a:cubicBezTo>
                    <a:pt x="10160" y="2272418"/>
                    <a:pt x="5080" y="2266068"/>
                    <a:pt x="7620" y="2257178"/>
                  </a:cubicBezTo>
                  <a:cubicBezTo>
                    <a:pt x="16510" y="2225386"/>
                    <a:pt x="12700" y="2182143"/>
                    <a:pt x="11430" y="2137169"/>
                  </a:cubicBezTo>
                  <a:cubicBezTo>
                    <a:pt x="10160" y="2045492"/>
                    <a:pt x="6350" y="1955545"/>
                    <a:pt x="7620" y="1863868"/>
                  </a:cubicBezTo>
                  <a:cubicBezTo>
                    <a:pt x="5080" y="1749704"/>
                    <a:pt x="0" y="336494"/>
                    <a:pt x="7620" y="220601"/>
                  </a:cubicBezTo>
                  <a:cubicBezTo>
                    <a:pt x="8890" y="198114"/>
                    <a:pt x="7620" y="173897"/>
                    <a:pt x="8890" y="151410"/>
                  </a:cubicBezTo>
                  <a:cubicBezTo>
                    <a:pt x="10160" y="115086"/>
                    <a:pt x="12700" y="75301"/>
                    <a:pt x="13970" y="44450"/>
                  </a:cubicBezTo>
                  <a:cubicBezTo>
                    <a:pt x="13970" y="41910"/>
                    <a:pt x="15240" y="39370"/>
                    <a:pt x="16510" y="38100"/>
                  </a:cubicBezTo>
                  <a:cubicBezTo>
                    <a:pt x="38100" y="35560"/>
                    <a:pt x="78426" y="30480"/>
                    <a:pt x="181940" y="29210"/>
                  </a:cubicBezTo>
                  <a:cubicBezTo>
                    <a:pt x="356619" y="25400"/>
                    <a:pt x="531299" y="22860"/>
                    <a:pt x="712448" y="20320"/>
                  </a:cubicBezTo>
                  <a:cubicBezTo>
                    <a:pt x="835371" y="17780"/>
                    <a:pt x="958294" y="16510"/>
                    <a:pt x="1074747" y="13970"/>
                  </a:cubicBezTo>
                  <a:cubicBezTo>
                    <a:pt x="1191200" y="11430"/>
                    <a:pt x="1314122" y="8890"/>
                    <a:pt x="1430576" y="8890"/>
                  </a:cubicBezTo>
                  <a:cubicBezTo>
                    <a:pt x="1559968" y="7620"/>
                    <a:pt x="1689360" y="10160"/>
                    <a:pt x="1818753" y="8890"/>
                  </a:cubicBezTo>
                  <a:cubicBezTo>
                    <a:pt x="1980493" y="8890"/>
                    <a:pt x="4911228" y="6350"/>
                    <a:pt x="5072969" y="5080"/>
                  </a:cubicBezTo>
                  <a:cubicBezTo>
                    <a:pt x="5228240" y="3810"/>
                    <a:pt x="5383510" y="2540"/>
                    <a:pt x="5545250" y="2540"/>
                  </a:cubicBezTo>
                  <a:cubicBezTo>
                    <a:pt x="5810505" y="1270"/>
                    <a:pt x="6069289" y="0"/>
                    <a:pt x="6334544" y="0"/>
                  </a:cubicBezTo>
                  <a:cubicBezTo>
                    <a:pt x="6444527" y="0"/>
                    <a:pt x="6560980" y="2540"/>
                    <a:pt x="6670964" y="2540"/>
                  </a:cubicBezTo>
                  <a:cubicBezTo>
                    <a:pt x="6975036" y="3810"/>
                    <a:pt x="7285577" y="5080"/>
                    <a:pt x="7589649" y="7620"/>
                  </a:cubicBezTo>
                  <a:cubicBezTo>
                    <a:pt x="7751389" y="8890"/>
                    <a:pt x="7913130" y="12700"/>
                    <a:pt x="8074870" y="16510"/>
                  </a:cubicBezTo>
                  <a:cubicBezTo>
                    <a:pt x="8113688" y="16510"/>
                    <a:pt x="8152506" y="16510"/>
                    <a:pt x="8184853" y="16510"/>
                  </a:cubicBezTo>
                  <a:cubicBezTo>
                    <a:pt x="8217549" y="17780"/>
                    <a:pt x="8226439" y="20320"/>
                    <a:pt x="8236599" y="21590"/>
                  </a:cubicBezTo>
                  <a:close/>
                  <a:moveTo>
                    <a:pt x="8246760" y="2269878"/>
                  </a:moveTo>
                  <a:cubicBezTo>
                    <a:pt x="8248029" y="2253368"/>
                    <a:pt x="8249300" y="2240668"/>
                    <a:pt x="8249300" y="2227968"/>
                  </a:cubicBezTo>
                  <a:cubicBezTo>
                    <a:pt x="8248029" y="2130250"/>
                    <a:pt x="8246760" y="2038573"/>
                    <a:pt x="8246760" y="1939977"/>
                  </a:cubicBezTo>
                  <a:cubicBezTo>
                    <a:pt x="8246760" y="1895003"/>
                    <a:pt x="8249300" y="1850030"/>
                    <a:pt x="8248029" y="1805056"/>
                  </a:cubicBezTo>
                  <a:cubicBezTo>
                    <a:pt x="8248029" y="1763542"/>
                    <a:pt x="8246760" y="1720298"/>
                    <a:pt x="8245489" y="1678784"/>
                  </a:cubicBezTo>
                  <a:cubicBezTo>
                    <a:pt x="8240410" y="1614783"/>
                    <a:pt x="8228979" y="289791"/>
                    <a:pt x="8228979" y="225790"/>
                  </a:cubicBezTo>
                  <a:cubicBezTo>
                    <a:pt x="8226439" y="172168"/>
                    <a:pt x="8223900" y="116815"/>
                    <a:pt x="8221360" y="63500"/>
                  </a:cubicBezTo>
                  <a:cubicBezTo>
                    <a:pt x="8220089" y="44450"/>
                    <a:pt x="8218819" y="43180"/>
                    <a:pt x="8165445" y="41910"/>
                  </a:cubicBezTo>
                  <a:cubicBezTo>
                    <a:pt x="8146036" y="41910"/>
                    <a:pt x="8133097" y="41910"/>
                    <a:pt x="8113688" y="40640"/>
                  </a:cubicBezTo>
                  <a:cubicBezTo>
                    <a:pt x="7951947" y="36830"/>
                    <a:pt x="7783737" y="31750"/>
                    <a:pt x="7621997" y="30480"/>
                  </a:cubicBezTo>
                  <a:cubicBezTo>
                    <a:pt x="7227350" y="26670"/>
                    <a:pt x="6826235" y="25400"/>
                    <a:pt x="6431588" y="22860"/>
                  </a:cubicBezTo>
                  <a:cubicBezTo>
                    <a:pt x="6373362" y="22860"/>
                    <a:pt x="6308665" y="22860"/>
                    <a:pt x="6250439" y="22860"/>
                  </a:cubicBezTo>
                  <a:cubicBezTo>
                    <a:pt x="6153395" y="22860"/>
                    <a:pt x="6056350" y="22860"/>
                    <a:pt x="5965776" y="22860"/>
                  </a:cubicBezTo>
                  <a:cubicBezTo>
                    <a:pt x="5758748" y="22860"/>
                    <a:pt x="5551721" y="22860"/>
                    <a:pt x="5351162" y="24130"/>
                  </a:cubicBezTo>
                  <a:cubicBezTo>
                    <a:pt x="5176483" y="25400"/>
                    <a:pt x="2232808" y="29210"/>
                    <a:pt x="2058128" y="29210"/>
                  </a:cubicBezTo>
                  <a:cubicBezTo>
                    <a:pt x="1773465" y="29210"/>
                    <a:pt x="1488802" y="26670"/>
                    <a:pt x="1204139" y="33020"/>
                  </a:cubicBezTo>
                  <a:cubicBezTo>
                    <a:pt x="1055338" y="36830"/>
                    <a:pt x="913006" y="36830"/>
                    <a:pt x="770675" y="38100"/>
                  </a:cubicBezTo>
                  <a:cubicBezTo>
                    <a:pt x="524829" y="41910"/>
                    <a:pt x="278984" y="45720"/>
                    <a:pt x="49530" y="50800"/>
                  </a:cubicBezTo>
                  <a:cubicBezTo>
                    <a:pt x="36830" y="50800"/>
                    <a:pt x="34290" y="53340"/>
                    <a:pt x="33020" y="70112"/>
                  </a:cubicBezTo>
                  <a:cubicBezTo>
                    <a:pt x="31750" y="101248"/>
                    <a:pt x="31750" y="132383"/>
                    <a:pt x="30480" y="163519"/>
                  </a:cubicBezTo>
                  <a:cubicBezTo>
                    <a:pt x="29210" y="215411"/>
                    <a:pt x="26670" y="265574"/>
                    <a:pt x="25400" y="317467"/>
                  </a:cubicBezTo>
                  <a:cubicBezTo>
                    <a:pt x="20320" y="372819"/>
                    <a:pt x="26670" y="1725487"/>
                    <a:pt x="29210" y="1780839"/>
                  </a:cubicBezTo>
                  <a:cubicBezTo>
                    <a:pt x="29210" y="1839651"/>
                    <a:pt x="29210" y="1900193"/>
                    <a:pt x="30480" y="1959004"/>
                  </a:cubicBezTo>
                  <a:cubicBezTo>
                    <a:pt x="30480" y="2002248"/>
                    <a:pt x="33020" y="2045492"/>
                    <a:pt x="33020" y="2088736"/>
                  </a:cubicBezTo>
                  <a:cubicBezTo>
                    <a:pt x="33020" y="2135439"/>
                    <a:pt x="33020" y="2182143"/>
                    <a:pt x="31750" y="2227968"/>
                  </a:cubicBezTo>
                  <a:cubicBezTo>
                    <a:pt x="31750" y="2231778"/>
                    <a:pt x="31750" y="2234318"/>
                    <a:pt x="31750" y="2238128"/>
                  </a:cubicBezTo>
                  <a:cubicBezTo>
                    <a:pt x="31750" y="2248288"/>
                    <a:pt x="35560" y="2252098"/>
                    <a:pt x="44450" y="2252098"/>
                  </a:cubicBezTo>
                  <a:cubicBezTo>
                    <a:pt x="91365" y="2252098"/>
                    <a:pt x="181940" y="2253368"/>
                    <a:pt x="266045" y="2253368"/>
                  </a:cubicBezTo>
                  <a:cubicBezTo>
                    <a:pt x="388968" y="2253368"/>
                    <a:pt x="518360" y="2250828"/>
                    <a:pt x="641283" y="2253368"/>
                  </a:cubicBezTo>
                  <a:cubicBezTo>
                    <a:pt x="841841" y="2257178"/>
                    <a:pt x="1042399" y="2259718"/>
                    <a:pt x="1242957" y="2258448"/>
                  </a:cubicBezTo>
                  <a:cubicBezTo>
                    <a:pt x="1372349" y="2257178"/>
                    <a:pt x="1495272" y="2259718"/>
                    <a:pt x="1624664" y="2259718"/>
                  </a:cubicBezTo>
                  <a:cubicBezTo>
                    <a:pt x="1812283" y="2259718"/>
                    <a:pt x="1999902" y="2258448"/>
                    <a:pt x="2187521" y="2259718"/>
                  </a:cubicBezTo>
                  <a:cubicBezTo>
                    <a:pt x="2465714" y="2260988"/>
                    <a:pt x="5519372" y="2250828"/>
                    <a:pt x="5804035" y="2253368"/>
                  </a:cubicBezTo>
                  <a:cubicBezTo>
                    <a:pt x="5926958" y="2254638"/>
                    <a:pt x="6049880" y="2255908"/>
                    <a:pt x="6166334" y="2255908"/>
                  </a:cubicBezTo>
                  <a:cubicBezTo>
                    <a:pt x="6379831" y="2258448"/>
                    <a:pt x="6586859" y="2254638"/>
                    <a:pt x="6800356" y="2258448"/>
                  </a:cubicBezTo>
                  <a:cubicBezTo>
                    <a:pt x="6975036" y="2260988"/>
                    <a:pt x="7149715" y="2260988"/>
                    <a:pt x="7324395" y="2263528"/>
                  </a:cubicBezTo>
                  <a:cubicBezTo>
                    <a:pt x="7583179" y="2267338"/>
                    <a:pt x="7841964" y="2269878"/>
                    <a:pt x="8100748" y="2271148"/>
                  </a:cubicBezTo>
                  <a:cubicBezTo>
                    <a:pt x="8197793" y="2271148"/>
                    <a:pt x="8226439" y="2269878"/>
                    <a:pt x="8246760" y="2269878"/>
                  </a:cubicBezTo>
                  <a:close/>
                </a:path>
              </a:pathLst>
            </a:custGeom>
            <a:grpFill/>
          </p:spPr>
        </p:sp>
      </p:grpSp>
      <p:sp>
        <p:nvSpPr>
          <p:cNvPr id="13" name="Rectangle 12">
            <a:extLst>
              <a:ext uri="{FF2B5EF4-FFF2-40B4-BE49-F238E27FC236}">
                <a16:creationId xmlns:a16="http://schemas.microsoft.com/office/drawing/2014/main" xmlns="" id="{4AF624D6-7D43-40CA-B3BB-F0034CDF133D}"/>
              </a:ext>
            </a:extLst>
          </p:cNvPr>
          <p:cNvSpPr/>
          <p:nvPr/>
        </p:nvSpPr>
        <p:spPr>
          <a:xfrm>
            <a:off x="3962400" y="341178"/>
            <a:ext cx="9190248" cy="2092881"/>
          </a:xfrm>
          <a:prstGeom prst="rect">
            <a:avLst/>
          </a:prstGeom>
        </p:spPr>
        <p:txBody>
          <a:bodyPr wrap="square">
            <a:spAutoFit/>
          </a:bodyPr>
          <a:lstStyle/>
          <a:p>
            <a:pPr lvl="0" algn="ctr">
              <a:spcBef>
                <a:spcPts val="600"/>
              </a:spcBef>
              <a:spcAft>
                <a:spcPts val="600"/>
              </a:spcAft>
            </a:pPr>
            <a:r>
              <a:rPr lang="en-US" sz="6000" b="1" dirty="0" err="1">
                <a:solidFill>
                  <a:srgbClr val="FFFF00"/>
                </a:solidFill>
                <a:latin typeface="Cambria" panose="02040503050406030204" pitchFamily="18" charset="0"/>
                <a:ea typeface="Cambria" panose="02040503050406030204" pitchFamily="18" charset="0"/>
              </a:rPr>
              <a:t>Hoạt</a:t>
            </a:r>
            <a:r>
              <a:rPr lang="en-US" sz="6000" b="1" dirty="0">
                <a:solidFill>
                  <a:srgbClr val="FFFF00"/>
                </a:solidFill>
                <a:latin typeface="Cambria" panose="02040503050406030204" pitchFamily="18" charset="0"/>
                <a:ea typeface="Cambria" panose="02040503050406030204" pitchFamily="18" charset="0"/>
              </a:rPr>
              <a:t> </a:t>
            </a:r>
            <a:r>
              <a:rPr lang="en-US" sz="6000" b="1" dirty="0" err="1">
                <a:solidFill>
                  <a:srgbClr val="FFFF00"/>
                </a:solidFill>
                <a:latin typeface="Cambria" panose="02040503050406030204" pitchFamily="18" charset="0"/>
                <a:ea typeface="Cambria" panose="02040503050406030204" pitchFamily="18" charset="0"/>
              </a:rPr>
              <a:t>động</a:t>
            </a:r>
            <a:r>
              <a:rPr lang="en-US" sz="6000" b="1" dirty="0">
                <a:solidFill>
                  <a:srgbClr val="FFFF00"/>
                </a:solidFill>
                <a:latin typeface="Cambria" panose="02040503050406030204" pitchFamily="18" charset="0"/>
                <a:ea typeface="Cambria" panose="02040503050406030204" pitchFamily="18" charset="0"/>
              </a:rPr>
              <a:t> 2: </a:t>
            </a:r>
          </a:p>
          <a:p>
            <a:pPr lvl="0" algn="ctr">
              <a:spcBef>
                <a:spcPts val="600"/>
              </a:spcBef>
              <a:spcAft>
                <a:spcPts val="600"/>
              </a:spcAft>
            </a:pPr>
            <a:r>
              <a:rPr lang="en-US" sz="6000" b="1" dirty="0" err="1">
                <a:solidFill>
                  <a:schemeClr val="bg1"/>
                </a:solidFill>
                <a:latin typeface="Cambria" panose="02040503050406030204" pitchFamily="18" charset="0"/>
                <a:ea typeface="Cambria" panose="02040503050406030204" pitchFamily="18" charset="0"/>
              </a:rPr>
              <a:t>Mô</a:t>
            </a:r>
            <a:r>
              <a:rPr lang="en-US" sz="6000" b="1" dirty="0">
                <a:solidFill>
                  <a:schemeClr val="bg1"/>
                </a:solidFill>
                <a:latin typeface="Cambria" panose="02040503050406030204" pitchFamily="18" charset="0"/>
                <a:ea typeface="Cambria" panose="02040503050406030204" pitchFamily="18" charset="0"/>
              </a:rPr>
              <a:t> </a:t>
            </a:r>
            <a:r>
              <a:rPr lang="en-US" sz="6000" b="1" dirty="0" err="1">
                <a:solidFill>
                  <a:schemeClr val="bg1"/>
                </a:solidFill>
                <a:latin typeface="Cambria" panose="02040503050406030204" pitchFamily="18" charset="0"/>
                <a:ea typeface="Cambria" panose="02040503050406030204" pitchFamily="18" charset="0"/>
              </a:rPr>
              <a:t>tả</a:t>
            </a:r>
            <a:r>
              <a:rPr lang="en-US" sz="6000" b="1" dirty="0">
                <a:solidFill>
                  <a:schemeClr val="bg1"/>
                </a:solidFill>
                <a:latin typeface="Cambria" panose="02040503050406030204" pitchFamily="18" charset="0"/>
                <a:ea typeface="Cambria" panose="02040503050406030204" pitchFamily="18" charset="0"/>
              </a:rPr>
              <a:t> </a:t>
            </a:r>
            <a:r>
              <a:rPr lang="en-US" sz="6000" b="1" dirty="0" err="1">
                <a:solidFill>
                  <a:schemeClr val="bg1"/>
                </a:solidFill>
                <a:latin typeface="Cambria" panose="02040503050406030204" pitchFamily="18" charset="0"/>
                <a:ea typeface="Cambria" panose="02040503050406030204" pitchFamily="18" charset="0"/>
              </a:rPr>
              <a:t>đền</a:t>
            </a:r>
            <a:r>
              <a:rPr lang="en-US" sz="6000" b="1" dirty="0">
                <a:solidFill>
                  <a:schemeClr val="bg1"/>
                </a:solidFill>
                <a:latin typeface="Cambria" panose="02040503050406030204" pitchFamily="18" charset="0"/>
                <a:ea typeface="Cambria" panose="02040503050406030204" pitchFamily="18" charset="0"/>
              </a:rPr>
              <a:t> </a:t>
            </a:r>
            <a:r>
              <a:rPr lang="en-US" sz="6000" b="1" dirty="0" err="1">
                <a:solidFill>
                  <a:schemeClr val="bg1"/>
                </a:solidFill>
                <a:latin typeface="Cambria" panose="02040503050406030204" pitchFamily="18" charset="0"/>
                <a:ea typeface="Cambria" panose="02040503050406030204" pitchFamily="18" charset="0"/>
              </a:rPr>
              <a:t>tháp</a:t>
            </a:r>
            <a:r>
              <a:rPr lang="en-US" sz="6000" b="1" dirty="0">
                <a:solidFill>
                  <a:schemeClr val="bg1"/>
                </a:solidFill>
                <a:latin typeface="Cambria" panose="02040503050406030204" pitchFamily="18" charset="0"/>
                <a:ea typeface="Cambria" panose="02040503050406030204" pitchFamily="18" charset="0"/>
              </a:rPr>
              <a:t> </a:t>
            </a:r>
            <a:r>
              <a:rPr lang="en-US" sz="6000" b="1" dirty="0" err="1">
                <a:solidFill>
                  <a:schemeClr val="bg1"/>
                </a:solidFill>
                <a:latin typeface="Cambria" panose="02040503050406030204" pitchFamily="18" charset="0"/>
                <a:ea typeface="Cambria" panose="02040503050406030204" pitchFamily="18" charset="0"/>
              </a:rPr>
              <a:t>Chăm</a:t>
            </a:r>
            <a:r>
              <a:rPr lang="en-US" sz="6000" b="1" dirty="0">
                <a:solidFill>
                  <a:schemeClr val="bg1"/>
                </a:solidFill>
                <a:latin typeface="Cambria" panose="02040503050406030204" pitchFamily="18" charset="0"/>
                <a:ea typeface="Cambria" panose="02040503050406030204" pitchFamily="18" charset="0"/>
              </a:rPr>
              <a:t>-pa.</a:t>
            </a:r>
            <a:endParaRPr kumimoji="0" lang="en-US" sz="6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xmlns="" id="{4C39A516-71F8-417F-BC78-C681AE2BC0CC}"/>
              </a:ext>
            </a:extLst>
          </p:cNvPr>
          <p:cNvPicPr>
            <a:picLocks noChangeAspect="1"/>
          </p:cNvPicPr>
          <p:nvPr/>
        </p:nvPicPr>
        <p:blipFill>
          <a:blip r:embed="rId2"/>
          <a:srcRect b="10549"/>
          <a:stretch>
            <a:fillRect/>
          </a:stretch>
        </p:blipFill>
        <p:spPr>
          <a:xfrm>
            <a:off x="2057400" y="5174817"/>
            <a:ext cx="5410200" cy="3738976"/>
          </a:xfrm>
          <a:prstGeom prst="rect">
            <a:avLst/>
          </a:prstGeom>
        </p:spPr>
      </p:pic>
      <p:sp>
        <p:nvSpPr>
          <p:cNvPr id="3" name="TextBox 2">
            <a:extLst>
              <a:ext uri="{FF2B5EF4-FFF2-40B4-BE49-F238E27FC236}">
                <a16:creationId xmlns:a16="http://schemas.microsoft.com/office/drawing/2014/main" xmlns="" id="{64E3514D-070E-899F-0A07-6B199D707FB2}"/>
              </a:ext>
            </a:extLst>
          </p:cNvPr>
          <p:cNvSpPr txBox="1"/>
          <p:nvPr/>
        </p:nvSpPr>
        <p:spPr>
          <a:xfrm>
            <a:off x="0" y="2819767"/>
            <a:ext cx="18059400" cy="1754326"/>
          </a:xfrm>
          <a:prstGeom prst="rect">
            <a:avLst/>
          </a:prstGeom>
          <a:noFill/>
        </p:spPr>
        <p:txBody>
          <a:bodyPr wrap="square">
            <a:spAutoFit/>
          </a:bodyPr>
          <a:lstStyle/>
          <a:p>
            <a:pPr algn="ctr"/>
            <a:r>
              <a:rPr lang="nl-NL" sz="5400" b="1" dirty="0">
                <a:solidFill>
                  <a:schemeClr val="bg1"/>
                </a:solidFill>
                <a:effectLst/>
                <a:latin typeface="Times New Roman" panose="02020603050405020304" pitchFamily="18" charset="0"/>
                <a:ea typeface="Times New Roman" panose="02020603050405020304" pitchFamily="18" charset="0"/>
              </a:rPr>
              <a:t>Thảo luận nhóm 6: </a:t>
            </a:r>
            <a:r>
              <a:rPr lang="nl-NL" sz="5400" dirty="0">
                <a:solidFill>
                  <a:schemeClr val="bg1"/>
                </a:solidFill>
                <a:effectLst/>
                <a:latin typeface="Times New Roman" panose="02020603050405020304" pitchFamily="18" charset="0"/>
                <a:ea typeface="Times New Roman" panose="02020603050405020304" pitchFamily="18" charset="0"/>
              </a:rPr>
              <a:t>Em hãy giới thiệu và mô tả những nét chính của Khu di tích Thánh địa Mỹ Sơn (</a:t>
            </a:r>
            <a:r>
              <a:rPr lang="nl-NL" sz="5400" dirty="0">
                <a:solidFill>
                  <a:schemeClr val="bg1"/>
                </a:solidFill>
                <a:latin typeface="Times New Roman" panose="02020603050405020304" pitchFamily="18" charset="0"/>
                <a:ea typeface="Times New Roman" panose="02020603050405020304" pitchFamily="18" charset="0"/>
              </a:rPr>
              <a:t>Đà Nẵng</a:t>
            </a:r>
            <a:r>
              <a:rPr lang="nl-NL" sz="5400" dirty="0">
                <a:solidFill>
                  <a:schemeClr val="bg1"/>
                </a:solidFill>
                <a:effectLst/>
                <a:latin typeface="Times New Roman" panose="02020603050405020304" pitchFamily="18" charset="0"/>
                <a:ea typeface="Times New Roman" panose="02020603050405020304" pitchFamily="18" charset="0"/>
              </a:rPr>
              <a:t>), Tháp Bánh Ít.</a:t>
            </a:r>
            <a:endParaRPr lang="en-US" sz="5400" dirty="0">
              <a:solidFill>
                <a:schemeClr val="bg1"/>
              </a:solidFill>
            </a:endParaRPr>
          </a:p>
        </p:txBody>
      </p:sp>
      <p:pic>
        <p:nvPicPr>
          <p:cNvPr id="5" name="Picture 4">
            <a:extLst>
              <a:ext uri="{FF2B5EF4-FFF2-40B4-BE49-F238E27FC236}">
                <a16:creationId xmlns:a16="http://schemas.microsoft.com/office/drawing/2014/main" xmlns="" id="{102484B8-5F0D-4A19-F72F-877C4C0451BD}"/>
              </a:ext>
            </a:extLst>
          </p:cNvPr>
          <p:cNvPicPr>
            <a:picLocks noChangeAspect="1"/>
          </p:cNvPicPr>
          <p:nvPr/>
        </p:nvPicPr>
        <p:blipFill>
          <a:blip r:embed="rId3"/>
          <a:srcRect r="39752" b="15709"/>
          <a:stretch>
            <a:fillRect/>
          </a:stretch>
        </p:blipFill>
        <p:spPr>
          <a:xfrm>
            <a:off x="11125200" y="5174817"/>
            <a:ext cx="6476999" cy="3738976"/>
          </a:xfrm>
          <a:prstGeom prst="rect">
            <a:avLst/>
          </a:prstGeom>
        </p:spPr>
      </p:pic>
      <p:sp>
        <p:nvSpPr>
          <p:cNvPr id="2" name="TextBox 1">
            <a:extLst>
              <a:ext uri="{FF2B5EF4-FFF2-40B4-BE49-F238E27FC236}">
                <a16:creationId xmlns:a16="http://schemas.microsoft.com/office/drawing/2014/main" xmlns="" id="{C1D18F84-5EB9-9960-D6ED-9F2FF74AC33F}"/>
              </a:ext>
            </a:extLst>
          </p:cNvPr>
          <p:cNvSpPr txBox="1"/>
          <p:nvPr/>
        </p:nvSpPr>
        <p:spPr>
          <a:xfrm>
            <a:off x="1714500" y="9294793"/>
            <a:ext cx="6096000" cy="954107"/>
          </a:xfrm>
          <a:prstGeom prst="rect">
            <a:avLst/>
          </a:prstGeom>
          <a:noFill/>
        </p:spPr>
        <p:txBody>
          <a:bodyPr wrap="square" rtlCol="0">
            <a:spAutoFit/>
          </a:bodyPr>
          <a:lstStyle/>
          <a:p>
            <a:pPr algn="ctr"/>
            <a:r>
              <a:rPr lang="en-US" sz="2800" b="1" dirty="0" err="1">
                <a:solidFill>
                  <a:srgbClr val="FFFF00"/>
                </a:solidFill>
              </a:rPr>
              <a:t>Hình</a:t>
            </a:r>
            <a:r>
              <a:rPr lang="en-US" sz="2800" b="1" dirty="0">
                <a:solidFill>
                  <a:srgbClr val="FFFF00"/>
                </a:solidFill>
              </a:rPr>
              <a:t> 3: Khu di </a:t>
            </a:r>
            <a:r>
              <a:rPr lang="en-US" sz="2800" b="1" dirty="0" err="1">
                <a:solidFill>
                  <a:srgbClr val="FFFF00"/>
                </a:solidFill>
              </a:rPr>
              <a:t>tích</a:t>
            </a:r>
            <a:r>
              <a:rPr lang="en-US" sz="2800" b="1" dirty="0">
                <a:solidFill>
                  <a:srgbClr val="FFFF00"/>
                </a:solidFill>
              </a:rPr>
              <a:t> Thánh </a:t>
            </a:r>
            <a:r>
              <a:rPr lang="en-US" sz="2800" b="1" dirty="0" err="1">
                <a:solidFill>
                  <a:srgbClr val="FFFF00"/>
                </a:solidFill>
              </a:rPr>
              <a:t>địa</a:t>
            </a:r>
            <a:r>
              <a:rPr lang="en-US" sz="2800" b="1" dirty="0">
                <a:solidFill>
                  <a:srgbClr val="FFFF00"/>
                </a:solidFill>
              </a:rPr>
              <a:t> </a:t>
            </a:r>
            <a:r>
              <a:rPr lang="en-US" sz="2800" b="1" dirty="0" err="1">
                <a:solidFill>
                  <a:srgbClr val="FFFF00"/>
                </a:solidFill>
              </a:rPr>
              <a:t>Mỹ</a:t>
            </a:r>
            <a:r>
              <a:rPr lang="en-US" sz="2800" b="1" dirty="0">
                <a:solidFill>
                  <a:srgbClr val="FFFF00"/>
                </a:solidFill>
              </a:rPr>
              <a:t> Sơn (</a:t>
            </a:r>
            <a:r>
              <a:rPr lang="en-US" sz="2800" b="1" dirty="0" err="1">
                <a:solidFill>
                  <a:srgbClr val="FFFF00"/>
                </a:solidFill>
              </a:rPr>
              <a:t>Đà</a:t>
            </a:r>
            <a:r>
              <a:rPr lang="en-US" sz="2800" b="1" dirty="0">
                <a:solidFill>
                  <a:srgbClr val="FFFF00"/>
                </a:solidFill>
              </a:rPr>
              <a:t> </a:t>
            </a:r>
            <a:r>
              <a:rPr lang="en-US" sz="2800" b="1" dirty="0" err="1">
                <a:solidFill>
                  <a:srgbClr val="FFFF00"/>
                </a:solidFill>
              </a:rPr>
              <a:t>Nẵng</a:t>
            </a:r>
            <a:r>
              <a:rPr lang="en-US" sz="2800" b="1" dirty="0">
                <a:solidFill>
                  <a:srgbClr val="FFFF00"/>
                </a:solidFill>
              </a:rPr>
              <a:t> – Quảng Nam </a:t>
            </a:r>
            <a:r>
              <a:rPr lang="en-US" sz="2800" b="1" dirty="0" err="1">
                <a:solidFill>
                  <a:srgbClr val="FFFF00"/>
                </a:solidFill>
              </a:rPr>
              <a:t>cũ</a:t>
            </a:r>
            <a:r>
              <a:rPr lang="en-US" sz="2800" b="1" dirty="0">
                <a:solidFill>
                  <a:srgbClr val="FFFF00"/>
                </a:solidFill>
              </a:rPr>
              <a:t>)</a:t>
            </a:r>
          </a:p>
        </p:txBody>
      </p:sp>
      <p:sp>
        <p:nvSpPr>
          <p:cNvPr id="6" name="TextBox 5">
            <a:extLst>
              <a:ext uri="{FF2B5EF4-FFF2-40B4-BE49-F238E27FC236}">
                <a16:creationId xmlns:a16="http://schemas.microsoft.com/office/drawing/2014/main" xmlns="" id="{3594EDE5-99AB-75D9-53A6-482684B6B83A}"/>
              </a:ext>
            </a:extLst>
          </p:cNvPr>
          <p:cNvSpPr txBox="1"/>
          <p:nvPr/>
        </p:nvSpPr>
        <p:spPr>
          <a:xfrm>
            <a:off x="10673432" y="9088390"/>
            <a:ext cx="7385968" cy="523220"/>
          </a:xfrm>
          <a:prstGeom prst="rect">
            <a:avLst/>
          </a:prstGeom>
          <a:noFill/>
        </p:spPr>
        <p:txBody>
          <a:bodyPr wrap="square" rtlCol="0">
            <a:spAutoFit/>
          </a:bodyPr>
          <a:lstStyle/>
          <a:p>
            <a:pPr algn="ctr"/>
            <a:r>
              <a:rPr lang="en-US" sz="2800" b="1" dirty="0" err="1">
                <a:solidFill>
                  <a:srgbClr val="FFFF00"/>
                </a:solidFill>
              </a:rPr>
              <a:t>Hình</a:t>
            </a:r>
            <a:r>
              <a:rPr lang="en-US" sz="2800" b="1" dirty="0">
                <a:solidFill>
                  <a:srgbClr val="FFFF00"/>
                </a:solidFill>
              </a:rPr>
              <a:t> 4: </a:t>
            </a:r>
            <a:r>
              <a:rPr lang="en-US" sz="2800" b="1" dirty="0" err="1">
                <a:solidFill>
                  <a:srgbClr val="FFFF00"/>
                </a:solidFill>
              </a:rPr>
              <a:t>Tháp</a:t>
            </a:r>
            <a:r>
              <a:rPr lang="en-US" sz="2800" b="1" dirty="0">
                <a:solidFill>
                  <a:srgbClr val="FFFF00"/>
                </a:solidFill>
              </a:rPr>
              <a:t> Bánh </a:t>
            </a:r>
            <a:r>
              <a:rPr lang="en-US" sz="2800" b="1" dirty="0" err="1">
                <a:solidFill>
                  <a:srgbClr val="FFFF00"/>
                </a:solidFill>
              </a:rPr>
              <a:t>Ít</a:t>
            </a:r>
            <a:r>
              <a:rPr lang="en-US" sz="2800" b="1" dirty="0">
                <a:solidFill>
                  <a:srgbClr val="FFFF00"/>
                </a:solidFill>
              </a:rPr>
              <a:t> (Gia Lai– Bình Định </a:t>
            </a:r>
            <a:r>
              <a:rPr lang="en-US" sz="2800" b="1" dirty="0" err="1">
                <a:solidFill>
                  <a:srgbClr val="FFFF00"/>
                </a:solidFill>
              </a:rPr>
              <a:t>cũ</a:t>
            </a:r>
            <a:r>
              <a:rPr lang="en-US" sz="2800" b="1" dirty="0">
                <a:solidFill>
                  <a:srgbClr val="FFFF00"/>
                </a:solidFill>
              </a:rPr>
              <a:t>)</a:t>
            </a:r>
          </a:p>
        </p:txBody>
      </p:sp>
    </p:spTree>
    <p:extLst>
      <p:ext uri="{BB962C8B-B14F-4D97-AF65-F5344CB8AC3E}">
        <p14:creationId xmlns:p14="http://schemas.microsoft.com/office/powerpoint/2010/main" val="332095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2057</TotalTime>
  <Words>802</Words>
  <Application>Microsoft Office PowerPoint</Application>
  <PresentationFormat>Custom</PresentationFormat>
  <Paragraphs>90</Paragraphs>
  <Slides>15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Aachen</vt:lpstr>
      <vt:lpstr>Arial</vt:lpstr>
      <vt:lpstr>Calibri</vt:lpstr>
      <vt:lpstr>Cambria</vt:lpstr>
      <vt:lpstr>Mali</vt:lpstr>
      <vt:lpstr>Roboto Light</vt:lpstr>
      <vt:lpstr>Sriracha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Buổi định hướng Lớp Toán tổng hợp</dc:title>
  <dc:creator>thao</dc:creator>
  <cp:lastModifiedBy>Admin</cp:lastModifiedBy>
  <cp:revision>153</cp:revision>
  <dcterms:created xsi:type="dcterms:W3CDTF">2006-08-16T00:00:00Z</dcterms:created>
  <dcterms:modified xsi:type="dcterms:W3CDTF">2025-11-26T05:18:47Z</dcterms:modified>
  <dc:identifier>DAExMhQ9LvI</dc:identifier>
</cp:coreProperties>
</file>