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60" r:id="rId3"/>
    <p:sldId id="279" r:id="rId4"/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808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D05A0-A387-4037-A084-6E793985D1A6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9E2C9-0A4E-4E93-8E44-80E73C686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9E2C9-0A4E-4E93-8E44-80E73C686D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9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91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23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54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46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80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37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5F4E244-30D4-03A4-861B-3545C61A428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9684" y="0"/>
            <a:ext cx="1590261" cy="159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7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4.wdp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D7471E9-BAA4-1643-9385-5F8568625F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7298" y="1481576"/>
            <a:ext cx="4376960" cy="537642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C82CCD7-501A-D949-96C5-EC9670155B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730" y="-210811"/>
            <a:ext cx="2216727" cy="2216727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F2569DBB-33B0-4474-A123-CC063D3BCF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46595" l="0" r="14146">
                        <a14:backgroundMark x1="10814" y1="13108" x2="11052" y2="30056"/>
                        <a14:backgroundMark x1="7271" y1="36047" x2="11052" y2="33743"/>
                        <a14:backgroundMark x1="10576" y1="5735" x2="10814" y2="18126"/>
                        <a14:backgroundMark x1="11290" y1="9421" x2="11528" y2="3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309" b="60855"/>
          <a:stretch/>
        </p:blipFill>
        <p:spPr>
          <a:xfrm rot="578775">
            <a:off x="2274873" y="126293"/>
            <a:ext cx="734983" cy="946885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F6D9DDF5-8049-4CBF-B011-9B560560E3C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2" b="42704" l="18271" r="40693">
                        <a14:backgroundMark x1="33131" y1="33589" x2="35484" y2="37225"/>
                        <a14:backgroundMark x1="33131" y1="18945" x2="37150" y2="22581"/>
                        <a14:backgroundMark x1="32655" y1="23502" x2="35008" y2="13466"/>
                        <a14:backgroundMark x1="27446" y1="37225" x2="33131" y2="36303"/>
                        <a14:backgroundMark x1="24141" y1="35433" x2="27684" y2="39068"/>
                        <a14:backgroundMark x1="34770" y1="33589" x2="34532" y2="27189"/>
                        <a14:backgroundMark x1="34045" y1="7996" x2="34508" y2="16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4" r="64146" b="60878"/>
          <a:stretch/>
        </p:blipFill>
        <p:spPr>
          <a:xfrm rot="20277098">
            <a:off x="3829385" y="153260"/>
            <a:ext cx="848574" cy="1033945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782C4F4F-D12D-4A1C-AD16-37E9D5657C9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45571" l="38366" r="62454">
                        <a14:backgroundMark x1="54971" y1="11162" x2="56267" y2="29339"/>
                        <a14:backgroundMark x1="45452" y1="37686" x2="59439" y2="34613"/>
                        <a14:backgroundMark x1="48625" y1="41628" x2="60021" y2="23758"/>
                        <a14:backgroundMark x1="47885" y1="37993" x2="56980" y2="37174"/>
                        <a14:backgroundMark x1="55685" y1="10599" x2="55685" y2="18433"/>
                        <a14:backgroundMark x1="55976" y1="18996" x2="57403" y2="24014"/>
                        <a14:backgroundMark x1="56557" y1="27087" x2="58858" y2="19252"/>
                        <a14:backgroundMark x1="44870" y1="33794" x2="46748" y2="36047"/>
                        <a14:backgroundMark x1="53094" y1="4455" x2="54812" y2="8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51" r="36315" b="60302"/>
          <a:stretch/>
        </p:blipFill>
        <p:spPr>
          <a:xfrm rot="593058">
            <a:off x="5501332" y="91002"/>
            <a:ext cx="1147029" cy="1003411"/>
          </a:xfrm>
          <a:prstGeom prst="rect">
            <a:avLst/>
          </a:prstGeom>
        </p:spPr>
      </p:pic>
      <p:pic>
        <p:nvPicPr>
          <p:cNvPr id="8" name="图片 3">
            <a:extLst>
              <a:ext uri="{FF2B5EF4-FFF2-40B4-BE49-F238E27FC236}">
                <a16:creationId xmlns:a16="http://schemas.microsoft.com/office/drawing/2014/main" id="{5546C407-DB4A-4454-B5C2-C246494FF5B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38044" l="61185" r="81068">
                        <a14:backgroundMark x1="75833" y1="8449" x2="75674" y2="16948"/>
                        <a14:backgroundMark x1="76732" y1="23451" x2="77261" y2="30620"/>
                        <a14:backgroundMark x1="74246" y1="36764" x2="75674" y2="30978"/>
                        <a14:backgroundMark x1="65970" y1="31644" x2="67372" y2="33692"/>
                        <a14:backgroundMark x1="67187" y1="30978" x2="68429" y2="34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05" r="20985" b="64783"/>
          <a:stretch/>
        </p:blipFill>
        <p:spPr>
          <a:xfrm>
            <a:off x="7164623" y="42605"/>
            <a:ext cx="965631" cy="9590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B3D976-A1AB-8A07-5F0F-5CFDF09F811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78985" y="1955134"/>
            <a:ext cx="8291279" cy="36335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82F9EA-4999-3277-8BED-853E204AAC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2015" y="0"/>
            <a:ext cx="2950720" cy="2017951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B8394080-4A45-525B-8D35-95CB08FA4459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853" y="2024879"/>
            <a:ext cx="4739582" cy="47395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95026D-4710-8EFE-EE82-A1EC08D7C2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668044" y="0"/>
            <a:ext cx="1523956" cy="15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2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id="{F976C440-8570-9E43-A079-DA0CC9A197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603" y="1424804"/>
            <a:ext cx="4739582" cy="4739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853" y="2146535"/>
            <a:ext cx="7224386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id="{F976C440-8570-9E43-A079-DA0CC9A197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603" y="1424804"/>
            <a:ext cx="4739582" cy="4739582"/>
          </a:xfrm>
          <a:prstGeom prst="rect">
            <a:avLst/>
          </a:prstGeom>
        </p:spPr>
      </p:pic>
      <p:pic>
        <p:nvPicPr>
          <p:cNvPr id="4" name="Picture 3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9FC78E3E-7152-A80E-15BE-E0A4388AE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854" y="1986158"/>
            <a:ext cx="8550166" cy="283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9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>
            <a:extLst>
              <a:ext uri="{FF2B5EF4-FFF2-40B4-BE49-F238E27FC236}">
                <a16:creationId xmlns:a16="http://schemas.microsoft.com/office/drawing/2014/main" id="{4736A2E1-C8D0-4040-B0B2-06617BE852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883" y="4795826"/>
            <a:ext cx="2108563" cy="2108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33694"/>
            <a:ext cx="1523956" cy="15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99EE79-B207-B02A-683E-4F7A69695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5979" y="1517988"/>
            <a:ext cx="9558562" cy="45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3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阿里巴巴普惠体 Medium"/>
        <a:ea typeface="阿里巴巴普惠体 Medium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9</Words>
  <Application>Microsoft Office PowerPoint</Application>
  <PresentationFormat>Widescreen</PresentationFormat>
  <Paragraphs>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1_Office 主题​​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admin</cp:lastModifiedBy>
  <cp:revision>45</cp:revision>
  <dcterms:created xsi:type="dcterms:W3CDTF">2023-09-10T14:54:16Z</dcterms:created>
  <dcterms:modified xsi:type="dcterms:W3CDTF">2025-11-20T05:22:22Z</dcterms:modified>
</cp:coreProperties>
</file>