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6" r:id="rId3"/>
    <p:sldId id="260" r:id="rId4"/>
    <p:sldId id="282" r:id="rId5"/>
    <p:sldId id="266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742B"/>
    <a:srgbClr val="F51F52"/>
    <a:srgbClr val="003399"/>
    <a:srgbClr val="E67F3C"/>
    <a:srgbClr val="EE779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1F48-276E-430B-883B-5157A952EE7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1C7E-DE3F-45E6-A7D9-415131E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21C7E-DE3F-45E6-A7D9-415131E4F9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64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20/11/2025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13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20/11/2025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23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20/11/2025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0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20/11/2025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3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20/11/2025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78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20/11/2025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0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20/11/2025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74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20/11/2025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00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20/11/2025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1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20/11/2025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4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20/11/2025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5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20/11/2025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31853AE-A74F-E9B6-11EA-91592BEC450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7643" y="0"/>
            <a:ext cx="1867430" cy="186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0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8810A8-CA25-028A-D2C0-CEBC0C54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84" y="2188329"/>
            <a:ext cx="7614823" cy="18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186D-3B81-0A69-058D-5A1ED3016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C57C9-0957-0886-DB46-090FE1B12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2E32DE0-777E-BD68-088B-1947F47B42B2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AF9FB31B-AD89-DBE6-92EF-28F02D3CC977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FF8775-C6E3-1696-888E-5892C9AF315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7BCF0C-3A15-08E9-93F8-6242674E062C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F6964B-EEDC-1B2F-C30C-3E6FB4DF2D14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311C83-5F46-5304-940C-12814D91D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F96DAB-A247-BB23-420F-C48CD8BD4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C8858B-34AF-3DA8-BA77-13400A94C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4B3E3D30-4314-DDC8-C762-28FF7C50E21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669FCFC-429A-60B8-9EE4-18EB0138C27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4A1F1E-38C1-8D9E-60E8-58238F219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7975"/>
            <a:ext cx="7163689" cy="2435154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FAF80-6EDD-39F3-125B-0476A4B37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1917757"/>
            <a:ext cx="7837714" cy="27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3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646CB-AADA-2A67-CCA7-3E6456EB7F5C}"/>
              </a:ext>
            </a:extLst>
          </p:cNvPr>
          <p:cNvSpPr txBox="1"/>
          <p:nvPr/>
        </p:nvSpPr>
        <p:spPr>
          <a:xfrm>
            <a:off x="1501031" y="474617"/>
            <a:ext cx="95915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bức tranh bên, em hãy tìm các hình tam giác và cho biết mỗi hình tam giác đó có dạng hình tam giác gì.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419A8-DF51-36F0-4911-4732C842F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26" y="1578428"/>
            <a:ext cx="4678839" cy="343580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6BCCB-1579-8FD0-0C81-5DC9D7478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53208"/>
              </p:ext>
            </p:extLst>
          </p:nvPr>
        </p:nvGraphicFramePr>
        <p:xfrm>
          <a:off x="718457" y="1898174"/>
          <a:ext cx="6307818" cy="4053840"/>
        </p:xfrm>
        <a:graphic>
          <a:graphicData uri="http://schemas.openxmlformats.org/drawingml/2006/table">
            <a:tbl>
              <a:tblPr/>
              <a:tblGrid>
                <a:gridCol w="1636157">
                  <a:extLst>
                    <a:ext uri="{9D8B030D-6E8A-4147-A177-3AD203B41FA5}">
                      <a16:colId xmlns:a16="http://schemas.microsoft.com/office/drawing/2014/main" val="1925561056"/>
                    </a:ext>
                  </a:extLst>
                </a:gridCol>
                <a:gridCol w="4671661">
                  <a:extLst>
                    <a:ext uri="{9D8B030D-6E8A-4147-A177-3AD203B41FA5}">
                      <a16:colId xmlns:a16="http://schemas.microsoft.com/office/drawing/2014/main" val="35553604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23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374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nhọn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82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đều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890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tù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972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723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nhọn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12299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56B68D9-BC5B-4B3B-2102-41517BDD0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727" y="1645783"/>
            <a:ext cx="4462261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64</Words>
  <Application>Microsoft Office PowerPoint</Application>
  <PresentationFormat>Widescreen</PresentationFormat>
  <Paragraphs>20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#9Slide07 IcielBaliho Script</vt:lpstr>
      <vt:lpstr>Aptos</vt:lpstr>
      <vt:lpstr>Aptos Display</vt:lpstr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admin</cp:lastModifiedBy>
  <cp:revision>36</cp:revision>
  <dcterms:created xsi:type="dcterms:W3CDTF">2024-07-15T04:42:25Z</dcterms:created>
  <dcterms:modified xsi:type="dcterms:W3CDTF">2025-11-20T05:21:10Z</dcterms:modified>
</cp:coreProperties>
</file>