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72" r:id="rId3"/>
    <p:sldId id="273" r:id="rId4"/>
    <p:sldId id="274" r:id="rId5"/>
    <p:sldId id="275" r:id="rId6"/>
    <p:sldId id="276" r:id="rId7"/>
    <p:sldId id="283" r:id="rId8"/>
    <p:sldId id="284" r:id="rId9"/>
    <p:sldId id="280" r:id="rId10"/>
    <p:sldId id="285" r:id="rId11"/>
    <p:sldId id="286" r:id="rId12"/>
    <p:sldId id="287" r:id="rId13"/>
    <p:sldId id="282" r:id="rId14"/>
    <p:sldId id="288" r:id="rId15"/>
    <p:sldId id="289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UTM Avo" panose="02040603050506020204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29"/>
    <a:srgbClr val="CCEAF4"/>
    <a:srgbClr val="B9E3F0"/>
    <a:srgbClr val="A5DACA"/>
    <a:srgbClr val="1A6592"/>
    <a:srgbClr val="7FD3E7"/>
    <a:srgbClr val="FED09E"/>
    <a:srgbClr val="F7C2D8"/>
    <a:srgbClr val="FFD876"/>
    <a:srgbClr val="403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721" autoAdjust="0"/>
  </p:normalViewPr>
  <p:slideViewPr>
    <p:cSldViewPr>
      <p:cViewPr varScale="1">
        <p:scale>
          <a:sx n="44" d="100"/>
          <a:sy n="44" d="100"/>
        </p:scale>
        <p:origin x="6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E121A-E989-40F5-B539-E520F8502838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8700F-F55E-4318-A98D-FB49E0DA4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48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5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1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13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7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07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93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32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07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8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79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59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08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09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2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7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3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9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4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4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2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5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4"/>
          <p:cNvSpPr/>
          <p:nvPr userDrawn="1"/>
        </p:nvSpPr>
        <p:spPr>
          <a:xfrm>
            <a:off x="-457200" y="-419099"/>
            <a:ext cx="18973800" cy="11125200"/>
          </a:xfrm>
          <a:custGeom>
            <a:avLst/>
            <a:gdLst/>
            <a:ahLst/>
            <a:cxnLst/>
            <a:rect l="l" t="t" r="r" b="b"/>
            <a:pathLst>
              <a:path w="12142939" h="6359864">
                <a:moveTo>
                  <a:pt x="0" y="0"/>
                </a:moveTo>
                <a:lnTo>
                  <a:pt x="12142939" y="0"/>
                </a:lnTo>
                <a:lnTo>
                  <a:pt x="12142939" y="6359864"/>
                </a:lnTo>
                <a:lnTo>
                  <a:pt x="0" y="63598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rcRect/>
            <a:stretch>
              <a:fillRect l="-15661" t="-15069" r="-14861" b="-19863"/>
            </a:stretch>
          </a:blipFill>
        </p:spPr>
      </p:sp>
      <p:sp>
        <p:nvSpPr>
          <p:cNvPr id="9" name="Rectangle 8"/>
          <p:cNvSpPr/>
          <p:nvPr userDrawn="1"/>
        </p:nvSpPr>
        <p:spPr>
          <a:xfrm>
            <a:off x="457200" y="388938"/>
            <a:ext cx="17411700" cy="947896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8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4"/>
          <p:cNvSpPr/>
          <p:nvPr userDrawn="1"/>
        </p:nvSpPr>
        <p:spPr>
          <a:xfrm>
            <a:off x="-457200" y="-419099"/>
            <a:ext cx="18973800" cy="11125200"/>
          </a:xfrm>
          <a:custGeom>
            <a:avLst/>
            <a:gdLst/>
            <a:ahLst/>
            <a:cxnLst/>
            <a:rect l="l" t="t" r="r" b="b"/>
            <a:pathLst>
              <a:path w="12142939" h="6359864">
                <a:moveTo>
                  <a:pt x="0" y="0"/>
                </a:moveTo>
                <a:lnTo>
                  <a:pt x="12142939" y="0"/>
                </a:lnTo>
                <a:lnTo>
                  <a:pt x="12142939" y="6359864"/>
                </a:lnTo>
                <a:lnTo>
                  <a:pt x="0" y="63598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rcRect/>
            <a:stretch>
              <a:fillRect l="-15661" t="-15069" r="-14861" b="-19863"/>
            </a:stretch>
          </a:blipFill>
        </p:spPr>
      </p:sp>
    </p:spTree>
    <p:extLst>
      <p:ext uri="{BB962C8B-B14F-4D97-AF65-F5344CB8AC3E}">
        <p14:creationId xmlns:p14="http://schemas.microsoft.com/office/powerpoint/2010/main" val="334320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8426" y="647700"/>
            <a:ext cx="14388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Gộp</a:t>
            </a:r>
            <a:r>
              <a:rPr lang="en-GB" sz="4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lại</a:t>
            </a:r>
            <a:r>
              <a:rPr lang="en-GB" sz="4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thì</a:t>
            </a:r>
            <a:r>
              <a:rPr lang="en-GB" sz="4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bằng</a:t>
            </a:r>
            <a:r>
              <a:rPr lang="en-GB" sz="4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mấy</a:t>
            </a:r>
            <a:r>
              <a:rPr lang="en-GB" sz="4800" b="1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019300"/>
            <a:ext cx="12741791" cy="73816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96A622-A083-461B-A143-7526D2831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482" y="4493830"/>
            <a:ext cx="9181372" cy="5145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00" y="1797903"/>
            <a:ext cx="1193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UTM Avo" panose="02040603050506020204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4741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38200" y="647700"/>
            <a:ext cx="3629527" cy="1066800"/>
            <a:chOff x="1066800" y="800100"/>
            <a:chExt cx="3629527" cy="1066800"/>
          </a:xfrm>
        </p:grpSpPr>
        <p:sp>
          <p:nvSpPr>
            <p:cNvPr id="16" name="Oval 15"/>
            <p:cNvSpPr/>
            <p:nvPr/>
          </p:nvSpPr>
          <p:spPr>
            <a:xfrm>
              <a:off x="1066800" y="800100"/>
              <a:ext cx="1066800" cy="1066800"/>
            </a:xfrm>
            <a:prstGeom prst="ellipse">
              <a:avLst/>
            </a:prstGeom>
            <a:solidFill>
              <a:srgbClr val="0AA9E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200" b="1" dirty="0">
                  <a:latin typeface="UTM Avo" panose="02040603050506020204" pitchFamily="18" charset="0"/>
                </a:rPr>
                <a:t>2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438400" y="800100"/>
              <a:ext cx="1524000" cy="1066800"/>
            </a:xfrm>
            <a:prstGeom prst="roundRect">
              <a:avLst/>
            </a:prstGeom>
            <a:solidFill>
              <a:srgbClr val="C5E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Số</a:t>
              </a:r>
              <a:endParaRPr lang="en-GB" sz="66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982453" y="800100"/>
              <a:ext cx="713874" cy="10668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885950" y="1942757"/>
            <a:ext cx="16764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UTM Avo" panose="02040603050506020204" pitchFamily="18" charset="0"/>
              </a:rPr>
              <a:t>b)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632521" y="6743700"/>
            <a:ext cx="1282454" cy="132333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800" b="1" dirty="0">
                <a:solidFill>
                  <a:srgbClr val="0B638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12218" y="6886104"/>
            <a:ext cx="1226695" cy="780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0B6386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1201400" y="6743700"/>
            <a:ext cx="1282454" cy="132333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800" b="1" dirty="0">
                <a:solidFill>
                  <a:srgbClr val="403F3D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445034" y="6743701"/>
            <a:ext cx="1282454" cy="132333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800" b="1" dirty="0">
                <a:solidFill>
                  <a:srgbClr val="403F3D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796851" y="6886104"/>
            <a:ext cx="1226695" cy="780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0B6386"/>
                </a:solidFill>
                <a:latin typeface="UTM Avo" panose="02040603050506020204" pitchFamily="18" charset="0"/>
              </a:rPr>
              <a:t>=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3121" r="2462" b="32367"/>
          <a:stretch/>
        </p:blipFill>
        <p:spPr>
          <a:xfrm>
            <a:off x="1240457" y="1714500"/>
            <a:ext cx="16161313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4841" y="6633123"/>
            <a:ext cx="3890259" cy="286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2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3" grpId="0" animBg="1"/>
      <p:bldP spid="24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3121" r="2462" b="32367"/>
          <a:stretch/>
        </p:blipFill>
        <p:spPr>
          <a:xfrm>
            <a:off x="1240457" y="1714500"/>
            <a:ext cx="16161313" cy="50292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632521" y="6944366"/>
            <a:ext cx="1282454" cy="132333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800" b="1" dirty="0">
                <a:solidFill>
                  <a:srgbClr val="0B638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12218" y="7086770"/>
            <a:ext cx="1226695" cy="780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0B6386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1201400" y="6944366"/>
            <a:ext cx="1282454" cy="132333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800" b="1" dirty="0">
                <a:solidFill>
                  <a:srgbClr val="403F3D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445034" y="6944367"/>
            <a:ext cx="1282454" cy="132333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800" b="1" dirty="0">
                <a:solidFill>
                  <a:srgbClr val="403F3D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796851" y="7086770"/>
            <a:ext cx="1226695" cy="780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0B6386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15" name="Right Arrow 2"/>
          <p:cNvSpPr/>
          <p:nvPr/>
        </p:nvSpPr>
        <p:spPr>
          <a:xfrm rot="12494639" flipV="1">
            <a:off x="4376071" y="762736"/>
            <a:ext cx="1707633" cy="1060097"/>
          </a:xfrm>
          <a:custGeom>
            <a:avLst/>
            <a:gdLst>
              <a:gd name="connsiteX0" fmla="*/ 0 w 2529067"/>
              <a:gd name="connsiteY0" fmla="*/ 432387 h 1729547"/>
              <a:gd name="connsiteX1" fmla="*/ 1617682 w 2529067"/>
              <a:gd name="connsiteY1" fmla="*/ 432387 h 1729547"/>
              <a:gd name="connsiteX2" fmla="*/ 1617682 w 2529067"/>
              <a:gd name="connsiteY2" fmla="*/ 0 h 1729547"/>
              <a:gd name="connsiteX3" fmla="*/ 2529067 w 2529067"/>
              <a:gd name="connsiteY3" fmla="*/ 864774 h 1729547"/>
              <a:gd name="connsiteX4" fmla="*/ 1617682 w 2529067"/>
              <a:gd name="connsiteY4" fmla="*/ 1729547 h 1729547"/>
              <a:gd name="connsiteX5" fmla="*/ 1617682 w 2529067"/>
              <a:gd name="connsiteY5" fmla="*/ 1297160 h 1729547"/>
              <a:gd name="connsiteX6" fmla="*/ 0 w 2529067"/>
              <a:gd name="connsiteY6" fmla="*/ 1297160 h 1729547"/>
              <a:gd name="connsiteX7" fmla="*/ 0 w 2529067"/>
              <a:gd name="connsiteY7" fmla="*/ 432387 h 1729547"/>
              <a:gd name="connsiteX0" fmla="*/ 0 w 2972077"/>
              <a:gd name="connsiteY0" fmla="*/ 432387 h 1729547"/>
              <a:gd name="connsiteX1" fmla="*/ 1617682 w 2972077"/>
              <a:gd name="connsiteY1" fmla="*/ 432387 h 1729547"/>
              <a:gd name="connsiteX2" fmla="*/ 1617682 w 2972077"/>
              <a:gd name="connsiteY2" fmla="*/ 0 h 1729547"/>
              <a:gd name="connsiteX3" fmla="*/ 2972077 w 2972077"/>
              <a:gd name="connsiteY3" fmla="*/ 1427055 h 1729547"/>
              <a:gd name="connsiteX4" fmla="*/ 1617682 w 2972077"/>
              <a:gd name="connsiteY4" fmla="*/ 1729547 h 1729547"/>
              <a:gd name="connsiteX5" fmla="*/ 1617682 w 2972077"/>
              <a:gd name="connsiteY5" fmla="*/ 1297160 h 1729547"/>
              <a:gd name="connsiteX6" fmla="*/ 0 w 2972077"/>
              <a:gd name="connsiteY6" fmla="*/ 1297160 h 1729547"/>
              <a:gd name="connsiteX7" fmla="*/ 0 w 2972077"/>
              <a:gd name="connsiteY7" fmla="*/ 432387 h 1729547"/>
              <a:gd name="connsiteX0" fmla="*/ 0 w 2972077"/>
              <a:gd name="connsiteY0" fmla="*/ 432387 h 1729547"/>
              <a:gd name="connsiteX1" fmla="*/ 1617682 w 2972077"/>
              <a:gd name="connsiteY1" fmla="*/ 432387 h 1729547"/>
              <a:gd name="connsiteX2" fmla="*/ 1617682 w 2972077"/>
              <a:gd name="connsiteY2" fmla="*/ 0 h 1729547"/>
              <a:gd name="connsiteX3" fmla="*/ 2972077 w 2972077"/>
              <a:gd name="connsiteY3" fmla="*/ 1427055 h 1729547"/>
              <a:gd name="connsiteX4" fmla="*/ 1617682 w 2972077"/>
              <a:gd name="connsiteY4" fmla="*/ 1729547 h 1729547"/>
              <a:gd name="connsiteX5" fmla="*/ 1617682 w 2972077"/>
              <a:gd name="connsiteY5" fmla="*/ 1297160 h 1729547"/>
              <a:gd name="connsiteX6" fmla="*/ 0 w 2972077"/>
              <a:gd name="connsiteY6" fmla="*/ 1297160 h 1729547"/>
              <a:gd name="connsiteX7" fmla="*/ 0 w 2972077"/>
              <a:gd name="connsiteY7" fmla="*/ 432387 h 1729547"/>
              <a:gd name="connsiteX0" fmla="*/ 0 w 2972077"/>
              <a:gd name="connsiteY0" fmla="*/ 432387 h 1729547"/>
              <a:gd name="connsiteX1" fmla="*/ 1617682 w 2972077"/>
              <a:gd name="connsiteY1" fmla="*/ 432387 h 1729547"/>
              <a:gd name="connsiteX2" fmla="*/ 1617682 w 2972077"/>
              <a:gd name="connsiteY2" fmla="*/ 0 h 1729547"/>
              <a:gd name="connsiteX3" fmla="*/ 2972077 w 2972077"/>
              <a:gd name="connsiteY3" fmla="*/ 1427055 h 1729547"/>
              <a:gd name="connsiteX4" fmla="*/ 1617682 w 2972077"/>
              <a:gd name="connsiteY4" fmla="*/ 1729547 h 1729547"/>
              <a:gd name="connsiteX5" fmla="*/ 1617682 w 2972077"/>
              <a:gd name="connsiteY5" fmla="*/ 1297160 h 1729547"/>
              <a:gd name="connsiteX6" fmla="*/ 0 w 2972077"/>
              <a:gd name="connsiteY6" fmla="*/ 1297160 h 1729547"/>
              <a:gd name="connsiteX7" fmla="*/ 0 w 2972077"/>
              <a:gd name="connsiteY7" fmla="*/ 432387 h 1729547"/>
              <a:gd name="connsiteX0" fmla="*/ 166601 w 3138678"/>
              <a:gd name="connsiteY0" fmla="*/ 432387 h 1729547"/>
              <a:gd name="connsiteX1" fmla="*/ 1784283 w 3138678"/>
              <a:gd name="connsiteY1" fmla="*/ 432387 h 1729547"/>
              <a:gd name="connsiteX2" fmla="*/ 1784283 w 3138678"/>
              <a:gd name="connsiteY2" fmla="*/ 0 h 1729547"/>
              <a:gd name="connsiteX3" fmla="*/ 3138678 w 3138678"/>
              <a:gd name="connsiteY3" fmla="*/ 1427055 h 1729547"/>
              <a:gd name="connsiteX4" fmla="*/ 1784283 w 3138678"/>
              <a:gd name="connsiteY4" fmla="*/ 1729547 h 1729547"/>
              <a:gd name="connsiteX5" fmla="*/ 1784283 w 3138678"/>
              <a:gd name="connsiteY5" fmla="*/ 1297160 h 1729547"/>
              <a:gd name="connsiteX6" fmla="*/ 166601 w 3138678"/>
              <a:gd name="connsiteY6" fmla="*/ 1297160 h 1729547"/>
              <a:gd name="connsiteX7" fmla="*/ 166601 w 3138678"/>
              <a:gd name="connsiteY7" fmla="*/ 432387 h 1729547"/>
              <a:gd name="connsiteX0" fmla="*/ 166601 w 3138678"/>
              <a:gd name="connsiteY0" fmla="*/ 432387 h 1729547"/>
              <a:gd name="connsiteX1" fmla="*/ 1784283 w 3138678"/>
              <a:gd name="connsiteY1" fmla="*/ 432387 h 1729547"/>
              <a:gd name="connsiteX2" fmla="*/ 1784283 w 3138678"/>
              <a:gd name="connsiteY2" fmla="*/ 0 h 1729547"/>
              <a:gd name="connsiteX3" fmla="*/ 3138678 w 3138678"/>
              <a:gd name="connsiteY3" fmla="*/ 1427055 h 1729547"/>
              <a:gd name="connsiteX4" fmla="*/ 1784283 w 3138678"/>
              <a:gd name="connsiteY4" fmla="*/ 1729547 h 1729547"/>
              <a:gd name="connsiteX5" fmla="*/ 1741686 w 3138678"/>
              <a:gd name="connsiteY5" fmla="*/ 1084174 h 1729547"/>
              <a:gd name="connsiteX6" fmla="*/ 166601 w 3138678"/>
              <a:gd name="connsiteY6" fmla="*/ 1297160 h 1729547"/>
              <a:gd name="connsiteX7" fmla="*/ 166601 w 3138678"/>
              <a:gd name="connsiteY7" fmla="*/ 432387 h 1729547"/>
              <a:gd name="connsiteX0" fmla="*/ 166601 w 3138678"/>
              <a:gd name="connsiteY0" fmla="*/ 432387 h 1729547"/>
              <a:gd name="connsiteX1" fmla="*/ 1733167 w 3138678"/>
              <a:gd name="connsiteY1" fmla="*/ 790203 h 1729547"/>
              <a:gd name="connsiteX2" fmla="*/ 1784283 w 3138678"/>
              <a:gd name="connsiteY2" fmla="*/ 0 h 1729547"/>
              <a:gd name="connsiteX3" fmla="*/ 3138678 w 3138678"/>
              <a:gd name="connsiteY3" fmla="*/ 1427055 h 1729547"/>
              <a:gd name="connsiteX4" fmla="*/ 1784283 w 3138678"/>
              <a:gd name="connsiteY4" fmla="*/ 1729547 h 1729547"/>
              <a:gd name="connsiteX5" fmla="*/ 1741686 w 3138678"/>
              <a:gd name="connsiteY5" fmla="*/ 1084174 h 1729547"/>
              <a:gd name="connsiteX6" fmla="*/ 166601 w 3138678"/>
              <a:gd name="connsiteY6" fmla="*/ 1297160 h 1729547"/>
              <a:gd name="connsiteX7" fmla="*/ 166601 w 3138678"/>
              <a:gd name="connsiteY7" fmla="*/ 432387 h 1729547"/>
              <a:gd name="connsiteX0" fmla="*/ 166601 w 3138678"/>
              <a:gd name="connsiteY0" fmla="*/ 432387 h 1729547"/>
              <a:gd name="connsiteX1" fmla="*/ 2082463 w 3138678"/>
              <a:gd name="connsiteY1" fmla="*/ 943554 h 1729547"/>
              <a:gd name="connsiteX2" fmla="*/ 1784283 w 3138678"/>
              <a:gd name="connsiteY2" fmla="*/ 0 h 1729547"/>
              <a:gd name="connsiteX3" fmla="*/ 3138678 w 3138678"/>
              <a:gd name="connsiteY3" fmla="*/ 1427055 h 1729547"/>
              <a:gd name="connsiteX4" fmla="*/ 1784283 w 3138678"/>
              <a:gd name="connsiteY4" fmla="*/ 1729547 h 1729547"/>
              <a:gd name="connsiteX5" fmla="*/ 1741686 w 3138678"/>
              <a:gd name="connsiteY5" fmla="*/ 1084174 h 1729547"/>
              <a:gd name="connsiteX6" fmla="*/ 166601 w 3138678"/>
              <a:gd name="connsiteY6" fmla="*/ 1297160 h 1729547"/>
              <a:gd name="connsiteX7" fmla="*/ 166601 w 3138678"/>
              <a:gd name="connsiteY7" fmla="*/ 432387 h 1729547"/>
              <a:gd name="connsiteX0" fmla="*/ 166601 w 3138678"/>
              <a:gd name="connsiteY0" fmla="*/ 432387 h 1729547"/>
              <a:gd name="connsiteX1" fmla="*/ 2082463 w 3138678"/>
              <a:gd name="connsiteY1" fmla="*/ 943554 h 1729547"/>
              <a:gd name="connsiteX2" fmla="*/ 1784283 w 3138678"/>
              <a:gd name="connsiteY2" fmla="*/ 0 h 1729547"/>
              <a:gd name="connsiteX3" fmla="*/ 3138678 w 3138678"/>
              <a:gd name="connsiteY3" fmla="*/ 1427055 h 1729547"/>
              <a:gd name="connsiteX4" fmla="*/ 1784283 w 3138678"/>
              <a:gd name="connsiteY4" fmla="*/ 1729547 h 1729547"/>
              <a:gd name="connsiteX5" fmla="*/ 2082462 w 3138678"/>
              <a:gd name="connsiteY5" fmla="*/ 1041577 h 1729547"/>
              <a:gd name="connsiteX6" fmla="*/ 166601 w 3138678"/>
              <a:gd name="connsiteY6" fmla="*/ 1297160 h 1729547"/>
              <a:gd name="connsiteX7" fmla="*/ 166601 w 3138678"/>
              <a:gd name="connsiteY7" fmla="*/ 432387 h 1729547"/>
              <a:gd name="connsiteX0" fmla="*/ 266620 w 3110983"/>
              <a:gd name="connsiteY0" fmla="*/ 845505 h 1729547"/>
              <a:gd name="connsiteX1" fmla="*/ 2054768 w 3110983"/>
              <a:gd name="connsiteY1" fmla="*/ 943554 h 1729547"/>
              <a:gd name="connsiteX2" fmla="*/ 1756588 w 3110983"/>
              <a:gd name="connsiteY2" fmla="*/ 0 h 1729547"/>
              <a:gd name="connsiteX3" fmla="*/ 3110983 w 3110983"/>
              <a:gd name="connsiteY3" fmla="*/ 1427055 h 1729547"/>
              <a:gd name="connsiteX4" fmla="*/ 1756588 w 3110983"/>
              <a:gd name="connsiteY4" fmla="*/ 1729547 h 1729547"/>
              <a:gd name="connsiteX5" fmla="*/ 2054767 w 3110983"/>
              <a:gd name="connsiteY5" fmla="*/ 1041577 h 1729547"/>
              <a:gd name="connsiteX6" fmla="*/ 138906 w 3110983"/>
              <a:gd name="connsiteY6" fmla="*/ 1297160 h 1729547"/>
              <a:gd name="connsiteX7" fmla="*/ 266620 w 3110983"/>
              <a:gd name="connsiteY7" fmla="*/ 845505 h 172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0983" h="1729547">
                <a:moveTo>
                  <a:pt x="266620" y="845505"/>
                </a:moveTo>
                <a:lnTo>
                  <a:pt x="2054768" y="943554"/>
                </a:lnTo>
                <a:lnTo>
                  <a:pt x="1756588" y="0"/>
                </a:lnTo>
                <a:cubicBezTo>
                  <a:pt x="2054704" y="782384"/>
                  <a:pt x="2659518" y="951370"/>
                  <a:pt x="3110983" y="1427055"/>
                </a:cubicBezTo>
                <a:cubicBezTo>
                  <a:pt x="2659518" y="1527886"/>
                  <a:pt x="2156936" y="836411"/>
                  <a:pt x="1756588" y="1729547"/>
                </a:cubicBezTo>
                <a:lnTo>
                  <a:pt x="2054767" y="1041577"/>
                </a:lnTo>
                <a:lnTo>
                  <a:pt x="138906" y="1297160"/>
                </a:lnTo>
                <a:cubicBezTo>
                  <a:pt x="-235948" y="1077057"/>
                  <a:pt x="266620" y="1133763"/>
                  <a:pt x="266620" y="845505"/>
                </a:cubicBezTo>
                <a:close/>
              </a:path>
            </a:pathLst>
          </a:custGeom>
          <a:solidFill>
            <a:srgbClr val="F4DF07"/>
          </a:solidFill>
          <a:ln>
            <a:solidFill>
              <a:srgbClr val="403F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2944438" y="477020"/>
            <a:ext cx="1282454" cy="132333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800" b="1" dirty="0">
                <a:solidFill>
                  <a:srgbClr val="0B638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Right Arrow 2"/>
          <p:cNvSpPr/>
          <p:nvPr/>
        </p:nvSpPr>
        <p:spPr>
          <a:xfrm rot="20270552" flipV="1">
            <a:off x="13117296" y="1687569"/>
            <a:ext cx="1707633" cy="1200305"/>
          </a:xfrm>
          <a:custGeom>
            <a:avLst/>
            <a:gdLst>
              <a:gd name="connsiteX0" fmla="*/ 0 w 2529067"/>
              <a:gd name="connsiteY0" fmla="*/ 432387 h 1729547"/>
              <a:gd name="connsiteX1" fmla="*/ 1617682 w 2529067"/>
              <a:gd name="connsiteY1" fmla="*/ 432387 h 1729547"/>
              <a:gd name="connsiteX2" fmla="*/ 1617682 w 2529067"/>
              <a:gd name="connsiteY2" fmla="*/ 0 h 1729547"/>
              <a:gd name="connsiteX3" fmla="*/ 2529067 w 2529067"/>
              <a:gd name="connsiteY3" fmla="*/ 864774 h 1729547"/>
              <a:gd name="connsiteX4" fmla="*/ 1617682 w 2529067"/>
              <a:gd name="connsiteY4" fmla="*/ 1729547 h 1729547"/>
              <a:gd name="connsiteX5" fmla="*/ 1617682 w 2529067"/>
              <a:gd name="connsiteY5" fmla="*/ 1297160 h 1729547"/>
              <a:gd name="connsiteX6" fmla="*/ 0 w 2529067"/>
              <a:gd name="connsiteY6" fmla="*/ 1297160 h 1729547"/>
              <a:gd name="connsiteX7" fmla="*/ 0 w 2529067"/>
              <a:gd name="connsiteY7" fmla="*/ 432387 h 1729547"/>
              <a:gd name="connsiteX0" fmla="*/ 0 w 2972077"/>
              <a:gd name="connsiteY0" fmla="*/ 432387 h 1729547"/>
              <a:gd name="connsiteX1" fmla="*/ 1617682 w 2972077"/>
              <a:gd name="connsiteY1" fmla="*/ 432387 h 1729547"/>
              <a:gd name="connsiteX2" fmla="*/ 1617682 w 2972077"/>
              <a:gd name="connsiteY2" fmla="*/ 0 h 1729547"/>
              <a:gd name="connsiteX3" fmla="*/ 2972077 w 2972077"/>
              <a:gd name="connsiteY3" fmla="*/ 1427055 h 1729547"/>
              <a:gd name="connsiteX4" fmla="*/ 1617682 w 2972077"/>
              <a:gd name="connsiteY4" fmla="*/ 1729547 h 1729547"/>
              <a:gd name="connsiteX5" fmla="*/ 1617682 w 2972077"/>
              <a:gd name="connsiteY5" fmla="*/ 1297160 h 1729547"/>
              <a:gd name="connsiteX6" fmla="*/ 0 w 2972077"/>
              <a:gd name="connsiteY6" fmla="*/ 1297160 h 1729547"/>
              <a:gd name="connsiteX7" fmla="*/ 0 w 2972077"/>
              <a:gd name="connsiteY7" fmla="*/ 432387 h 1729547"/>
              <a:gd name="connsiteX0" fmla="*/ 0 w 2972077"/>
              <a:gd name="connsiteY0" fmla="*/ 432387 h 1729547"/>
              <a:gd name="connsiteX1" fmla="*/ 1617682 w 2972077"/>
              <a:gd name="connsiteY1" fmla="*/ 432387 h 1729547"/>
              <a:gd name="connsiteX2" fmla="*/ 1617682 w 2972077"/>
              <a:gd name="connsiteY2" fmla="*/ 0 h 1729547"/>
              <a:gd name="connsiteX3" fmla="*/ 2972077 w 2972077"/>
              <a:gd name="connsiteY3" fmla="*/ 1427055 h 1729547"/>
              <a:gd name="connsiteX4" fmla="*/ 1617682 w 2972077"/>
              <a:gd name="connsiteY4" fmla="*/ 1729547 h 1729547"/>
              <a:gd name="connsiteX5" fmla="*/ 1617682 w 2972077"/>
              <a:gd name="connsiteY5" fmla="*/ 1297160 h 1729547"/>
              <a:gd name="connsiteX6" fmla="*/ 0 w 2972077"/>
              <a:gd name="connsiteY6" fmla="*/ 1297160 h 1729547"/>
              <a:gd name="connsiteX7" fmla="*/ 0 w 2972077"/>
              <a:gd name="connsiteY7" fmla="*/ 432387 h 1729547"/>
              <a:gd name="connsiteX0" fmla="*/ 0 w 2972077"/>
              <a:gd name="connsiteY0" fmla="*/ 432387 h 1729547"/>
              <a:gd name="connsiteX1" fmla="*/ 1617682 w 2972077"/>
              <a:gd name="connsiteY1" fmla="*/ 432387 h 1729547"/>
              <a:gd name="connsiteX2" fmla="*/ 1617682 w 2972077"/>
              <a:gd name="connsiteY2" fmla="*/ 0 h 1729547"/>
              <a:gd name="connsiteX3" fmla="*/ 2972077 w 2972077"/>
              <a:gd name="connsiteY3" fmla="*/ 1427055 h 1729547"/>
              <a:gd name="connsiteX4" fmla="*/ 1617682 w 2972077"/>
              <a:gd name="connsiteY4" fmla="*/ 1729547 h 1729547"/>
              <a:gd name="connsiteX5" fmla="*/ 1617682 w 2972077"/>
              <a:gd name="connsiteY5" fmla="*/ 1297160 h 1729547"/>
              <a:gd name="connsiteX6" fmla="*/ 0 w 2972077"/>
              <a:gd name="connsiteY6" fmla="*/ 1297160 h 1729547"/>
              <a:gd name="connsiteX7" fmla="*/ 0 w 2972077"/>
              <a:gd name="connsiteY7" fmla="*/ 432387 h 1729547"/>
              <a:gd name="connsiteX0" fmla="*/ 166601 w 3138678"/>
              <a:gd name="connsiteY0" fmla="*/ 432387 h 1729547"/>
              <a:gd name="connsiteX1" fmla="*/ 1784283 w 3138678"/>
              <a:gd name="connsiteY1" fmla="*/ 432387 h 1729547"/>
              <a:gd name="connsiteX2" fmla="*/ 1784283 w 3138678"/>
              <a:gd name="connsiteY2" fmla="*/ 0 h 1729547"/>
              <a:gd name="connsiteX3" fmla="*/ 3138678 w 3138678"/>
              <a:gd name="connsiteY3" fmla="*/ 1427055 h 1729547"/>
              <a:gd name="connsiteX4" fmla="*/ 1784283 w 3138678"/>
              <a:gd name="connsiteY4" fmla="*/ 1729547 h 1729547"/>
              <a:gd name="connsiteX5" fmla="*/ 1784283 w 3138678"/>
              <a:gd name="connsiteY5" fmla="*/ 1297160 h 1729547"/>
              <a:gd name="connsiteX6" fmla="*/ 166601 w 3138678"/>
              <a:gd name="connsiteY6" fmla="*/ 1297160 h 1729547"/>
              <a:gd name="connsiteX7" fmla="*/ 166601 w 3138678"/>
              <a:gd name="connsiteY7" fmla="*/ 432387 h 1729547"/>
              <a:gd name="connsiteX0" fmla="*/ 166601 w 3138678"/>
              <a:gd name="connsiteY0" fmla="*/ 432387 h 1729547"/>
              <a:gd name="connsiteX1" fmla="*/ 1784283 w 3138678"/>
              <a:gd name="connsiteY1" fmla="*/ 432387 h 1729547"/>
              <a:gd name="connsiteX2" fmla="*/ 1784283 w 3138678"/>
              <a:gd name="connsiteY2" fmla="*/ 0 h 1729547"/>
              <a:gd name="connsiteX3" fmla="*/ 3138678 w 3138678"/>
              <a:gd name="connsiteY3" fmla="*/ 1427055 h 1729547"/>
              <a:gd name="connsiteX4" fmla="*/ 1784283 w 3138678"/>
              <a:gd name="connsiteY4" fmla="*/ 1729547 h 1729547"/>
              <a:gd name="connsiteX5" fmla="*/ 1741686 w 3138678"/>
              <a:gd name="connsiteY5" fmla="*/ 1084174 h 1729547"/>
              <a:gd name="connsiteX6" fmla="*/ 166601 w 3138678"/>
              <a:gd name="connsiteY6" fmla="*/ 1297160 h 1729547"/>
              <a:gd name="connsiteX7" fmla="*/ 166601 w 3138678"/>
              <a:gd name="connsiteY7" fmla="*/ 432387 h 1729547"/>
              <a:gd name="connsiteX0" fmla="*/ 166601 w 3138678"/>
              <a:gd name="connsiteY0" fmla="*/ 432387 h 1729547"/>
              <a:gd name="connsiteX1" fmla="*/ 1733167 w 3138678"/>
              <a:gd name="connsiteY1" fmla="*/ 790203 h 1729547"/>
              <a:gd name="connsiteX2" fmla="*/ 1784283 w 3138678"/>
              <a:gd name="connsiteY2" fmla="*/ 0 h 1729547"/>
              <a:gd name="connsiteX3" fmla="*/ 3138678 w 3138678"/>
              <a:gd name="connsiteY3" fmla="*/ 1427055 h 1729547"/>
              <a:gd name="connsiteX4" fmla="*/ 1784283 w 3138678"/>
              <a:gd name="connsiteY4" fmla="*/ 1729547 h 1729547"/>
              <a:gd name="connsiteX5" fmla="*/ 1741686 w 3138678"/>
              <a:gd name="connsiteY5" fmla="*/ 1084174 h 1729547"/>
              <a:gd name="connsiteX6" fmla="*/ 166601 w 3138678"/>
              <a:gd name="connsiteY6" fmla="*/ 1297160 h 1729547"/>
              <a:gd name="connsiteX7" fmla="*/ 166601 w 3138678"/>
              <a:gd name="connsiteY7" fmla="*/ 432387 h 1729547"/>
              <a:gd name="connsiteX0" fmla="*/ 166601 w 3138678"/>
              <a:gd name="connsiteY0" fmla="*/ 432387 h 1729547"/>
              <a:gd name="connsiteX1" fmla="*/ 2082463 w 3138678"/>
              <a:gd name="connsiteY1" fmla="*/ 943554 h 1729547"/>
              <a:gd name="connsiteX2" fmla="*/ 1784283 w 3138678"/>
              <a:gd name="connsiteY2" fmla="*/ 0 h 1729547"/>
              <a:gd name="connsiteX3" fmla="*/ 3138678 w 3138678"/>
              <a:gd name="connsiteY3" fmla="*/ 1427055 h 1729547"/>
              <a:gd name="connsiteX4" fmla="*/ 1784283 w 3138678"/>
              <a:gd name="connsiteY4" fmla="*/ 1729547 h 1729547"/>
              <a:gd name="connsiteX5" fmla="*/ 1741686 w 3138678"/>
              <a:gd name="connsiteY5" fmla="*/ 1084174 h 1729547"/>
              <a:gd name="connsiteX6" fmla="*/ 166601 w 3138678"/>
              <a:gd name="connsiteY6" fmla="*/ 1297160 h 1729547"/>
              <a:gd name="connsiteX7" fmla="*/ 166601 w 3138678"/>
              <a:gd name="connsiteY7" fmla="*/ 432387 h 1729547"/>
              <a:gd name="connsiteX0" fmla="*/ 166601 w 3138678"/>
              <a:gd name="connsiteY0" fmla="*/ 432387 h 1729547"/>
              <a:gd name="connsiteX1" fmla="*/ 2082463 w 3138678"/>
              <a:gd name="connsiteY1" fmla="*/ 943554 h 1729547"/>
              <a:gd name="connsiteX2" fmla="*/ 1784283 w 3138678"/>
              <a:gd name="connsiteY2" fmla="*/ 0 h 1729547"/>
              <a:gd name="connsiteX3" fmla="*/ 3138678 w 3138678"/>
              <a:gd name="connsiteY3" fmla="*/ 1427055 h 1729547"/>
              <a:gd name="connsiteX4" fmla="*/ 1784283 w 3138678"/>
              <a:gd name="connsiteY4" fmla="*/ 1729547 h 1729547"/>
              <a:gd name="connsiteX5" fmla="*/ 2082462 w 3138678"/>
              <a:gd name="connsiteY5" fmla="*/ 1041577 h 1729547"/>
              <a:gd name="connsiteX6" fmla="*/ 166601 w 3138678"/>
              <a:gd name="connsiteY6" fmla="*/ 1297160 h 1729547"/>
              <a:gd name="connsiteX7" fmla="*/ 166601 w 3138678"/>
              <a:gd name="connsiteY7" fmla="*/ 432387 h 1729547"/>
              <a:gd name="connsiteX0" fmla="*/ 266620 w 3110983"/>
              <a:gd name="connsiteY0" fmla="*/ 845505 h 1729547"/>
              <a:gd name="connsiteX1" fmla="*/ 2054768 w 3110983"/>
              <a:gd name="connsiteY1" fmla="*/ 943554 h 1729547"/>
              <a:gd name="connsiteX2" fmla="*/ 1756588 w 3110983"/>
              <a:gd name="connsiteY2" fmla="*/ 0 h 1729547"/>
              <a:gd name="connsiteX3" fmla="*/ 3110983 w 3110983"/>
              <a:gd name="connsiteY3" fmla="*/ 1427055 h 1729547"/>
              <a:gd name="connsiteX4" fmla="*/ 1756588 w 3110983"/>
              <a:gd name="connsiteY4" fmla="*/ 1729547 h 1729547"/>
              <a:gd name="connsiteX5" fmla="*/ 2054767 w 3110983"/>
              <a:gd name="connsiteY5" fmla="*/ 1041577 h 1729547"/>
              <a:gd name="connsiteX6" fmla="*/ 138906 w 3110983"/>
              <a:gd name="connsiteY6" fmla="*/ 1297160 h 1729547"/>
              <a:gd name="connsiteX7" fmla="*/ 266620 w 3110983"/>
              <a:gd name="connsiteY7" fmla="*/ 845505 h 172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0983" h="1729547">
                <a:moveTo>
                  <a:pt x="266620" y="845505"/>
                </a:moveTo>
                <a:lnTo>
                  <a:pt x="2054768" y="943554"/>
                </a:lnTo>
                <a:lnTo>
                  <a:pt x="1756588" y="0"/>
                </a:lnTo>
                <a:cubicBezTo>
                  <a:pt x="2054704" y="782384"/>
                  <a:pt x="2659518" y="951370"/>
                  <a:pt x="3110983" y="1427055"/>
                </a:cubicBezTo>
                <a:cubicBezTo>
                  <a:pt x="2659518" y="1527886"/>
                  <a:pt x="2156936" y="836411"/>
                  <a:pt x="1756588" y="1729547"/>
                </a:cubicBezTo>
                <a:lnTo>
                  <a:pt x="2054767" y="1041577"/>
                </a:lnTo>
                <a:lnTo>
                  <a:pt x="138906" y="1297160"/>
                </a:lnTo>
                <a:cubicBezTo>
                  <a:pt x="-235948" y="1077057"/>
                  <a:pt x="266620" y="1133763"/>
                  <a:pt x="266620" y="845505"/>
                </a:cubicBezTo>
                <a:close/>
              </a:path>
            </a:pathLst>
          </a:custGeom>
          <a:solidFill>
            <a:srgbClr val="EF4129"/>
          </a:solidFill>
          <a:ln>
            <a:solidFill>
              <a:srgbClr val="403F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14801850" y="619424"/>
            <a:ext cx="1282454" cy="132333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800" b="1" dirty="0">
                <a:solidFill>
                  <a:srgbClr val="EF4129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1201400" y="6944366"/>
            <a:ext cx="1282454" cy="132333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800" b="1" dirty="0">
                <a:solidFill>
                  <a:srgbClr val="EF4129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26892" y="8536221"/>
            <a:ext cx="10382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latin typeface="UTM Avo" panose="02040603050506020204" pitchFamily="18" charset="0"/>
              </a:rPr>
              <a:t>Bốn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cộng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một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bằng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năm</a:t>
            </a:r>
            <a:r>
              <a:rPr lang="en-GB" sz="60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" name="Freeform 1"/>
          <p:cNvSpPr/>
          <p:nvPr/>
        </p:nvSpPr>
        <p:spPr>
          <a:xfrm>
            <a:off x="1068475" y="1847145"/>
            <a:ext cx="10890742" cy="4726578"/>
          </a:xfrm>
          <a:custGeom>
            <a:avLst/>
            <a:gdLst>
              <a:gd name="connsiteX0" fmla="*/ 1369925 w 10890742"/>
              <a:gd name="connsiteY0" fmla="*/ 438855 h 4726578"/>
              <a:gd name="connsiteX1" fmla="*/ 360275 w 10890742"/>
              <a:gd name="connsiteY1" fmla="*/ 838905 h 4726578"/>
              <a:gd name="connsiteX2" fmla="*/ 36425 w 10890742"/>
              <a:gd name="connsiteY2" fmla="*/ 1943805 h 4726578"/>
              <a:gd name="connsiteX3" fmla="*/ 1122275 w 10890742"/>
              <a:gd name="connsiteY3" fmla="*/ 3829755 h 4726578"/>
              <a:gd name="connsiteX4" fmla="*/ 2493875 w 10890742"/>
              <a:gd name="connsiteY4" fmla="*/ 4629855 h 4726578"/>
              <a:gd name="connsiteX5" fmla="*/ 4551275 w 10890742"/>
              <a:gd name="connsiteY5" fmla="*/ 4687005 h 4726578"/>
              <a:gd name="connsiteX6" fmla="*/ 6989675 w 10890742"/>
              <a:gd name="connsiteY6" fmla="*/ 4706055 h 4726578"/>
              <a:gd name="connsiteX7" fmla="*/ 9770975 w 10890742"/>
              <a:gd name="connsiteY7" fmla="*/ 4629855 h 4726578"/>
              <a:gd name="connsiteX8" fmla="*/ 10875875 w 10890742"/>
              <a:gd name="connsiteY8" fmla="*/ 3715455 h 4726578"/>
              <a:gd name="connsiteX9" fmla="*/ 10342475 w 10890742"/>
              <a:gd name="connsiteY9" fmla="*/ 2058105 h 4726578"/>
              <a:gd name="connsiteX10" fmla="*/ 9409025 w 10890742"/>
              <a:gd name="connsiteY10" fmla="*/ 1448505 h 4726578"/>
              <a:gd name="connsiteX11" fmla="*/ 8418425 w 10890742"/>
              <a:gd name="connsiteY11" fmla="*/ 286455 h 4726578"/>
              <a:gd name="connsiteX12" fmla="*/ 6780125 w 10890742"/>
              <a:gd name="connsiteY12" fmla="*/ 19755 h 4726578"/>
              <a:gd name="connsiteX13" fmla="*/ 5008475 w 10890742"/>
              <a:gd name="connsiteY13" fmla="*/ 19755 h 4726578"/>
              <a:gd name="connsiteX14" fmla="*/ 2970125 w 10890742"/>
              <a:gd name="connsiteY14" fmla="*/ 38805 h 4726578"/>
              <a:gd name="connsiteX15" fmla="*/ 1979525 w 10890742"/>
              <a:gd name="connsiteY15" fmla="*/ 267405 h 4726578"/>
              <a:gd name="connsiteX16" fmla="*/ 1369925 w 10890742"/>
              <a:gd name="connsiteY16" fmla="*/ 438855 h 472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90742" h="4726578">
                <a:moveTo>
                  <a:pt x="1369925" y="438855"/>
                </a:moveTo>
                <a:cubicBezTo>
                  <a:pt x="1100050" y="534105"/>
                  <a:pt x="582525" y="588080"/>
                  <a:pt x="360275" y="838905"/>
                </a:cubicBezTo>
                <a:cubicBezTo>
                  <a:pt x="138025" y="1089730"/>
                  <a:pt x="-90575" y="1445330"/>
                  <a:pt x="36425" y="1943805"/>
                </a:cubicBezTo>
                <a:cubicBezTo>
                  <a:pt x="163425" y="2442280"/>
                  <a:pt x="712700" y="3382080"/>
                  <a:pt x="1122275" y="3829755"/>
                </a:cubicBezTo>
                <a:cubicBezTo>
                  <a:pt x="1531850" y="4277430"/>
                  <a:pt x="1922375" y="4486980"/>
                  <a:pt x="2493875" y="4629855"/>
                </a:cubicBezTo>
                <a:cubicBezTo>
                  <a:pt x="3065375" y="4772730"/>
                  <a:pt x="4551275" y="4687005"/>
                  <a:pt x="4551275" y="4687005"/>
                </a:cubicBezTo>
                <a:cubicBezTo>
                  <a:pt x="5300575" y="4699705"/>
                  <a:pt x="6119725" y="4715580"/>
                  <a:pt x="6989675" y="4706055"/>
                </a:cubicBezTo>
                <a:cubicBezTo>
                  <a:pt x="7859625" y="4696530"/>
                  <a:pt x="9123275" y="4794955"/>
                  <a:pt x="9770975" y="4629855"/>
                </a:cubicBezTo>
                <a:cubicBezTo>
                  <a:pt x="10418675" y="4464755"/>
                  <a:pt x="10780625" y="4144080"/>
                  <a:pt x="10875875" y="3715455"/>
                </a:cubicBezTo>
                <a:cubicBezTo>
                  <a:pt x="10971125" y="3286830"/>
                  <a:pt x="10586950" y="2435930"/>
                  <a:pt x="10342475" y="2058105"/>
                </a:cubicBezTo>
                <a:cubicBezTo>
                  <a:pt x="10098000" y="1680280"/>
                  <a:pt x="9729700" y="1743780"/>
                  <a:pt x="9409025" y="1448505"/>
                </a:cubicBezTo>
                <a:cubicBezTo>
                  <a:pt x="9088350" y="1153230"/>
                  <a:pt x="8856575" y="524580"/>
                  <a:pt x="8418425" y="286455"/>
                </a:cubicBezTo>
                <a:cubicBezTo>
                  <a:pt x="7980275" y="48330"/>
                  <a:pt x="7348450" y="64205"/>
                  <a:pt x="6780125" y="19755"/>
                </a:cubicBezTo>
                <a:cubicBezTo>
                  <a:pt x="6211800" y="-24695"/>
                  <a:pt x="5008475" y="19755"/>
                  <a:pt x="5008475" y="19755"/>
                </a:cubicBezTo>
                <a:lnTo>
                  <a:pt x="2970125" y="38805"/>
                </a:lnTo>
                <a:cubicBezTo>
                  <a:pt x="2465300" y="80080"/>
                  <a:pt x="2249400" y="207080"/>
                  <a:pt x="1979525" y="267405"/>
                </a:cubicBezTo>
                <a:cubicBezTo>
                  <a:pt x="1709650" y="327730"/>
                  <a:pt x="1639800" y="343605"/>
                  <a:pt x="1369925" y="438855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8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34861 0.61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1" y="30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 animBg="1"/>
      <p:bldP spid="25" grpId="0"/>
      <p:bldP spid="15" grpId="0" animBg="1"/>
      <p:bldP spid="17" grpId="0" animBg="1"/>
      <p:bldP spid="26" grpId="0" animBg="1"/>
      <p:bldP spid="27" grpId="0" animBg="1"/>
      <p:bldP spid="27" grpId="1" animBg="1"/>
      <p:bldP spid="28" grpId="0" animBg="1"/>
      <p:bldP spid="29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2"/>
          <p:cNvSpPr/>
          <p:nvPr/>
        </p:nvSpPr>
        <p:spPr>
          <a:xfrm>
            <a:off x="2440030" y="6626496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FED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3329171" y="5572062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7FD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8" name="Rounded Rectangle 12"/>
          <p:cNvSpPr/>
          <p:nvPr/>
        </p:nvSpPr>
        <p:spPr>
          <a:xfrm>
            <a:off x="4028692" y="6626496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A5D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9" name="Rounded Rectangle 12"/>
          <p:cNvSpPr/>
          <p:nvPr/>
        </p:nvSpPr>
        <p:spPr>
          <a:xfrm>
            <a:off x="3377928" y="2097932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FFD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20" name="Rounded Rectangle 12"/>
          <p:cNvSpPr/>
          <p:nvPr/>
        </p:nvSpPr>
        <p:spPr>
          <a:xfrm>
            <a:off x="4177471" y="3100707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B9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1" name="Rounded Rectangle 12"/>
          <p:cNvSpPr/>
          <p:nvPr/>
        </p:nvSpPr>
        <p:spPr>
          <a:xfrm>
            <a:off x="2578384" y="3119727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F7C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2" name="Rounded Rectangle 12"/>
          <p:cNvSpPr/>
          <p:nvPr/>
        </p:nvSpPr>
        <p:spPr>
          <a:xfrm>
            <a:off x="9100275" y="2116982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FFD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3" name="Rounded Rectangle 12"/>
          <p:cNvSpPr/>
          <p:nvPr/>
        </p:nvSpPr>
        <p:spPr>
          <a:xfrm>
            <a:off x="9783476" y="3141659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B9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4" name="Rounded Rectangle 12"/>
          <p:cNvSpPr/>
          <p:nvPr/>
        </p:nvSpPr>
        <p:spPr>
          <a:xfrm>
            <a:off x="8225577" y="3119727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F7C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25" name="Rounded Rectangle 12"/>
          <p:cNvSpPr/>
          <p:nvPr/>
        </p:nvSpPr>
        <p:spPr>
          <a:xfrm>
            <a:off x="14166498" y="2136032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FFD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26" name="Rounded Rectangle 12"/>
          <p:cNvSpPr/>
          <p:nvPr/>
        </p:nvSpPr>
        <p:spPr>
          <a:xfrm>
            <a:off x="14979190" y="3119727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B9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7" name="Rounded Rectangle 12"/>
          <p:cNvSpPr/>
          <p:nvPr/>
        </p:nvSpPr>
        <p:spPr>
          <a:xfrm>
            <a:off x="13399039" y="3177666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F7C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32495" y="4306800"/>
            <a:ext cx="2745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400" b="1" dirty="0">
                <a:solidFill>
                  <a:srgbClr val="1A6592"/>
                </a:solidFill>
                <a:latin typeface="UTM Avo" panose="02040603050506020204" pitchFamily="18" charset="0"/>
              </a:rPr>
              <a:t>2 + 3 =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928258" y="4340863"/>
            <a:ext cx="866171" cy="8989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5400" b="1" dirty="0">
                <a:solidFill>
                  <a:srgbClr val="1A659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979501" y="4340265"/>
            <a:ext cx="2873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400" b="1" dirty="0">
                <a:solidFill>
                  <a:srgbClr val="1A6592"/>
                </a:solidFill>
                <a:latin typeface="UTM Avo" panose="02040603050506020204" pitchFamily="18" charset="0"/>
              </a:rPr>
              <a:t>1 + 2 =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892457" y="4420136"/>
            <a:ext cx="866171" cy="8989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5400" b="1" dirty="0">
                <a:solidFill>
                  <a:srgbClr val="1A659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234795" y="4391317"/>
            <a:ext cx="2686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400" b="1" dirty="0">
                <a:solidFill>
                  <a:srgbClr val="1A6592"/>
                </a:solidFill>
                <a:latin typeface="UTM Avo" panose="02040603050506020204" pitchFamily="18" charset="0"/>
              </a:rPr>
              <a:t>2 + 2 =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5921657" y="4410152"/>
            <a:ext cx="866171" cy="8989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5400" b="1" dirty="0">
                <a:solidFill>
                  <a:srgbClr val="1A659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ounded Rectangle 12"/>
          <p:cNvSpPr/>
          <p:nvPr/>
        </p:nvSpPr>
        <p:spPr>
          <a:xfrm>
            <a:off x="8184389" y="6604668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FED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0" name="Rounded Rectangle 12"/>
          <p:cNvSpPr/>
          <p:nvPr/>
        </p:nvSpPr>
        <p:spPr>
          <a:xfrm>
            <a:off x="9122116" y="5560049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7FD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1" name="Rounded Rectangle 12"/>
          <p:cNvSpPr/>
          <p:nvPr/>
        </p:nvSpPr>
        <p:spPr>
          <a:xfrm>
            <a:off x="9783476" y="6562134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A5D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42" name="Rounded Rectangle 12"/>
          <p:cNvSpPr/>
          <p:nvPr/>
        </p:nvSpPr>
        <p:spPr>
          <a:xfrm>
            <a:off x="13613638" y="6619106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FED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43" name="Rounded Rectangle 12"/>
          <p:cNvSpPr/>
          <p:nvPr/>
        </p:nvSpPr>
        <p:spPr>
          <a:xfrm>
            <a:off x="14456116" y="5578248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7FD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4" name="Rounded Rectangle 12"/>
          <p:cNvSpPr/>
          <p:nvPr/>
        </p:nvSpPr>
        <p:spPr>
          <a:xfrm>
            <a:off x="15212725" y="6536010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A5D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084367" y="7877770"/>
            <a:ext cx="2833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400" b="1" dirty="0">
                <a:solidFill>
                  <a:srgbClr val="1A6592"/>
                </a:solidFill>
                <a:latin typeface="UTM Avo" panose="02040603050506020204" pitchFamily="18" charset="0"/>
              </a:rPr>
              <a:t>1 + 1 =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997323" y="7877770"/>
            <a:ext cx="866171" cy="8989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5400" b="1" dirty="0">
                <a:solidFill>
                  <a:srgbClr val="1A659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939636" y="7877770"/>
            <a:ext cx="2833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400" b="1" dirty="0">
                <a:solidFill>
                  <a:srgbClr val="1A6592"/>
                </a:solidFill>
                <a:latin typeface="UTM Avo" panose="02040603050506020204" pitchFamily="18" charset="0"/>
              </a:rPr>
              <a:t>3 + 1 =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852592" y="7877770"/>
            <a:ext cx="866171" cy="8989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5400" b="1" dirty="0">
                <a:solidFill>
                  <a:srgbClr val="1A659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3365873" y="7821665"/>
            <a:ext cx="2833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400" b="1" dirty="0">
                <a:solidFill>
                  <a:srgbClr val="1A6592"/>
                </a:solidFill>
                <a:latin typeface="UTM Avo" panose="02040603050506020204" pitchFamily="18" charset="0"/>
              </a:rPr>
              <a:t>2 + 1 = 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6278829" y="7821665"/>
            <a:ext cx="866171" cy="8989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5400" b="1" dirty="0">
                <a:solidFill>
                  <a:srgbClr val="1A659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63653" y="1694809"/>
            <a:ext cx="16764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UTM Avo" panose="02040603050506020204" pitchFamily="18" charset="0"/>
              </a:rPr>
              <a:t>a)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63653" y="5873812"/>
            <a:ext cx="16764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UTM Avo" panose="02040603050506020204" pitchFamily="18" charset="0"/>
              </a:rPr>
              <a:t>b)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838200" y="647700"/>
            <a:ext cx="3629527" cy="1066800"/>
            <a:chOff x="1066800" y="800100"/>
            <a:chExt cx="3629527" cy="1066800"/>
          </a:xfrm>
        </p:grpSpPr>
        <p:sp>
          <p:nvSpPr>
            <p:cNvPr id="54" name="Oval 53"/>
            <p:cNvSpPr/>
            <p:nvPr/>
          </p:nvSpPr>
          <p:spPr>
            <a:xfrm>
              <a:off x="1066800" y="800100"/>
              <a:ext cx="1066800" cy="1066800"/>
            </a:xfrm>
            <a:prstGeom prst="ellipse">
              <a:avLst/>
            </a:prstGeom>
            <a:solidFill>
              <a:srgbClr val="0AA9E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200" b="1" dirty="0">
                  <a:latin typeface="UTM Avo" panose="02040603050506020204" pitchFamily="18" charset="0"/>
                </a:rPr>
                <a:t>3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2438400" y="800100"/>
              <a:ext cx="1524000" cy="1066800"/>
            </a:xfrm>
            <a:prstGeom prst="roundRect">
              <a:avLst/>
            </a:prstGeom>
            <a:solidFill>
              <a:srgbClr val="C5E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Số</a:t>
              </a:r>
              <a:endParaRPr lang="en-GB" sz="66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982453" y="800100"/>
              <a:ext cx="713874" cy="10668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644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/>
          <p:cNvSpPr/>
          <p:nvPr/>
        </p:nvSpPr>
        <p:spPr>
          <a:xfrm>
            <a:off x="2895600" y="983341"/>
            <a:ext cx="3281251" cy="2176473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FFD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>
                <a:solidFill>
                  <a:schemeClr val="tx1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3" name="Rounded Rectangle 12"/>
          <p:cNvSpPr/>
          <p:nvPr/>
        </p:nvSpPr>
        <p:spPr>
          <a:xfrm>
            <a:off x="4324284" y="3086590"/>
            <a:ext cx="3281251" cy="2176473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B9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" name="Rounded Rectangle 12"/>
          <p:cNvSpPr/>
          <p:nvPr/>
        </p:nvSpPr>
        <p:spPr>
          <a:xfrm>
            <a:off x="1043033" y="3120653"/>
            <a:ext cx="3281251" cy="2176473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F7C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9034219" y="2628900"/>
            <a:ext cx="5633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9600" b="1" dirty="0">
                <a:solidFill>
                  <a:srgbClr val="1A6592"/>
                </a:solidFill>
                <a:latin typeface="UTM Avo" panose="02040603050506020204" pitchFamily="18" charset="0"/>
              </a:rPr>
              <a:t>2 + 3 =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299803" y="2495601"/>
            <a:ext cx="1777342" cy="184467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1500" b="1" dirty="0">
                <a:solidFill>
                  <a:srgbClr val="1A659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" y="571500"/>
            <a:ext cx="1714731" cy="8578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UTM Avo" panose="02040603050506020204" pitchFamily="18" charset="0"/>
              </a:rPr>
              <a:t>a)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67600" y="1275413"/>
            <a:ext cx="3657600" cy="8578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UTM Avo" panose="02040603050506020204" pitchFamily="18" charset="0"/>
              </a:rPr>
              <a:t>Ta </a:t>
            </a:r>
            <a:r>
              <a:rPr lang="en-GB" sz="7200" dirty="0" err="1">
                <a:solidFill>
                  <a:schemeClr val="tx1"/>
                </a:solidFill>
                <a:latin typeface="UTM Avo" panose="02040603050506020204" pitchFamily="18" charset="0"/>
              </a:rPr>
              <a:t>có</a:t>
            </a:r>
            <a:r>
              <a:rPr lang="en-GB" sz="7200" dirty="0">
                <a:solidFill>
                  <a:schemeClr val="tx1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5234" y="5840849"/>
            <a:ext cx="3276486" cy="8578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err="1">
                <a:solidFill>
                  <a:schemeClr val="tx1"/>
                </a:solidFill>
                <a:latin typeface="UTM Avo" panose="02040603050506020204" pitchFamily="18" charset="0"/>
              </a:rPr>
              <a:t>Vậy</a:t>
            </a:r>
            <a:r>
              <a:rPr lang="en-GB" sz="7200" dirty="0">
                <a:solidFill>
                  <a:schemeClr val="tx1"/>
                </a:solidFill>
                <a:latin typeface="UTM Avo" panose="02040603050506020204" pitchFamily="18" charset="0"/>
              </a:rPr>
              <a:t>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352800" y="6477584"/>
            <a:ext cx="12954000" cy="2720196"/>
            <a:chOff x="3048000" y="6954324"/>
            <a:chExt cx="12954000" cy="2720196"/>
          </a:xfrm>
        </p:grpSpPr>
        <p:sp>
          <p:nvSpPr>
            <p:cNvPr id="11" name="Rounded Rectangle 10"/>
            <p:cNvSpPr/>
            <p:nvPr/>
          </p:nvSpPr>
          <p:spPr>
            <a:xfrm>
              <a:off x="3200400" y="6954324"/>
              <a:ext cx="12649200" cy="2720196"/>
            </a:xfrm>
            <a:prstGeom prst="roundRect">
              <a:avLst>
                <a:gd name="adj" fmla="val 8490"/>
              </a:avLst>
            </a:prstGeom>
            <a:solidFill>
              <a:srgbClr val="CCEAF4"/>
            </a:solidFill>
            <a:ln w="38100">
              <a:solidFill>
                <a:srgbClr val="37BDE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0" y="7146181"/>
              <a:ext cx="129540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720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Cộng</a:t>
              </a:r>
              <a:r>
                <a:rPr lang="en-GB" sz="7200" dirty="0">
                  <a:solidFill>
                    <a:prstClr val="black"/>
                  </a:solidFill>
                  <a:latin typeface="UTM Avo" panose="02040603050506020204" pitchFamily="18" charset="0"/>
                </a:rPr>
                <a:t> </a:t>
              </a:r>
              <a:r>
                <a:rPr lang="en-GB" sz="720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hai</a:t>
              </a:r>
              <a:r>
                <a:rPr lang="en-GB" sz="7200" dirty="0">
                  <a:solidFill>
                    <a:prstClr val="black"/>
                  </a:solidFill>
                  <a:latin typeface="UTM Avo" panose="02040603050506020204" pitchFamily="18" charset="0"/>
                </a:rPr>
                <a:t> </a:t>
              </a:r>
              <a:r>
                <a:rPr lang="en-GB" sz="720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số</a:t>
              </a:r>
              <a:r>
                <a:rPr lang="en-GB" sz="7200" dirty="0">
                  <a:solidFill>
                    <a:prstClr val="black"/>
                  </a:solidFill>
                  <a:latin typeface="UTM Avo" panose="02040603050506020204" pitchFamily="18" charset="0"/>
                </a:rPr>
                <a:t> ở </a:t>
              </a:r>
              <a:r>
                <a:rPr lang="en-GB" sz="720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hai</a:t>
              </a:r>
              <a:r>
                <a:rPr lang="en-GB" sz="7200" dirty="0">
                  <a:solidFill>
                    <a:prstClr val="black"/>
                  </a:solidFill>
                  <a:latin typeface="UTM Avo" panose="02040603050506020204" pitchFamily="18" charset="0"/>
                </a:rPr>
                <a:t> ô </a:t>
              </a:r>
              <a:r>
                <a:rPr lang="en-GB" sz="720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dưới</a:t>
              </a:r>
              <a:r>
                <a:rPr lang="en-GB" sz="7200" dirty="0">
                  <a:solidFill>
                    <a:prstClr val="black"/>
                  </a:solidFill>
                  <a:latin typeface="UTM Avo" panose="02040603050506020204" pitchFamily="18" charset="0"/>
                </a:rPr>
                <a:t> </a:t>
              </a:r>
              <a:r>
                <a:rPr lang="en-GB" sz="720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được</a:t>
              </a:r>
              <a:r>
                <a:rPr lang="en-GB" sz="7200" dirty="0">
                  <a:solidFill>
                    <a:prstClr val="black"/>
                  </a:solidFill>
                  <a:latin typeface="UTM Avo" panose="02040603050506020204" pitchFamily="18" charset="0"/>
                </a:rPr>
                <a:t> </a:t>
              </a:r>
              <a:r>
                <a:rPr lang="en-GB" sz="720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số</a:t>
              </a:r>
              <a:r>
                <a:rPr lang="en-GB" sz="7200" dirty="0">
                  <a:solidFill>
                    <a:prstClr val="black"/>
                  </a:solidFill>
                  <a:latin typeface="UTM Avo" panose="02040603050506020204" pitchFamily="18" charset="0"/>
                </a:rPr>
                <a:t> ở ô </a:t>
              </a:r>
              <a:r>
                <a:rPr lang="en-GB" sz="720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trên</a:t>
              </a:r>
              <a:r>
                <a:rPr lang="en-GB" sz="7200" dirty="0">
                  <a:solidFill>
                    <a:prstClr val="black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223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2"/>
          <p:cNvSpPr/>
          <p:nvPr/>
        </p:nvSpPr>
        <p:spPr>
          <a:xfrm>
            <a:off x="2336863" y="6819547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FED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3226004" y="5765113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7FD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8" name="Rounded Rectangle 12"/>
          <p:cNvSpPr/>
          <p:nvPr/>
        </p:nvSpPr>
        <p:spPr>
          <a:xfrm>
            <a:off x="3925525" y="6819547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A5D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9" name="Rounded Rectangle 12"/>
          <p:cNvSpPr/>
          <p:nvPr/>
        </p:nvSpPr>
        <p:spPr>
          <a:xfrm>
            <a:off x="3003630" y="1329589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FFD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20" name="Rounded Rectangle 12"/>
          <p:cNvSpPr/>
          <p:nvPr/>
        </p:nvSpPr>
        <p:spPr>
          <a:xfrm>
            <a:off x="3803173" y="2332364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B9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1" name="Rounded Rectangle 12"/>
          <p:cNvSpPr/>
          <p:nvPr/>
        </p:nvSpPr>
        <p:spPr>
          <a:xfrm>
            <a:off x="2204086" y="2351384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F7C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2" name="Rounded Rectangle 12"/>
          <p:cNvSpPr/>
          <p:nvPr/>
        </p:nvSpPr>
        <p:spPr>
          <a:xfrm>
            <a:off x="8725977" y="1348639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FFD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3" name="Rounded Rectangle 12"/>
          <p:cNvSpPr/>
          <p:nvPr/>
        </p:nvSpPr>
        <p:spPr>
          <a:xfrm>
            <a:off x="9409178" y="2373316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B9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4" name="Rounded Rectangle 12"/>
          <p:cNvSpPr/>
          <p:nvPr/>
        </p:nvSpPr>
        <p:spPr>
          <a:xfrm>
            <a:off x="7851279" y="2351384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F7C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25" name="Rounded Rectangle 12"/>
          <p:cNvSpPr/>
          <p:nvPr/>
        </p:nvSpPr>
        <p:spPr>
          <a:xfrm>
            <a:off x="13792200" y="1367689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FFD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26" name="Rounded Rectangle 12"/>
          <p:cNvSpPr/>
          <p:nvPr/>
        </p:nvSpPr>
        <p:spPr>
          <a:xfrm>
            <a:off x="14604892" y="2351384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B9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7" name="Rounded Rectangle 12"/>
          <p:cNvSpPr/>
          <p:nvPr/>
        </p:nvSpPr>
        <p:spPr>
          <a:xfrm>
            <a:off x="13024741" y="2409323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F7C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758197" y="3538457"/>
            <a:ext cx="2745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400" b="1" dirty="0">
                <a:solidFill>
                  <a:srgbClr val="1A6592"/>
                </a:solidFill>
                <a:latin typeface="UTM Avo" panose="02040603050506020204" pitchFamily="18" charset="0"/>
              </a:rPr>
              <a:t>2 + 3 =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543394" y="3524012"/>
            <a:ext cx="866171" cy="8989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5400" b="1" dirty="0">
                <a:solidFill>
                  <a:srgbClr val="1A659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605203" y="3571922"/>
            <a:ext cx="2873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400" b="1" dirty="0">
                <a:solidFill>
                  <a:srgbClr val="1A6592"/>
                </a:solidFill>
                <a:latin typeface="UTM Avo" panose="02040603050506020204" pitchFamily="18" charset="0"/>
              </a:rPr>
              <a:t>1 + 2 =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518159" y="3651793"/>
            <a:ext cx="866171" cy="8989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5400" b="1" dirty="0">
                <a:solidFill>
                  <a:srgbClr val="1A659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2860497" y="3622974"/>
            <a:ext cx="2686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400" b="1" dirty="0">
                <a:solidFill>
                  <a:srgbClr val="1A6592"/>
                </a:solidFill>
                <a:latin typeface="UTM Avo" panose="02040603050506020204" pitchFamily="18" charset="0"/>
              </a:rPr>
              <a:t>2 + 2 =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5547359" y="3641809"/>
            <a:ext cx="866171" cy="8989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5400" b="1" dirty="0">
                <a:solidFill>
                  <a:srgbClr val="1A659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ounded Rectangle 12"/>
          <p:cNvSpPr/>
          <p:nvPr/>
        </p:nvSpPr>
        <p:spPr>
          <a:xfrm>
            <a:off x="8081222" y="6797719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FED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0" name="Rounded Rectangle 12"/>
          <p:cNvSpPr/>
          <p:nvPr/>
        </p:nvSpPr>
        <p:spPr>
          <a:xfrm>
            <a:off x="9018949" y="5753100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7FD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1" name="Rounded Rectangle 12"/>
          <p:cNvSpPr/>
          <p:nvPr/>
        </p:nvSpPr>
        <p:spPr>
          <a:xfrm>
            <a:off x="9680309" y="6755185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A5D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42" name="Rounded Rectangle 12"/>
          <p:cNvSpPr/>
          <p:nvPr/>
        </p:nvSpPr>
        <p:spPr>
          <a:xfrm>
            <a:off x="13510471" y="6812157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FED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43" name="Rounded Rectangle 12"/>
          <p:cNvSpPr/>
          <p:nvPr/>
        </p:nvSpPr>
        <p:spPr>
          <a:xfrm>
            <a:off x="14352949" y="5771299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7FD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4" name="Rounded Rectangle 12"/>
          <p:cNvSpPr/>
          <p:nvPr/>
        </p:nvSpPr>
        <p:spPr>
          <a:xfrm>
            <a:off x="15109558" y="6729061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A5D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981200" y="8070821"/>
            <a:ext cx="2833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400" b="1" dirty="0">
                <a:solidFill>
                  <a:srgbClr val="1A6592"/>
                </a:solidFill>
                <a:latin typeface="UTM Avo" panose="02040603050506020204" pitchFamily="18" charset="0"/>
              </a:rPr>
              <a:t>1 + 1 =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894156" y="8070821"/>
            <a:ext cx="866171" cy="8989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5400" b="1" dirty="0">
                <a:solidFill>
                  <a:srgbClr val="1A659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836469" y="8070821"/>
            <a:ext cx="2833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400" b="1" dirty="0">
                <a:solidFill>
                  <a:srgbClr val="1A6592"/>
                </a:solidFill>
                <a:latin typeface="UTM Avo" panose="02040603050506020204" pitchFamily="18" charset="0"/>
              </a:rPr>
              <a:t>3 + 1 =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749425" y="8070821"/>
            <a:ext cx="866171" cy="8989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5400" b="1" dirty="0">
                <a:solidFill>
                  <a:srgbClr val="1A659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3262706" y="8014716"/>
            <a:ext cx="2833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400" b="1" dirty="0">
                <a:solidFill>
                  <a:srgbClr val="1A6592"/>
                </a:solidFill>
                <a:latin typeface="UTM Avo" panose="02040603050506020204" pitchFamily="18" charset="0"/>
              </a:rPr>
              <a:t>2 + 1 = 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6175662" y="8014716"/>
            <a:ext cx="866171" cy="8989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5400" b="1" dirty="0">
                <a:solidFill>
                  <a:srgbClr val="1A659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92084" y="571500"/>
            <a:ext cx="16764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UTM Avo" panose="02040603050506020204" pitchFamily="18" charset="0"/>
              </a:rPr>
              <a:t>a)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68802" y="5010741"/>
            <a:ext cx="16764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UTM Avo" panose="02040603050506020204" pitchFamily="18" charset="0"/>
              </a:rPr>
              <a:t>b)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518159" y="3659590"/>
            <a:ext cx="866171" cy="898983"/>
          </a:xfrm>
          <a:prstGeom prst="roundRect">
            <a:avLst/>
          </a:prstGeom>
          <a:solidFill>
            <a:srgbClr val="EF4129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54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5548525" y="3641809"/>
            <a:ext cx="866171" cy="898983"/>
          </a:xfrm>
          <a:prstGeom prst="roundRect">
            <a:avLst/>
          </a:prstGeom>
          <a:solidFill>
            <a:srgbClr val="EF4129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54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ounded Rectangle 12"/>
          <p:cNvSpPr/>
          <p:nvPr/>
        </p:nvSpPr>
        <p:spPr>
          <a:xfrm>
            <a:off x="3226004" y="5784133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7FD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5" name="Rounded Rectangle 12"/>
          <p:cNvSpPr/>
          <p:nvPr/>
        </p:nvSpPr>
        <p:spPr>
          <a:xfrm>
            <a:off x="9018948" y="5745303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7FD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66" name="Rounded Rectangle 12"/>
          <p:cNvSpPr/>
          <p:nvPr/>
        </p:nvSpPr>
        <p:spPr>
          <a:xfrm>
            <a:off x="14381357" y="5771299"/>
            <a:ext cx="1599087" cy="1060684"/>
          </a:xfrm>
          <a:custGeom>
            <a:avLst/>
            <a:gdLst>
              <a:gd name="connsiteX0" fmla="*/ 0 w 1524000"/>
              <a:gd name="connsiteY0" fmla="*/ 177804 h 1066800"/>
              <a:gd name="connsiteX1" fmla="*/ 177804 w 1524000"/>
              <a:gd name="connsiteY1" fmla="*/ 0 h 1066800"/>
              <a:gd name="connsiteX2" fmla="*/ 1346196 w 1524000"/>
              <a:gd name="connsiteY2" fmla="*/ 0 h 1066800"/>
              <a:gd name="connsiteX3" fmla="*/ 1524000 w 1524000"/>
              <a:gd name="connsiteY3" fmla="*/ 177804 h 1066800"/>
              <a:gd name="connsiteX4" fmla="*/ 1524000 w 1524000"/>
              <a:gd name="connsiteY4" fmla="*/ 888996 h 1066800"/>
              <a:gd name="connsiteX5" fmla="*/ 1346196 w 1524000"/>
              <a:gd name="connsiteY5" fmla="*/ 1066800 h 1066800"/>
              <a:gd name="connsiteX6" fmla="*/ 177804 w 1524000"/>
              <a:gd name="connsiteY6" fmla="*/ 1066800 h 1066800"/>
              <a:gd name="connsiteX7" fmla="*/ 0 w 1524000"/>
              <a:gd name="connsiteY7" fmla="*/ 888996 h 1066800"/>
              <a:gd name="connsiteX8" fmla="*/ 0 w 1524000"/>
              <a:gd name="connsiteY8" fmla="*/ 177804 h 1066800"/>
              <a:gd name="connsiteX0" fmla="*/ 0 w 1524000"/>
              <a:gd name="connsiteY0" fmla="*/ 349254 h 1238250"/>
              <a:gd name="connsiteX1" fmla="*/ 177804 w 1524000"/>
              <a:gd name="connsiteY1" fmla="*/ 171450 h 1238250"/>
              <a:gd name="connsiteX2" fmla="*/ 1365246 w 1524000"/>
              <a:gd name="connsiteY2" fmla="*/ 0 h 1238250"/>
              <a:gd name="connsiteX3" fmla="*/ 1524000 w 1524000"/>
              <a:gd name="connsiteY3" fmla="*/ 349254 h 1238250"/>
              <a:gd name="connsiteX4" fmla="*/ 1524000 w 1524000"/>
              <a:gd name="connsiteY4" fmla="*/ 1060446 h 1238250"/>
              <a:gd name="connsiteX5" fmla="*/ 1346196 w 1524000"/>
              <a:gd name="connsiteY5" fmla="*/ 1238250 h 1238250"/>
              <a:gd name="connsiteX6" fmla="*/ 177804 w 1524000"/>
              <a:gd name="connsiteY6" fmla="*/ 1238250 h 1238250"/>
              <a:gd name="connsiteX7" fmla="*/ 0 w 1524000"/>
              <a:gd name="connsiteY7" fmla="*/ 1060446 h 1238250"/>
              <a:gd name="connsiteX8" fmla="*/ 0 w 1524000"/>
              <a:gd name="connsiteY8" fmla="*/ 349254 h 1238250"/>
              <a:gd name="connsiteX0" fmla="*/ 0 w 1530064"/>
              <a:gd name="connsiteY0" fmla="*/ 349254 h 1238250"/>
              <a:gd name="connsiteX1" fmla="*/ 177804 w 1530064"/>
              <a:gd name="connsiteY1" fmla="*/ 171450 h 1238250"/>
              <a:gd name="connsiteX2" fmla="*/ 1365246 w 1530064"/>
              <a:gd name="connsiteY2" fmla="*/ 0 h 1238250"/>
              <a:gd name="connsiteX3" fmla="*/ 1524000 w 1530064"/>
              <a:gd name="connsiteY3" fmla="*/ 349254 h 1238250"/>
              <a:gd name="connsiteX4" fmla="*/ 1524000 w 1530064"/>
              <a:gd name="connsiteY4" fmla="*/ 1060446 h 1238250"/>
              <a:gd name="connsiteX5" fmla="*/ 1346196 w 1530064"/>
              <a:gd name="connsiteY5" fmla="*/ 1238250 h 1238250"/>
              <a:gd name="connsiteX6" fmla="*/ 177804 w 1530064"/>
              <a:gd name="connsiteY6" fmla="*/ 1238250 h 1238250"/>
              <a:gd name="connsiteX7" fmla="*/ 0 w 1530064"/>
              <a:gd name="connsiteY7" fmla="*/ 1060446 h 1238250"/>
              <a:gd name="connsiteX8" fmla="*/ 0 w 1530064"/>
              <a:gd name="connsiteY8" fmla="*/ 349254 h 1238250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390032 h 1279028"/>
              <a:gd name="connsiteX1" fmla="*/ 177804 w 1530064"/>
              <a:gd name="connsiteY1" fmla="*/ 212228 h 1279028"/>
              <a:gd name="connsiteX2" fmla="*/ 1365246 w 1530064"/>
              <a:gd name="connsiteY2" fmla="*/ 40778 h 1279028"/>
              <a:gd name="connsiteX3" fmla="*/ 1524000 w 1530064"/>
              <a:gd name="connsiteY3" fmla="*/ 390032 h 1279028"/>
              <a:gd name="connsiteX4" fmla="*/ 1524000 w 1530064"/>
              <a:gd name="connsiteY4" fmla="*/ 1101224 h 1279028"/>
              <a:gd name="connsiteX5" fmla="*/ 1346196 w 1530064"/>
              <a:gd name="connsiteY5" fmla="*/ 1279028 h 1279028"/>
              <a:gd name="connsiteX6" fmla="*/ 177804 w 1530064"/>
              <a:gd name="connsiteY6" fmla="*/ 1279028 h 1279028"/>
              <a:gd name="connsiteX7" fmla="*/ 0 w 1530064"/>
              <a:gd name="connsiteY7" fmla="*/ 1101224 h 1279028"/>
              <a:gd name="connsiteX8" fmla="*/ 0 w 1530064"/>
              <a:gd name="connsiteY8" fmla="*/ 390032 h 1279028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530064"/>
              <a:gd name="connsiteY0" fmla="*/ 400257 h 1289253"/>
              <a:gd name="connsiteX1" fmla="*/ 177804 w 1530064"/>
              <a:gd name="connsiteY1" fmla="*/ 222453 h 1289253"/>
              <a:gd name="connsiteX2" fmla="*/ 1365246 w 1530064"/>
              <a:gd name="connsiteY2" fmla="*/ 51003 h 1289253"/>
              <a:gd name="connsiteX3" fmla="*/ 1524000 w 1530064"/>
              <a:gd name="connsiteY3" fmla="*/ 400257 h 1289253"/>
              <a:gd name="connsiteX4" fmla="*/ 1524000 w 1530064"/>
              <a:gd name="connsiteY4" fmla="*/ 1111449 h 1289253"/>
              <a:gd name="connsiteX5" fmla="*/ 1346196 w 1530064"/>
              <a:gd name="connsiteY5" fmla="*/ 1289253 h 1289253"/>
              <a:gd name="connsiteX6" fmla="*/ 177804 w 1530064"/>
              <a:gd name="connsiteY6" fmla="*/ 1289253 h 1289253"/>
              <a:gd name="connsiteX7" fmla="*/ 0 w 1530064"/>
              <a:gd name="connsiteY7" fmla="*/ 1111449 h 1289253"/>
              <a:gd name="connsiteX8" fmla="*/ 0 w 1530064"/>
              <a:gd name="connsiteY8" fmla="*/ 400257 h 1289253"/>
              <a:gd name="connsiteX0" fmla="*/ 0 w 1638300"/>
              <a:gd name="connsiteY0" fmla="*/ 400257 h 1289253"/>
              <a:gd name="connsiteX1" fmla="*/ 177804 w 1638300"/>
              <a:gd name="connsiteY1" fmla="*/ 222453 h 1289253"/>
              <a:gd name="connsiteX2" fmla="*/ 1365246 w 1638300"/>
              <a:gd name="connsiteY2" fmla="*/ 51003 h 1289253"/>
              <a:gd name="connsiteX3" fmla="*/ 1638300 w 1638300"/>
              <a:gd name="connsiteY3" fmla="*/ 400257 h 1289253"/>
              <a:gd name="connsiteX4" fmla="*/ 1524000 w 1638300"/>
              <a:gd name="connsiteY4" fmla="*/ 1111449 h 1289253"/>
              <a:gd name="connsiteX5" fmla="*/ 1346196 w 1638300"/>
              <a:gd name="connsiteY5" fmla="*/ 1289253 h 1289253"/>
              <a:gd name="connsiteX6" fmla="*/ 177804 w 1638300"/>
              <a:gd name="connsiteY6" fmla="*/ 1289253 h 1289253"/>
              <a:gd name="connsiteX7" fmla="*/ 0 w 1638300"/>
              <a:gd name="connsiteY7" fmla="*/ 1111449 h 1289253"/>
              <a:gd name="connsiteX8" fmla="*/ 0 w 1638300"/>
              <a:gd name="connsiteY8" fmla="*/ 400257 h 12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300" h="1289253">
                <a:moveTo>
                  <a:pt x="0" y="400257"/>
                </a:moveTo>
                <a:cubicBezTo>
                  <a:pt x="0" y="302059"/>
                  <a:pt x="79606" y="222453"/>
                  <a:pt x="177804" y="222453"/>
                </a:cubicBezTo>
                <a:cubicBezTo>
                  <a:pt x="624418" y="127203"/>
                  <a:pt x="842432" y="-101397"/>
                  <a:pt x="1365246" y="51003"/>
                </a:cubicBezTo>
                <a:cubicBezTo>
                  <a:pt x="1577744" y="51003"/>
                  <a:pt x="1638300" y="302059"/>
                  <a:pt x="1638300" y="400257"/>
                </a:cubicBezTo>
                <a:lnTo>
                  <a:pt x="1524000" y="1111449"/>
                </a:lnTo>
                <a:cubicBezTo>
                  <a:pt x="1524000" y="1209647"/>
                  <a:pt x="1444394" y="1289253"/>
                  <a:pt x="1346196" y="1289253"/>
                </a:cubicBezTo>
                <a:lnTo>
                  <a:pt x="177804" y="1289253"/>
                </a:lnTo>
                <a:cubicBezTo>
                  <a:pt x="79606" y="1289253"/>
                  <a:pt x="0" y="1209647"/>
                  <a:pt x="0" y="1111449"/>
                </a:cubicBezTo>
                <a:cubicBezTo>
                  <a:pt x="0" y="874385"/>
                  <a:pt x="95250" y="694471"/>
                  <a:pt x="0" y="400257"/>
                </a:cubicBezTo>
                <a:close/>
              </a:path>
            </a:pathLst>
          </a:custGeom>
          <a:solidFill>
            <a:srgbClr val="7FD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890102" y="8070821"/>
            <a:ext cx="866171" cy="923330"/>
          </a:xfrm>
          <a:prstGeom prst="roundRect">
            <a:avLst/>
          </a:prstGeom>
          <a:solidFill>
            <a:srgbClr val="EF4129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54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745371" y="8070821"/>
            <a:ext cx="866171" cy="923330"/>
          </a:xfrm>
          <a:prstGeom prst="roundRect">
            <a:avLst/>
          </a:prstGeom>
          <a:solidFill>
            <a:srgbClr val="EF4129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54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6175661" y="8014716"/>
            <a:ext cx="866171" cy="923330"/>
          </a:xfrm>
          <a:prstGeom prst="roundRect">
            <a:avLst/>
          </a:prstGeom>
          <a:solidFill>
            <a:srgbClr val="EF4129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54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691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7" grpId="0" animBg="1"/>
      <p:bldP spid="70" grpId="0" animBg="1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89" b="100000" l="0" r="53830">
                        <a14:foregroundMark x1="27184" y1="58000" x2="21359" y2="75222"/>
                        <a14:foregroundMark x1="18878" y1="58333" x2="18878" y2="58333"/>
                        <a14:foregroundMark x1="34088" y1="95778" x2="34088" y2="95778"/>
                        <a14:foregroundMark x1="29666" y1="96667" x2="36893" y2="96333"/>
                        <a14:foregroundMark x1="30852" y1="88667" x2="35814" y2="94667"/>
                        <a14:foregroundMark x1="14995" y1="87444" x2="8846" y2="96889"/>
                        <a14:backgroundMark x1="28910" y1="34556" x2="37433" y2="41111"/>
                        <a14:backgroundMark x1="36030" y1="35111" x2="40777" y2="38889"/>
                        <a14:backgroundMark x1="43581" y1="37111" x2="37433" y2="43111"/>
                        <a14:backgroundMark x1="41316" y1="42000" x2="41316" y2="42000"/>
                      </a14:backgroundRemoval>
                    </a14:imgEffect>
                  </a14:imgLayer>
                </a14:imgProps>
              </a:ext>
            </a:extLst>
          </a:blip>
          <a:srcRect t="33159"/>
          <a:stretch/>
        </p:blipFill>
        <p:spPr>
          <a:xfrm>
            <a:off x="838200" y="5372100"/>
            <a:ext cx="6864341" cy="4454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" b="90000" l="9817" r="55556">
                        <a14:foregroundMark x1="25782" y1="28889" x2="29126" y2="36000"/>
                        <a14:foregroundMark x1="28910" y1="35444" x2="37433" y2="41778"/>
                        <a14:foregroundMark x1="34412" y1="30556" x2="41100" y2="42333"/>
                        <a14:foregroundMark x1="45200" y1="25111" x2="41316" y2="36000"/>
                        <a14:foregroundMark x1="41640" y1="35778" x2="41316" y2="42556"/>
                      </a14:backgroundRemoval>
                    </a14:imgEffect>
                  </a14:imgLayer>
                </a14:imgProps>
              </a:ext>
            </a:extLst>
          </a:blip>
          <a:srcRect l="14339" r="33488" b="53121"/>
          <a:stretch/>
        </p:blipFill>
        <p:spPr>
          <a:xfrm>
            <a:off x="1828800" y="3162300"/>
            <a:ext cx="3581400" cy="3124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89" b="100000" l="55771" r="99569">
                        <a14:foregroundMark x1="27184" y1="58000" x2="21359" y2="75222"/>
                        <a14:foregroundMark x1="18878" y1="58333" x2="18878" y2="58333"/>
                        <a14:foregroundMark x1="34088" y1="95778" x2="34088" y2="95778"/>
                        <a14:foregroundMark x1="29666" y1="96667" x2="36893" y2="96333"/>
                        <a14:foregroundMark x1="30852" y1="88667" x2="35814" y2="94667"/>
                        <a14:foregroundMark x1="14995" y1="87444" x2="8846" y2="96889"/>
                        <a14:foregroundMark x1="78857" y1="55444" x2="79612" y2="66556"/>
                        <a14:foregroundMark x1="71305" y1="63778" x2="90507" y2="62889"/>
                        <a14:foregroundMark x1="74110" y1="61778" x2="74110" y2="61778"/>
                        <a14:backgroundMark x1="28910" y1="34556" x2="37433" y2="41111"/>
                        <a14:backgroundMark x1="36030" y1="35111" x2="40777" y2="38889"/>
                        <a14:backgroundMark x1="43581" y1="37111" x2="37433" y2="43111"/>
                        <a14:backgroundMark x1="41316" y1="42000" x2="41316" y2="42000"/>
                      </a14:backgroundRemoval>
                    </a14:imgEffect>
                  </a14:imgLayer>
                </a14:imgProps>
              </a:ext>
            </a:extLst>
          </a:blip>
          <a:srcRect l="56614" t="33159"/>
          <a:stretch/>
        </p:blipFill>
        <p:spPr>
          <a:xfrm>
            <a:off x="4628228" y="5372099"/>
            <a:ext cx="2978141" cy="4454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01" b="74542" l="18994" r="74078">
                        <a14:foregroundMark x1="25587" y1="51109" x2="29162" y2="64802"/>
                        <a14:foregroundMark x1="30223" y1="52363" x2="29441" y2="63742"/>
                        <a14:foregroundMark x1="74134" y1="74542" x2="74134" y2="74542"/>
                        <a14:foregroundMark x1="25419" y1="50530" x2="25698" y2="54677"/>
                        <a14:foregroundMark x1="25698" y1="55159" x2="27654" y2="58052"/>
                        <a14:foregroundMark x1="21844" y1="36741" x2="23520" y2="35198"/>
                        <a14:foregroundMark x1="24693" y1="35101" x2="27151" y2="37223"/>
                        <a14:foregroundMark x1="27598" y1="37608" x2="28324" y2="41466"/>
                        <a14:foregroundMark x1="22067" y1="47059" x2="24972" y2="49277"/>
                        <a14:foregroundMark x1="23017" y1="48505" x2="24581" y2="49180"/>
                        <a14:foregroundMark x1="35363" y1="40309" x2="35754" y2="42912"/>
                        <a14:foregroundMark x1="35922" y1="43298" x2="35531" y2="46287"/>
                        <a14:foregroundMark x1="35196" y1="46384" x2="34134" y2="48891"/>
                        <a14:foregroundMark x1="33855" y1="49084" x2="30615" y2="51013"/>
                        <a14:foregroundMark x1="28603" y1="40791" x2="29665" y2="37994"/>
                        <a14:foregroundMark x1="33352" y1="21601" x2="33352" y2="21601"/>
                        <a14:foregroundMark x1="30279" y1="50627" x2="29609" y2="61427"/>
                        <a14:backgroundMark x1="18380" y1="36066" x2="23631" y2="32980"/>
                        <a14:backgroundMark x1="27598" y1="48795" x2="27709" y2="55352"/>
                      </a14:backgroundRemoval>
                    </a14:imgEffect>
                  </a14:imgLayer>
                </a14:imgProps>
              </a:ext>
            </a:extLst>
          </a:blip>
          <a:srcRect l="16745" t="30969" r="59334" b="25675"/>
          <a:stretch/>
        </p:blipFill>
        <p:spPr>
          <a:xfrm>
            <a:off x="3505200" y="3619500"/>
            <a:ext cx="3479619" cy="4117012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1953861" y="6874039"/>
            <a:ext cx="2286000" cy="2646878"/>
            <a:chOff x="9525000" y="3743967"/>
            <a:chExt cx="2286000" cy="2646878"/>
          </a:xfrm>
        </p:grpSpPr>
        <p:sp>
          <p:nvSpPr>
            <p:cNvPr id="25" name="Rounded Rectangle 24"/>
            <p:cNvSpPr/>
            <p:nvPr/>
          </p:nvSpPr>
          <p:spPr>
            <a:xfrm>
              <a:off x="9525000" y="3971597"/>
              <a:ext cx="2286000" cy="23149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87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071288" y="3743967"/>
              <a:ext cx="1193424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600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5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667861" y="3258622"/>
            <a:ext cx="2286000" cy="2646878"/>
            <a:chOff x="9525000" y="3743967"/>
            <a:chExt cx="2286000" cy="2646878"/>
          </a:xfrm>
        </p:grpSpPr>
        <p:sp>
          <p:nvSpPr>
            <p:cNvPr id="10" name="Rounded Rectangle 9"/>
            <p:cNvSpPr/>
            <p:nvPr/>
          </p:nvSpPr>
          <p:spPr>
            <a:xfrm>
              <a:off x="9525000" y="3971597"/>
              <a:ext cx="2286000" cy="23149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87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071288" y="3743967"/>
              <a:ext cx="1193424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600" b="1" dirty="0">
                  <a:solidFill>
                    <a:srgbClr val="ED3B2F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872492" y="3258622"/>
            <a:ext cx="2286000" cy="2646878"/>
            <a:chOff x="9525000" y="3743967"/>
            <a:chExt cx="2286000" cy="2646878"/>
          </a:xfrm>
        </p:grpSpPr>
        <p:sp>
          <p:nvSpPr>
            <p:cNvPr id="14" name="Rounded Rectangle 13"/>
            <p:cNvSpPr/>
            <p:nvPr/>
          </p:nvSpPr>
          <p:spPr>
            <a:xfrm>
              <a:off x="9525000" y="3971597"/>
              <a:ext cx="2286000" cy="23149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87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071288" y="3743967"/>
              <a:ext cx="1193424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600" b="1" dirty="0">
                  <a:solidFill>
                    <a:srgbClr val="37BDE3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10941686" y="5815227"/>
            <a:ext cx="2066554" cy="10808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</p:cNvCxnSpPr>
          <p:nvPr/>
        </p:nvCxnSpPr>
        <p:spPr>
          <a:xfrm flipH="1">
            <a:off x="13008240" y="5905500"/>
            <a:ext cx="2007252" cy="9905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39253 -0.2185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7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0.54236 -0.2665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18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671763"/>
            <a:ext cx="16764000" cy="8839200"/>
          </a:xfrm>
          <a:prstGeom prst="roundRect">
            <a:avLst>
              <a:gd name="adj" fmla="val 8490"/>
            </a:avLst>
          </a:prstGeom>
          <a:solidFill>
            <a:srgbClr val="FCD4D2"/>
          </a:solidFill>
          <a:ln>
            <a:solidFill>
              <a:srgbClr val="FCD4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1524000" y="1485900"/>
            <a:ext cx="15240000" cy="3124200"/>
          </a:xfrm>
          <a:prstGeom prst="roundRect">
            <a:avLst>
              <a:gd name="adj" fmla="val 8490"/>
            </a:avLst>
          </a:prstGeom>
          <a:solidFill>
            <a:schemeClr val="bg1"/>
          </a:solidFill>
          <a:ln w="38100">
            <a:solidFill>
              <a:srgbClr val="37BD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712" b="67430" l="59013" r="70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16" t="53344" r="29141" b="33452"/>
          <a:stretch/>
        </p:blipFill>
        <p:spPr>
          <a:xfrm>
            <a:off x="1769205" y="1587454"/>
            <a:ext cx="3172321" cy="2937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712" b="67430" l="59013" r="70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16" t="53344" r="29141" b="33452"/>
          <a:stretch/>
        </p:blipFill>
        <p:spPr>
          <a:xfrm>
            <a:off x="4338945" y="1587454"/>
            <a:ext cx="3172321" cy="2937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712" b="67430" l="59013" r="70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16" t="53344" r="29141" b="33452"/>
          <a:stretch/>
        </p:blipFill>
        <p:spPr>
          <a:xfrm>
            <a:off x="6908686" y="1587454"/>
            <a:ext cx="3172321" cy="2937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35" b="67888" l="74133" r="81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66" t="53913" r="20113" b="34387"/>
          <a:stretch/>
        </p:blipFill>
        <p:spPr>
          <a:xfrm>
            <a:off x="10955528" y="1746535"/>
            <a:ext cx="2684272" cy="26029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35" b="67888" l="74133" r="81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66" t="53913" r="20113" b="34387"/>
          <a:stretch/>
        </p:blipFill>
        <p:spPr>
          <a:xfrm>
            <a:off x="13639800" y="1746535"/>
            <a:ext cx="2684272" cy="260293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524000" y="5142448"/>
            <a:ext cx="15240000" cy="3963452"/>
          </a:xfrm>
          <a:prstGeom prst="roundRect">
            <a:avLst>
              <a:gd name="adj" fmla="val 8490"/>
            </a:avLst>
          </a:prstGeom>
          <a:solidFill>
            <a:schemeClr val="bg1"/>
          </a:solidFill>
          <a:ln w="38100">
            <a:solidFill>
              <a:srgbClr val="37BD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809669" y="5354693"/>
            <a:ext cx="26519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ED3B2F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1100" y="7727057"/>
            <a:ext cx="15925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UTM Avo" panose="02040603050506020204" pitchFamily="18" charset="0"/>
              </a:rPr>
              <a:t>Ba </a:t>
            </a:r>
            <a:r>
              <a:rPr lang="en-GB" sz="6000" dirty="0" err="1">
                <a:latin typeface="UTM Avo" panose="02040603050506020204" pitchFamily="18" charset="0"/>
              </a:rPr>
              <a:t>cộng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hai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bằng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năm</a:t>
            </a:r>
            <a:r>
              <a:rPr lang="en-GB" sz="6000" dirty="0">
                <a:latin typeface="UTM Avo" panose="02040603050506020204" pitchFamily="18" charset="0"/>
              </a:rPr>
              <a:t>. </a:t>
            </a:r>
            <a:r>
              <a:rPr lang="en-GB" sz="6000" dirty="0" err="1">
                <a:latin typeface="UTM Avo" panose="02040603050506020204" pitchFamily="18" charset="0"/>
              </a:rPr>
              <a:t>Dấu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cộng</a:t>
            </a:r>
            <a:r>
              <a:rPr lang="en-GB" sz="6000" dirty="0">
                <a:latin typeface="UTM Avo" panose="02040603050506020204" pitchFamily="18" charset="0"/>
              </a:rPr>
              <a:t>: +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68557" y="5354693"/>
            <a:ext cx="127791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800" b="1" dirty="0">
                <a:solidFill>
                  <a:srgbClr val="ED3B2F"/>
                </a:solidFill>
                <a:latin typeface="UTM Avo" panose="02040603050506020204" pitchFamily="18" charset="0"/>
              </a:rPr>
              <a:t>3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498847" y="5354693"/>
            <a:ext cx="288572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13800" b="1" dirty="0">
                <a:solidFill>
                  <a:srgbClr val="ED3B2F"/>
                </a:solidFill>
                <a:latin typeface="UTM Avo" panose="02040603050506020204" pitchFamily="18" charset="0"/>
              </a:rPr>
              <a:t>= 5</a:t>
            </a:r>
          </a:p>
        </p:txBody>
      </p:sp>
      <p:sp>
        <p:nvSpPr>
          <p:cNvPr id="9" name="Rectangle 8"/>
          <p:cNvSpPr/>
          <p:nvPr/>
        </p:nvSpPr>
        <p:spPr>
          <a:xfrm>
            <a:off x="6526546" y="5354693"/>
            <a:ext cx="124585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800" b="1" dirty="0">
                <a:solidFill>
                  <a:srgbClr val="ED3B2F"/>
                </a:solidFill>
                <a:latin typeface="UTM Avo" panose="02040603050506020204" pitchFamily="18" charset="0"/>
              </a:rPr>
              <a:t>+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95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/>
      <p:bldP spid="23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101175" y="6345946"/>
            <a:ext cx="14115004" cy="3124200"/>
          </a:xfrm>
          <a:prstGeom prst="roundRect">
            <a:avLst>
              <a:gd name="adj" fmla="val 8490"/>
            </a:avLst>
          </a:prstGeom>
          <a:solidFill>
            <a:schemeClr val="bg1"/>
          </a:solidFill>
          <a:ln w="38100">
            <a:solidFill>
              <a:srgbClr val="37BD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1676400" y="16329"/>
            <a:ext cx="15541303" cy="5787487"/>
            <a:chOff x="1066800" y="-34387"/>
            <a:chExt cx="15541303" cy="5787487"/>
          </a:xfrm>
        </p:grpSpPr>
        <p:sp>
          <p:nvSpPr>
            <p:cNvPr id="3" name="Rectangle 2"/>
            <p:cNvSpPr/>
            <p:nvPr/>
          </p:nvSpPr>
          <p:spPr>
            <a:xfrm>
              <a:off x="1066800" y="876300"/>
              <a:ext cx="15087600" cy="4876800"/>
            </a:xfrm>
            <a:prstGeom prst="rect">
              <a:avLst/>
            </a:prstGeom>
            <a:solidFill>
              <a:srgbClr val="D4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1066800" y="1181100"/>
              <a:ext cx="14818808" cy="1333500"/>
            </a:xfrm>
            <a:prstGeom prst="line">
              <a:avLst/>
            </a:prstGeom>
            <a:ln w="139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209800" y="2400300"/>
              <a:ext cx="1768400" cy="2853994"/>
            </a:xfrm>
            <a:prstGeom prst="line">
              <a:avLst/>
            </a:prstGeom>
            <a:ln w="139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82445" y="2085657"/>
              <a:ext cx="1919977" cy="2895600"/>
            </a:xfrm>
            <a:prstGeom prst="line">
              <a:avLst/>
            </a:prstGeom>
            <a:ln w="139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549077" y="1847850"/>
              <a:ext cx="1885862" cy="2815894"/>
            </a:xfrm>
            <a:prstGeom prst="line">
              <a:avLst/>
            </a:prstGeom>
            <a:ln w="139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785128" y="1607085"/>
              <a:ext cx="1940643" cy="2493818"/>
            </a:xfrm>
            <a:prstGeom prst="line">
              <a:avLst/>
            </a:prstGeom>
            <a:ln w="139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17" b="89968" l="11468" r="279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8" r="73418"/>
            <a:stretch/>
          </p:blipFill>
          <p:spPr>
            <a:xfrm rot="1118747">
              <a:off x="3157787" y="543775"/>
              <a:ext cx="3256611" cy="499268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24" b="89968" l="24528" r="393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50" r="59167"/>
            <a:stretch/>
          </p:blipFill>
          <p:spPr>
            <a:xfrm rot="1048465">
              <a:off x="6604290" y="628070"/>
              <a:ext cx="3472543" cy="501951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24" b="89968" l="24528" r="393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50" r="59167"/>
            <a:stretch/>
          </p:blipFill>
          <p:spPr>
            <a:xfrm rot="1048465">
              <a:off x="9876251" y="265642"/>
              <a:ext cx="3472543" cy="501951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24" b="89968" l="24528" r="393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50" r="59167"/>
            <a:stretch/>
          </p:blipFill>
          <p:spPr>
            <a:xfrm rot="1048465">
              <a:off x="13135560" y="-34387"/>
              <a:ext cx="3472543" cy="5019515"/>
            </a:xfrm>
            <a:prstGeom prst="rect">
              <a:avLst/>
            </a:prstGeom>
          </p:spPr>
        </p:pic>
      </p:grpSp>
      <p:sp>
        <p:nvSpPr>
          <p:cNvPr id="26" name="Freeform 25"/>
          <p:cNvSpPr/>
          <p:nvPr/>
        </p:nvSpPr>
        <p:spPr>
          <a:xfrm flipH="1">
            <a:off x="2636001" y="6495834"/>
            <a:ext cx="2404158" cy="2873526"/>
          </a:xfrm>
          <a:custGeom>
            <a:avLst/>
            <a:gdLst/>
            <a:ahLst/>
            <a:cxnLst/>
            <a:rect l="l" t="t" r="r" b="b"/>
            <a:pathLst>
              <a:path w="6223155" h="7531807">
                <a:moveTo>
                  <a:pt x="6223155" y="0"/>
                </a:moveTo>
                <a:lnTo>
                  <a:pt x="0" y="0"/>
                </a:lnTo>
                <a:lnTo>
                  <a:pt x="0" y="7531807"/>
                </a:lnTo>
                <a:lnTo>
                  <a:pt x="6223155" y="7531807"/>
                </a:lnTo>
                <a:lnTo>
                  <a:pt x="622315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4"/>
          <p:cNvSpPr txBox="1"/>
          <p:nvPr/>
        </p:nvSpPr>
        <p:spPr>
          <a:xfrm>
            <a:off x="5256040" y="6504385"/>
            <a:ext cx="10749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latin typeface="UTM Avo" panose="02040603050506020204" pitchFamily="18" charset="0"/>
              </a:rPr>
              <a:t>Quan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sát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hình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và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đoán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xem</a:t>
            </a:r>
            <a:r>
              <a:rPr lang="en-GB" sz="60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936585" y="7646413"/>
            <a:ext cx="54312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9600" b="1" dirty="0">
                <a:solidFill>
                  <a:srgbClr val="ED3B2F"/>
                </a:solidFill>
                <a:latin typeface="UTM Avo" panose="02040603050506020204" pitchFamily="18" charset="0"/>
              </a:rPr>
              <a:t>1 + 3 = ?</a:t>
            </a:r>
          </a:p>
        </p:txBody>
      </p:sp>
    </p:spTree>
    <p:extLst>
      <p:ext uri="{BB962C8B-B14F-4D97-AF65-F5344CB8AC3E}">
        <p14:creationId xmlns:p14="http://schemas.microsoft.com/office/powerpoint/2010/main" val="26582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7546276" y="248413"/>
            <a:ext cx="9979723" cy="5046085"/>
            <a:chOff x="7546276" y="248413"/>
            <a:chExt cx="9979723" cy="5046085"/>
          </a:xfrm>
        </p:grpSpPr>
        <p:sp>
          <p:nvSpPr>
            <p:cNvPr id="26" name="Rounded Rectangle 25"/>
            <p:cNvSpPr/>
            <p:nvPr/>
          </p:nvSpPr>
          <p:spPr>
            <a:xfrm>
              <a:off x="7546276" y="1327960"/>
              <a:ext cx="9979723" cy="3236796"/>
            </a:xfrm>
            <a:prstGeom prst="roundRect">
              <a:avLst>
                <a:gd name="adj" fmla="val 8490"/>
              </a:avLst>
            </a:prstGeom>
            <a:solidFill>
              <a:schemeClr val="bg1"/>
            </a:solidFill>
            <a:ln w="38100">
              <a:solidFill>
                <a:srgbClr val="37BDE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24" b="89968" l="24528" r="393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50" r="59167"/>
            <a:stretch/>
          </p:blipFill>
          <p:spPr>
            <a:xfrm rot="1048465">
              <a:off x="7751721" y="248414"/>
              <a:ext cx="3472543" cy="501951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24" b="89968" l="24528" r="393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50" r="59167"/>
            <a:stretch/>
          </p:blipFill>
          <p:spPr>
            <a:xfrm rot="1048465">
              <a:off x="9982787" y="248413"/>
              <a:ext cx="3472543" cy="501951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24" b="89968" l="24528" r="393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50" r="59167"/>
            <a:stretch/>
          </p:blipFill>
          <p:spPr>
            <a:xfrm rot="1048465">
              <a:off x="12157736" y="274983"/>
              <a:ext cx="3472543" cy="501951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295960" y="-602807"/>
            <a:ext cx="6820939" cy="5779509"/>
            <a:chOff x="295960" y="-602807"/>
            <a:chExt cx="6820939" cy="5779509"/>
          </a:xfrm>
        </p:grpSpPr>
        <p:sp>
          <p:nvSpPr>
            <p:cNvPr id="24" name="Rounded Rectangle 23"/>
            <p:cNvSpPr/>
            <p:nvPr/>
          </p:nvSpPr>
          <p:spPr>
            <a:xfrm>
              <a:off x="927247" y="1318414"/>
              <a:ext cx="6189652" cy="3236796"/>
            </a:xfrm>
            <a:prstGeom prst="roundRect">
              <a:avLst>
                <a:gd name="adj" fmla="val 8490"/>
              </a:avLst>
            </a:prstGeom>
            <a:solidFill>
              <a:schemeClr val="bg1"/>
            </a:solidFill>
            <a:ln w="38100">
              <a:solidFill>
                <a:srgbClr val="37BDE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960" y="-602807"/>
              <a:ext cx="4688230" cy="577950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262424" y="1545152"/>
            <a:ext cx="2286000" cy="2646878"/>
            <a:chOff x="9525000" y="3743967"/>
            <a:chExt cx="2286000" cy="2646878"/>
          </a:xfrm>
        </p:grpSpPr>
        <p:sp>
          <p:nvSpPr>
            <p:cNvPr id="16" name="Rounded Rectangle 15"/>
            <p:cNvSpPr/>
            <p:nvPr/>
          </p:nvSpPr>
          <p:spPr>
            <a:xfrm>
              <a:off x="9525000" y="3971597"/>
              <a:ext cx="2286000" cy="23149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87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071288" y="3743967"/>
              <a:ext cx="1193424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600" b="1" dirty="0">
                  <a:solidFill>
                    <a:srgbClr val="FDE569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843909" y="1547925"/>
            <a:ext cx="2286000" cy="2646878"/>
            <a:chOff x="9525000" y="3743967"/>
            <a:chExt cx="2286000" cy="2646878"/>
          </a:xfrm>
        </p:grpSpPr>
        <p:sp>
          <p:nvSpPr>
            <p:cNvPr id="19" name="Rounded Rectangle 18"/>
            <p:cNvSpPr/>
            <p:nvPr/>
          </p:nvSpPr>
          <p:spPr>
            <a:xfrm>
              <a:off x="9525000" y="3971597"/>
              <a:ext cx="2286000" cy="23149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87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ED3B2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071288" y="3743967"/>
              <a:ext cx="1193424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600" b="1" dirty="0">
                  <a:solidFill>
                    <a:srgbClr val="ED3B2F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66899" y="5150269"/>
            <a:ext cx="15240000" cy="3963452"/>
            <a:chOff x="1524000" y="5142448"/>
            <a:chExt cx="15240000" cy="3963452"/>
          </a:xfrm>
        </p:grpSpPr>
        <p:sp>
          <p:nvSpPr>
            <p:cNvPr id="21" name="Rounded Rectangle 20"/>
            <p:cNvSpPr/>
            <p:nvPr/>
          </p:nvSpPr>
          <p:spPr>
            <a:xfrm>
              <a:off x="1524000" y="5142448"/>
              <a:ext cx="15240000" cy="3963452"/>
            </a:xfrm>
            <a:prstGeom prst="roundRect">
              <a:avLst>
                <a:gd name="adj" fmla="val 8490"/>
              </a:avLst>
            </a:prstGeom>
            <a:solidFill>
              <a:schemeClr val="bg1"/>
            </a:solidFill>
            <a:ln w="38100">
              <a:solidFill>
                <a:srgbClr val="37BDE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44091" y="5326757"/>
              <a:ext cx="1139981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b="1" dirty="0">
                  <a:solidFill>
                    <a:schemeClr val="accent5">
                      <a:lumMod val="50000"/>
                    </a:schemeClr>
                  </a:solidFill>
                  <a:latin typeface="UTM Avo" panose="02040603050506020204" pitchFamily="18" charset="0"/>
                </a:rPr>
                <a:t>1 + 3 = 4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81100" y="7727057"/>
            <a:ext cx="15925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latin typeface="UTM Avo" panose="02040603050506020204" pitchFamily="18" charset="0"/>
              </a:rPr>
              <a:t>Một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cộng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ba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bằng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bốn</a:t>
            </a:r>
            <a:r>
              <a:rPr lang="en-GB" sz="60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435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5599648"/>
            <a:ext cx="16764000" cy="3963452"/>
          </a:xfrm>
          <a:prstGeom prst="roundRect">
            <a:avLst>
              <a:gd name="adj" fmla="val 8490"/>
            </a:avLst>
          </a:prstGeom>
          <a:solidFill>
            <a:schemeClr val="bg1"/>
          </a:solidFill>
          <a:ln w="38100">
            <a:solidFill>
              <a:srgbClr val="37BD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838200" y="951448"/>
            <a:ext cx="16764000" cy="3963452"/>
          </a:xfrm>
          <a:prstGeom prst="roundRect">
            <a:avLst>
              <a:gd name="adj" fmla="val 8490"/>
            </a:avLst>
          </a:prstGeom>
          <a:solidFill>
            <a:schemeClr val="bg1"/>
          </a:solidFill>
          <a:ln w="38100">
            <a:solidFill>
              <a:srgbClr val="37BD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9133" r="50833" b="45582"/>
          <a:stretch/>
        </p:blipFill>
        <p:spPr>
          <a:xfrm>
            <a:off x="1164466" y="1193563"/>
            <a:ext cx="1615638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5" t="26712" r="2454" b="50617"/>
          <a:stretch/>
        </p:blipFill>
        <p:spPr>
          <a:xfrm>
            <a:off x="1367589" y="5941314"/>
            <a:ext cx="15705221" cy="2286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870778" y="1336186"/>
            <a:ext cx="2064069" cy="2129862"/>
          </a:xfrm>
          <a:prstGeom prst="roundRect">
            <a:avLst/>
          </a:prstGeom>
          <a:solidFill>
            <a:schemeClr val="bg1"/>
          </a:solidFill>
          <a:ln w="13335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1500" b="1" dirty="0">
                <a:solidFill>
                  <a:srgbClr val="ED3B2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856342" y="6003418"/>
            <a:ext cx="2064069" cy="2129862"/>
          </a:xfrm>
          <a:prstGeom prst="roundRect">
            <a:avLst/>
          </a:prstGeom>
          <a:solidFill>
            <a:schemeClr val="bg1"/>
          </a:solidFill>
          <a:ln w="13335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1500" b="1" dirty="0">
                <a:solidFill>
                  <a:srgbClr val="ED3B2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3708804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latin typeface="UTM Avo" panose="02040603050506020204" pitchFamily="18" charset="0"/>
              </a:rPr>
              <a:t>Một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cộng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một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bằng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hai</a:t>
            </a:r>
            <a:r>
              <a:rPr lang="en-GB" sz="60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8363077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UTM Avo" panose="02040603050506020204" pitchFamily="18" charset="0"/>
              </a:rPr>
              <a:t>Hai </a:t>
            </a:r>
            <a:r>
              <a:rPr lang="en-GB" sz="6000" dirty="0" err="1">
                <a:latin typeface="UTM Avo" panose="02040603050506020204" pitchFamily="18" charset="0"/>
              </a:rPr>
              <a:t>cộng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một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bằng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ba</a:t>
            </a:r>
            <a:r>
              <a:rPr lang="en-GB" sz="60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107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19150" y="5366256"/>
            <a:ext cx="16764000" cy="4501644"/>
          </a:xfrm>
          <a:prstGeom prst="roundRect">
            <a:avLst>
              <a:gd name="adj" fmla="val 8490"/>
            </a:avLst>
          </a:prstGeom>
          <a:solidFill>
            <a:schemeClr val="bg1"/>
          </a:solidFill>
          <a:ln w="38100">
            <a:solidFill>
              <a:srgbClr val="37BD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 t="55878" r="2500" b="8098"/>
          <a:stretch/>
        </p:blipFill>
        <p:spPr>
          <a:xfrm>
            <a:off x="1219200" y="5448300"/>
            <a:ext cx="14935200" cy="334713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38200" y="419100"/>
            <a:ext cx="16764000" cy="4427321"/>
          </a:xfrm>
          <a:prstGeom prst="roundRect">
            <a:avLst>
              <a:gd name="adj" fmla="val 8490"/>
            </a:avLst>
          </a:prstGeom>
          <a:solidFill>
            <a:schemeClr val="bg1"/>
          </a:solidFill>
          <a:ln w="38100">
            <a:solidFill>
              <a:srgbClr val="37BD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7233" r="50833" b="6631"/>
          <a:stretch/>
        </p:blipFill>
        <p:spPr>
          <a:xfrm>
            <a:off x="1828800" y="571501"/>
            <a:ext cx="14630400" cy="335280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113042" y="6814239"/>
            <a:ext cx="1835469" cy="1905000"/>
          </a:xfrm>
          <a:prstGeom prst="roundRect">
            <a:avLst/>
          </a:prstGeom>
          <a:solidFill>
            <a:schemeClr val="bg1"/>
          </a:solidFill>
          <a:ln w="111125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1500" b="1" dirty="0">
                <a:solidFill>
                  <a:srgbClr val="ED3B2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249400" y="1805989"/>
            <a:ext cx="1835469" cy="1905000"/>
          </a:xfrm>
          <a:prstGeom prst="roundRect">
            <a:avLst/>
          </a:prstGeom>
          <a:solidFill>
            <a:schemeClr val="bg1"/>
          </a:solidFill>
          <a:ln w="111125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1500" b="1" dirty="0">
                <a:solidFill>
                  <a:srgbClr val="ED3B2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37719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UTM Avo" panose="02040603050506020204" pitchFamily="18" charset="0"/>
              </a:rPr>
              <a:t>Ba </a:t>
            </a:r>
            <a:r>
              <a:rPr lang="en-GB" sz="6000" dirty="0" err="1">
                <a:latin typeface="UTM Avo" panose="02040603050506020204" pitchFamily="18" charset="0"/>
              </a:rPr>
              <a:t>cộng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một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bằng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bốn</a:t>
            </a:r>
            <a:r>
              <a:rPr lang="en-GB" sz="60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9600" y="8719239"/>
            <a:ext cx="10382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latin typeface="UTM Avo" panose="02040603050506020204" pitchFamily="18" charset="0"/>
              </a:rPr>
              <a:t>Một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cộng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bốn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bằng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năm</a:t>
            </a:r>
            <a:r>
              <a:rPr lang="en-GB" sz="60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37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22806" r="2083" b="17824"/>
          <a:stretch/>
        </p:blipFill>
        <p:spPr>
          <a:xfrm>
            <a:off x="1866900" y="2476500"/>
            <a:ext cx="14685919" cy="435310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38200" y="647700"/>
            <a:ext cx="3629527" cy="1066800"/>
            <a:chOff x="1066800" y="800100"/>
            <a:chExt cx="3629527" cy="1066800"/>
          </a:xfrm>
        </p:grpSpPr>
        <p:sp>
          <p:nvSpPr>
            <p:cNvPr id="16" name="Oval 15"/>
            <p:cNvSpPr/>
            <p:nvPr/>
          </p:nvSpPr>
          <p:spPr>
            <a:xfrm>
              <a:off x="1066800" y="800100"/>
              <a:ext cx="1066800" cy="1066800"/>
            </a:xfrm>
            <a:prstGeom prst="ellipse">
              <a:avLst/>
            </a:prstGeom>
            <a:solidFill>
              <a:srgbClr val="0AA9E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200" b="1" dirty="0">
                  <a:latin typeface="UTM Avo" panose="02040603050506020204" pitchFamily="18" charset="0"/>
                </a:rPr>
                <a:t>2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438400" y="800100"/>
              <a:ext cx="1524000" cy="1066800"/>
            </a:xfrm>
            <a:prstGeom prst="roundRect">
              <a:avLst/>
            </a:prstGeom>
            <a:solidFill>
              <a:srgbClr val="C5E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Số</a:t>
              </a:r>
              <a:endParaRPr lang="en-GB" sz="66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982453" y="800100"/>
              <a:ext cx="713874" cy="10668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885950" y="1790700"/>
            <a:ext cx="16764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UTM Avo" panose="02040603050506020204" pitchFamily="18" charset="0"/>
              </a:rPr>
              <a:t>a)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867374" y="6819900"/>
            <a:ext cx="1282454" cy="132333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800" b="1" dirty="0">
                <a:solidFill>
                  <a:srgbClr val="0B638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247071" y="6962304"/>
            <a:ext cx="1226695" cy="780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0B6386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1436253" y="6819900"/>
            <a:ext cx="1282454" cy="132333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800" b="1" dirty="0">
                <a:solidFill>
                  <a:srgbClr val="403F3D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679887" y="6819901"/>
            <a:ext cx="1282454" cy="132333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800" b="1" dirty="0">
                <a:solidFill>
                  <a:srgbClr val="403F3D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031704" y="6962304"/>
            <a:ext cx="1226695" cy="780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0B6386"/>
                </a:solidFill>
                <a:latin typeface="UTM Avo" panose="02040603050506020204" pitchFamily="18" charset="0"/>
              </a:rPr>
              <a:t>=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2200" y="647700"/>
            <a:ext cx="3890259" cy="286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2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3" grpId="0" animBg="1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22806" r="2083" b="17824"/>
          <a:stretch/>
        </p:blipFill>
        <p:spPr>
          <a:xfrm>
            <a:off x="1239881" y="2403333"/>
            <a:ext cx="16162465" cy="4790778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67374" y="7232211"/>
            <a:ext cx="1282454" cy="132333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800" b="1" dirty="0">
                <a:solidFill>
                  <a:srgbClr val="0B638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247071" y="7374615"/>
            <a:ext cx="1226695" cy="780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0B6386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1436253" y="7232211"/>
            <a:ext cx="1282454" cy="132333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800" b="1" dirty="0">
                <a:solidFill>
                  <a:srgbClr val="403F3D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679887" y="7232212"/>
            <a:ext cx="1282454" cy="132333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800" b="1" dirty="0">
                <a:solidFill>
                  <a:srgbClr val="403F3D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031704" y="7374615"/>
            <a:ext cx="1226695" cy="780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0B6386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3" name="Right Arrow 2"/>
          <p:cNvSpPr/>
          <p:nvPr/>
        </p:nvSpPr>
        <p:spPr>
          <a:xfrm rot="14606097">
            <a:off x="4835910" y="2411323"/>
            <a:ext cx="1707633" cy="1019839"/>
          </a:xfrm>
          <a:custGeom>
            <a:avLst/>
            <a:gdLst>
              <a:gd name="connsiteX0" fmla="*/ 0 w 2529067"/>
              <a:gd name="connsiteY0" fmla="*/ 432387 h 1729547"/>
              <a:gd name="connsiteX1" fmla="*/ 1617682 w 2529067"/>
              <a:gd name="connsiteY1" fmla="*/ 432387 h 1729547"/>
              <a:gd name="connsiteX2" fmla="*/ 1617682 w 2529067"/>
              <a:gd name="connsiteY2" fmla="*/ 0 h 1729547"/>
              <a:gd name="connsiteX3" fmla="*/ 2529067 w 2529067"/>
              <a:gd name="connsiteY3" fmla="*/ 864774 h 1729547"/>
              <a:gd name="connsiteX4" fmla="*/ 1617682 w 2529067"/>
              <a:gd name="connsiteY4" fmla="*/ 1729547 h 1729547"/>
              <a:gd name="connsiteX5" fmla="*/ 1617682 w 2529067"/>
              <a:gd name="connsiteY5" fmla="*/ 1297160 h 1729547"/>
              <a:gd name="connsiteX6" fmla="*/ 0 w 2529067"/>
              <a:gd name="connsiteY6" fmla="*/ 1297160 h 1729547"/>
              <a:gd name="connsiteX7" fmla="*/ 0 w 2529067"/>
              <a:gd name="connsiteY7" fmla="*/ 432387 h 1729547"/>
              <a:gd name="connsiteX0" fmla="*/ 0 w 2972077"/>
              <a:gd name="connsiteY0" fmla="*/ 432387 h 1729547"/>
              <a:gd name="connsiteX1" fmla="*/ 1617682 w 2972077"/>
              <a:gd name="connsiteY1" fmla="*/ 432387 h 1729547"/>
              <a:gd name="connsiteX2" fmla="*/ 1617682 w 2972077"/>
              <a:gd name="connsiteY2" fmla="*/ 0 h 1729547"/>
              <a:gd name="connsiteX3" fmla="*/ 2972077 w 2972077"/>
              <a:gd name="connsiteY3" fmla="*/ 1427055 h 1729547"/>
              <a:gd name="connsiteX4" fmla="*/ 1617682 w 2972077"/>
              <a:gd name="connsiteY4" fmla="*/ 1729547 h 1729547"/>
              <a:gd name="connsiteX5" fmla="*/ 1617682 w 2972077"/>
              <a:gd name="connsiteY5" fmla="*/ 1297160 h 1729547"/>
              <a:gd name="connsiteX6" fmla="*/ 0 w 2972077"/>
              <a:gd name="connsiteY6" fmla="*/ 1297160 h 1729547"/>
              <a:gd name="connsiteX7" fmla="*/ 0 w 2972077"/>
              <a:gd name="connsiteY7" fmla="*/ 432387 h 1729547"/>
              <a:gd name="connsiteX0" fmla="*/ 0 w 2972077"/>
              <a:gd name="connsiteY0" fmla="*/ 432387 h 1729547"/>
              <a:gd name="connsiteX1" fmla="*/ 1617682 w 2972077"/>
              <a:gd name="connsiteY1" fmla="*/ 432387 h 1729547"/>
              <a:gd name="connsiteX2" fmla="*/ 1617682 w 2972077"/>
              <a:gd name="connsiteY2" fmla="*/ 0 h 1729547"/>
              <a:gd name="connsiteX3" fmla="*/ 2972077 w 2972077"/>
              <a:gd name="connsiteY3" fmla="*/ 1427055 h 1729547"/>
              <a:gd name="connsiteX4" fmla="*/ 1617682 w 2972077"/>
              <a:gd name="connsiteY4" fmla="*/ 1729547 h 1729547"/>
              <a:gd name="connsiteX5" fmla="*/ 1617682 w 2972077"/>
              <a:gd name="connsiteY5" fmla="*/ 1297160 h 1729547"/>
              <a:gd name="connsiteX6" fmla="*/ 0 w 2972077"/>
              <a:gd name="connsiteY6" fmla="*/ 1297160 h 1729547"/>
              <a:gd name="connsiteX7" fmla="*/ 0 w 2972077"/>
              <a:gd name="connsiteY7" fmla="*/ 432387 h 1729547"/>
              <a:gd name="connsiteX0" fmla="*/ 0 w 2972077"/>
              <a:gd name="connsiteY0" fmla="*/ 432387 h 1729547"/>
              <a:gd name="connsiteX1" fmla="*/ 1617682 w 2972077"/>
              <a:gd name="connsiteY1" fmla="*/ 432387 h 1729547"/>
              <a:gd name="connsiteX2" fmla="*/ 1617682 w 2972077"/>
              <a:gd name="connsiteY2" fmla="*/ 0 h 1729547"/>
              <a:gd name="connsiteX3" fmla="*/ 2972077 w 2972077"/>
              <a:gd name="connsiteY3" fmla="*/ 1427055 h 1729547"/>
              <a:gd name="connsiteX4" fmla="*/ 1617682 w 2972077"/>
              <a:gd name="connsiteY4" fmla="*/ 1729547 h 1729547"/>
              <a:gd name="connsiteX5" fmla="*/ 1617682 w 2972077"/>
              <a:gd name="connsiteY5" fmla="*/ 1297160 h 1729547"/>
              <a:gd name="connsiteX6" fmla="*/ 0 w 2972077"/>
              <a:gd name="connsiteY6" fmla="*/ 1297160 h 1729547"/>
              <a:gd name="connsiteX7" fmla="*/ 0 w 2972077"/>
              <a:gd name="connsiteY7" fmla="*/ 432387 h 1729547"/>
              <a:gd name="connsiteX0" fmla="*/ 166601 w 3138678"/>
              <a:gd name="connsiteY0" fmla="*/ 432387 h 1729547"/>
              <a:gd name="connsiteX1" fmla="*/ 1784283 w 3138678"/>
              <a:gd name="connsiteY1" fmla="*/ 432387 h 1729547"/>
              <a:gd name="connsiteX2" fmla="*/ 1784283 w 3138678"/>
              <a:gd name="connsiteY2" fmla="*/ 0 h 1729547"/>
              <a:gd name="connsiteX3" fmla="*/ 3138678 w 3138678"/>
              <a:gd name="connsiteY3" fmla="*/ 1427055 h 1729547"/>
              <a:gd name="connsiteX4" fmla="*/ 1784283 w 3138678"/>
              <a:gd name="connsiteY4" fmla="*/ 1729547 h 1729547"/>
              <a:gd name="connsiteX5" fmla="*/ 1784283 w 3138678"/>
              <a:gd name="connsiteY5" fmla="*/ 1297160 h 1729547"/>
              <a:gd name="connsiteX6" fmla="*/ 166601 w 3138678"/>
              <a:gd name="connsiteY6" fmla="*/ 1297160 h 1729547"/>
              <a:gd name="connsiteX7" fmla="*/ 166601 w 3138678"/>
              <a:gd name="connsiteY7" fmla="*/ 432387 h 1729547"/>
              <a:gd name="connsiteX0" fmla="*/ 166601 w 3138678"/>
              <a:gd name="connsiteY0" fmla="*/ 432387 h 1729547"/>
              <a:gd name="connsiteX1" fmla="*/ 1784283 w 3138678"/>
              <a:gd name="connsiteY1" fmla="*/ 432387 h 1729547"/>
              <a:gd name="connsiteX2" fmla="*/ 1784283 w 3138678"/>
              <a:gd name="connsiteY2" fmla="*/ 0 h 1729547"/>
              <a:gd name="connsiteX3" fmla="*/ 3138678 w 3138678"/>
              <a:gd name="connsiteY3" fmla="*/ 1427055 h 1729547"/>
              <a:gd name="connsiteX4" fmla="*/ 1784283 w 3138678"/>
              <a:gd name="connsiteY4" fmla="*/ 1729547 h 1729547"/>
              <a:gd name="connsiteX5" fmla="*/ 1741686 w 3138678"/>
              <a:gd name="connsiteY5" fmla="*/ 1084174 h 1729547"/>
              <a:gd name="connsiteX6" fmla="*/ 166601 w 3138678"/>
              <a:gd name="connsiteY6" fmla="*/ 1297160 h 1729547"/>
              <a:gd name="connsiteX7" fmla="*/ 166601 w 3138678"/>
              <a:gd name="connsiteY7" fmla="*/ 432387 h 1729547"/>
              <a:gd name="connsiteX0" fmla="*/ 166601 w 3138678"/>
              <a:gd name="connsiteY0" fmla="*/ 432387 h 1729547"/>
              <a:gd name="connsiteX1" fmla="*/ 1733167 w 3138678"/>
              <a:gd name="connsiteY1" fmla="*/ 790203 h 1729547"/>
              <a:gd name="connsiteX2" fmla="*/ 1784283 w 3138678"/>
              <a:gd name="connsiteY2" fmla="*/ 0 h 1729547"/>
              <a:gd name="connsiteX3" fmla="*/ 3138678 w 3138678"/>
              <a:gd name="connsiteY3" fmla="*/ 1427055 h 1729547"/>
              <a:gd name="connsiteX4" fmla="*/ 1784283 w 3138678"/>
              <a:gd name="connsiteY4" fmla="*/ 1729547 h 1729547"/>
              <a:gd name="connsiteX5" fmla="*/ 1741686 w 3138678"/>
              <a:gd name="connsiteY5" fmla="*/ 1084174 h 1729547"/>
              <a:gd name="connsiteX6" fmla="*/ 166601 w 3138678"/>
              <a:gd name="connsiteY6" fmla="*/ 1297160 h 1729547"/>
              <a:gd name="connsiteX7" fmla="*/ 166601 w 3138678"/>
              <a:gd name="connsiteY7" fmla="*/ 432387 h 1729547"/>
              <a:gd name="connsiteX0" fmla="*/ 166601 w 3138678"/>
              <a:gd name="connsiteY0" fmla="*/ 432387 h 1729547"/>
              <a:gd name="connsiteX1" fmla="*/ 2082463 w 3138678"/>
              <a:gd name="connsiteY1" fmla="*/ 943554 h 1729547"/>
              <a:gd name="connsiteX2" fmla="*/ 1784283 w 3138678"/>
              <a:gd name="connsiteY2" fmla="*/ 0 h 1729547"/>
              <a:gd name="connsiteX3" fmla="*/ 3138678 w 3138678"/>
              <a:gd name="connsiteY3" fmla="*/ 1427055 h 1729547"/>
              <a:gd name="connsiteX4" fmla="*/ 1784283 w 3138678"/>
              <a:gd name="connsiteY4" fmla="*/ 1729547 h 1729547"/>
              <a:gd name="connsiteX5" fmla="*/ 1741686 w 3138678"/>
              <a:gd name="connsiteY5" fmla="*/ 1084174 h 1729547"/>
              <a:gd name="connsiteX6" fmla="*/ 166601 w 3138678"/>
              <a:gd name="connsiteY6" fmla="*/ 1297160 h 1729547"/>
              <a:gd name="connsiteX7" fmla="*/ 166601 w 3138678"/>
              <a:gd name="connsiteY7" fmla="*/ 432387 h 1729547"/>
              <a:gd name="connsiteX0" fmla="*/ 166601 w 3138678"/>
              <a:gd name="connsiteY0" fmla="*/ 432387 h 1729547"/>
              <a:gd name="connsiteX1" fmla="*/ 2082463 w 3138678"/>
              <a:gd name="connsiteY1" fmla="*/ 943554 h 1729547"/>
              <a:gd name="connsiteX2" fmla="*/ 1784283 w 3138678"/>
              <a:gd name="connsiteY2" fmla="*/ 0 h 1729547"/>
              <a:gd name="connsiteX3" fmla="*/ 3138678 w 3138678"/>
              <a:gd name="connsiteY3" fmla="*/ 1427055 h 1729547"/>
              <a:gd name="connsiteX4" fmla="*/ 1784283 w 3138678"/>
              <a:gd name="connsiteY4" fmla="*/ 1729547 h 1729547"/>
              <a:gd name="connsiteX5" fmla="*/ 2082462 w 3138678"/>
              <a:gd name="connsiteY5" fmla="*/ 1041577 h 1729547"/>
              <a:gd name="connsiteX6" fmla="*/ 166601 w 3138678"/>
              <a:gd name="connsiteY6" fmla="*/ 1297160 h 1729547"/>
              <a:gd name="connsiteX7" fmla="*/ 166601 w 3138678"/>
              <a:gd name="connsiteY7" fmla="*/ 432387 h 1729547"/>
              <a:gd name="connsiteX0" fmla="*/ 266620 w 3110983"/>
              <a:gd name="connsiteY0" fmla="*/ 845505 h 1729547"/>
              <a:gd name="connsiteX1" fmla="*/ 2054768 w 3110983"/>
              <a:gd name="connsiteY1" fmla="*/ 943554 h 1729547"/>
              <a:gd name="connsiteX2" fmla="*/ 1756588 w 3110983"/>
              <a:gd name="connsiteY2" fmla="*/ 0 h 1729547"/>
              <a:gd name="connsiteX3" fmla="*/ 3110983 w 3110983"/>
              <a:gd name="connsiteY3" fmla="*/ 1427055 h 1729547"/>
              <a:gd name="connsiteX4" fmla="*/ 1756588 w 3110983"/>
              <a:gd name="connsiteY4" fmla="*/ 1729547 h 1729547"/>
              <a:gd name="connsiteX5" fmla="*/ 2054767 w 3110983"/>
              <a:gd name="connsiteY5" fmla="*/ 1041577 h 1729547"/>
              <a:gd name="connsiteX6" fmla="*/ 138906 w 3110983"/>
              <a:gd name="connsiteY6" fmla="*/ 1297160 h 1729547"/>
              <a:gd name="connsiteX7" fmla="*/ 266620 w 3110983"/>
              <a:gd name="connsiteY7" fmla="*/ 845505 h 172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0983" h="1729547">
                <a:moveTo>
                  <a:pt x="266620" y="845505"/>
                </a:moveTo>
                <a:lnTo>
                  <a:pt x="2054768" y="943554"/>
                </a:lnTo>
                <a:lnTo>
                  <a:pt x="1756588" y="0"/>
                </a:lnTo>
                <a:cubicBezTo>
                  <a:pt x="2054704" y="782384"/>
                  <a:pt x="2659518" y="951370"/>
                  <a:pt x="3110983" y="1427055"/>
                </a:cubicBezTo>
                <a:cubicBezTo>
                  <a:pt x="2659518" y="1527886"/>
                  <a:pt x="2156936" y="836411"/>
                  <a:pt x="1756588" y="1729547"/>
                </a:cubicBezTo>
                <a:lnTo>
                  <a:pt x="2054767" y="1041577"/>
                </a:lnTo>
                <a:lnTo>
                  <a:pt x="138906" y="1297160"/>
                </a:lnTo>
                <a:cubicBezTo>
                  <a:pt x="-235948" y="1077057"/>
                  <a:pt x="266620" y="1133763"/>
                  <a:pt x="266620" y="845505"/>
                </a:cubicBezTo>
                <a:close/>
              </a:path>
            </a:pathLst>
          </a:custGeom>
          <a:solidFill>
            <a:srgbClr val="F4DF07"/>
          </a:solidFill>
          <a:ln>
            <a:solidFill>
              <a:srgbClr val="403F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4851802" y="710104"/>
            <a:ext cx="1282454" cy="132333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800" b="1" dirty="0">
                <a:solidFill>
                  <a:srgbClr val="0B638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Right Arrow 2"/>
          <p:cNvSpPr/>
          <p:nvPr/>
        </p:nvSpPr>
        <p:spPr>
          <a:xfrm rot="16813797" flipV="1">
            <a:off x="11965912" y="2365978"/>
            <a:ext cx="1707633" cy="1200305"/>
          </a:xfrm>
          <a:custGeom>
            <a:avLst/>
            <a:gdLst>
              <a:gd name="connsiteX0" fmla="*/ 0 w 2529067"/>
              <a:gd name="connsiteY0" fmla="*/ 432387 h 1729547"/>
              <a:gd name="connsiteX1" fmla="*/ 1617682 w 2529067"/>
              <a:gd name="connsiteY1" fmla="*/ 432387 h 1729547"/>
              <a:gd name="connsiteX2" fmla="*/ 1617682 w 2529067"/>
              <a:gd name="connsiteY2" fmla="*/ 0 h 1729547"/>
              <a:gd name="connsiteX3" fmla="*/ 2529067 w 2529067"/>
              <a:gd name="connsiteY3" fmla="*/ 864774 h 1729547"/>
              <a:gd name="connsiteX4" fmla="*/ 1617682 w 2529067"/>
              <a:gd name="connsiteY4" fmla="*/ 1729547 h 1729547"/>
              <a:gd name="connsiteX5" fmla="*/ 1617682 w 2529067"/>
              <a:gd name="connsiteY5" fmla="*/ 1297160 h 1729547"/>
              <a:gd name="connsiteX6" fmla="*/ 0 w 2529067"/>
              <a:gd name="connsiteY6" fmla="*/ 1297160 h 1729547"/>
              <a:gd name="connsiteX7" fmla="*/ 0 w 2529067"/>
              <a:gd name="connsiteY7" fmla="*/ 432387 h 1729547"/>
              <a:gd name="connsiteX0" fmla="*/ 0 w 2972077"/>
              <a:gd name="connsiteY0" fmla="*/ 432387 h 1729547"/>
              <a:gd name="connsiteX1" fmla="*/ 1617682 w 2972077"/>
              <a:gd name="connsiteY1" fmla="*/ 432387 h 1729547"/>
              <a:gd name="connsiteX2" fmla="*/ 1617682 w 2972077"/>
              <a:gd name="connsiteY2" fmla="*/ 0 h 1729547"/>
              <a:gd name="connsiteX3" fmla="*/ 2972077 w 2972077"/>
              <a:gd name="connsiteY3" fmla="*/ 1427055 h 1729547"/>
              <a:gd name="connsiteX4" fmla="*/ 1617682 w 2972077"/>
              <a:gd name="connsiteY4" fmla="*/ 1729547 h 1729547"/>
              <a:gd name="connsiteX5" fmla="*/ 1617682 w 2972077"/>
              <a:gd name="connsiteY5" fmla="*/ 1297160 h 1729547"/>
              <a:gd name="connsiteX6" fmla="*/ 0 w 2972077"/>
              <a:gd name="connsiteY6" fmla="*/ 1297160 h 1729547"/>
              <a:gd name="connsiteX7" fmla="*/ 0 w 2972077"/>
              <a:gd name="connsiteY7" fmla="*/ 432387 h 1729547"/>
              <a:gd name="connsiteX0" fmla="*/ 0 w 2972077"/>
              <a:gd name="connsiteY0" fmla="*/ 432387 h 1729547"/>
              <a:gd name="connsiteX1" fmla="*/ 1617682 w 2972077"/>
              <a:gd name="connsiteY1" fmla="*/ 432387 h 1729547"/>
              <a:gd name="connsiteX2" fmla="*/ 1617682 w 2972077"/>
              <a:gd name="connsiteY2" fmla="*/ 0 h 1729547"/>
              <a:gd name="connsiteX3" fmla="*/ 2972077 w 2972077"/>
              <a:gd name="connsiteY3" fmla="*/ 1427055 h 1729547"/>
              <a:gd name="connsiteX4" fmla="*/ 1617682 w 2972077"/>
              <a:gd name="connsiteY4" fmla="*/ 1729547 h 1729547"/>
              <a:gd name="connsiteX5" fmla="*/ 1617682 w 2972077"/>
              <a:gd name="connsiteY5" fmla="*/ 1297160 h 1729547"/>
              <a:gd name="connsiteX6" fmla="*/ 0 w 2972077"/>
              <a:gd name="connsiteY6" fmla="*/ 1297160 h 1729547"/>
              <a:gd name="connsiteX7" fmla="*/ 0 w 2972077"/>
              <a:gd name="connsiteY7" fmla="*/ 432387 h 1729547"/>
              <a:gd name="connsiteX0" fmla="*/ 0 w 2972077"/>
              <a:gd name="connsiteY0" fmla="*/ 432387 h 1729547"/>
              <a:gd name="connsiteX1" fmla="*/ 1617682 w 2972077"/>
              <a:gd name="connsiteY1" fmla="*/ 432387 h 1729547"/>
              <a:gd name="connsiteX2" fmla="*/ 1617682 w 2972077"/>
              <a:gd name="connsiteY2" fmla="*/ 0 h 1729547"/>
              <a:gd name="connsiteX3" fmla="*/ 2972077 w 2972077"/>
              <a:gd name="connsiteY3" fmla="*/ 1427055 h 1729547"/>
              <a:gd name="connsiteX4" fmla="*/ 1617682 w 2972077"/>
              <a:gd name="connsiteY4" fmla="*/ 1729547 h 1729547"/>
              <a:gd name="connsiteX5" fmla="*/ 1617682 w 2972077"/>
              <a:gd name="connsiteY5" fmla="*/ 1297160 h 1729547"/>
              <a:gd name="connsiteX6" fmla="*/ 0 w 2972077"/>
              <a:gd name="connsiteY6" fmla="*/ 1297160 h 1729547"/>
              <a:gd name="connsiteX7" fmla="*/ 0 w 2972077"/>
              <a:gd name="connsiteY7" fmla="*/ 432387 h 1729547"/>
              <a:gd name="connsiteX0" fmla="*/ 166601 w 3138678"/>
              <a:gd name="connsiteY0" fmla="*/ 432387 h 1729547"/>
              <a:gd name="connsiteX1" fmla="*/ 1784283 w 3138678"/>
              <a:gd name="connsiteY1" fmla="*/ 432387 h 1729547"/>
              <a:gd name="connsiteX2" fmla="*/ 1784283 w 3138678"/>
              <a:gd name="connsiteY2" fmla="*/ 0 h 1729547"/>
              <a:gd name="connsiteX3" fmla="*/ 3138678 w 3138678"/>
              <a:gd name="connsiteY3" fmla="*/ 1427055 h 1729547"/>
              <a:gd name="connsiteX4" fmla="*/ 1784283 w 3138678"/>
              <a:gd name="connsiteY4" fmla="*/ 1729547 h 1729547"/>
              <a:gd name="connsiteX5" fmla="*/ 1784283 w 3138678"/>
              <a:gd name="connsiteY5" fmla="*/ 1297160 h 1729547"/>
              <a:gd name="connsiteX6" fmla="*/ 166601 w 3138678"/>
              <a:gd name="connsiteY6" fmla="*/ 1297160 h 1729547"/>
              <a:gd name="connsiteX7" fmla="*/ 166601 w 3138678"/>
              <a:gd name="connsiteY7" fmla="*/ 432387 h 1729547"/>
              <a:gd name="connsiteX0" fmla="*/ 166601 w 3138678"/>
              <a:gd name="connsiteY0" fmla="*/ 432387 h 1729547"/>
              <a:gd name="connsiteX1" fmla="*/ 1784283 w 3138678"/>
              <a:gd name="connsiteY1" fmla="*/ 432387 h 1729547"/>
              <a:gd name="connsiteX2" fmla="*/ 1784283 w 3138678"/>
              <a:gd name="connsiteY2" fmla="*/ 0 h 1729547"/>
              <a:gd name="connsiteX3" fmla="*/ 3138678 w 3138678"/>
              <a:gd name="connsiteY3" fmla="*/ 1427055 h 1729547"/>
              <a:gd name="connsiteX4" fmla="*/ 1784283 w 3138678"/>
              <a:gd name="connsiteY4" fmla="*/ 1729547 h 1729547"/>
              <a:gd name="connsiteX5" fmla="*/ 1741686 w 3138678"/>
              <a:gd name="connsiteY5" fmla="*/ 1084174 h 1729547"/>
              <a:gd name="connsiteX6" fmla="*/ 166601 w 3138678"/>
              <a:gd name="connsiteY6" fmla="*/ 1297160 h 1729547"/>
              <a:gd name="connsiteX7" fmla="*/ 166601 w 3138678"/>
              <a:gd name="connsiteY7" fmla="*/ 432387 h 1729547"/>
              <a:gd name="connsiteX0" fmla="*/ 166601 w 3138678"/>
              <a:gd name="connsiteY0" fmla="*/ 432387 h 1729547"/>
              <a:gd name="connsiteX1" fmla="*/ 1733167 w 3138678"/>
              <a:gd name="connsiteY1" fmla="*/ 790203 h 1729547"/>
              <a:gd name="connsiteX2" fmla="*/ 1784283 w 3138678"/>
              <a:gd name="connsiteY2" fmla="*/ 0 h 1729547"/>
              <a:gd name="connsiteX3" fmla="*/ 3138678 w 3138678"/>
              <a:gd name="connsiteY3" fmla="*/ 1427055 h 1729547"/>
              <a:gd name="connsiteX4" fmla="*/ 1784283 w 3138678"/>
              <a:gd name="connsiteY4" fmla="*/ 1729547 h 1729547"/>
              <a:gd name="connsiteX5" fmla="*/ 1741686 w 3138678"/>
              <a:gd name="connsiteY5" fmla="*/ 1084174 h 1729547"/>
              <a:gd name="connsiteX6" fmla="*/ 166601 w 3138678"/>
              <a:gd name="connsiteY6" fmla="*/ 1297160 h 1729547"/>
              <a:gd name="connsiteX7" fmla="*/ 166601 w 3138678"/>
              <a:gd name="connsiteY7" fmla="*/ 432387 h 1729547"/>
              <a:gd name="connsiteX0" fmla="*/ 166601 w 3138678"/>
              <a:gd name="connsiteY0" fmla="*/ 432387 h 1729547"/>
              <a:gd name="connsiteX1" fmla="*/ 2082463 w 3138678"/>
              <a:gd name="connsiteY1" fmla="*/ 943554 h 1729547"/>
              <a:gd name="connsiteX2" fmla="*/ 1784283 w 3138678"/>
              <a:gd name="connsiteY2" fmla="*/ 0 h 1729547"/>
              <a:gd name="connsiteX3" fmla="*/ 3138678 w 3138678"/>
              <a:gd name="connsiteY3" fmla="*/ 1427055 h 1729547"/>
              <a:gd name="connsiteX4" fmla="*/ 1784283 w 3138678"/>
              <a:gd name="connsiteY4" fmla="*/ 1729547 h 1729547"/>
              <a:gd name="connsiteX5" fmla="*/ 1741686 w 3138678"/>
              <a:gd name="connsiteY5" fmla="*/ 1084174 h 1729547"/>
              <a:gd name="connsiteX6" fmla="*/ 166601 w 3138678"/>
              <a:gd name="connsiteY6" fmla="*/ 1297160 h 1729547"/>
              <a:gd name="connsiteX7" fmla="*/ 166601 w 3138678"/>
              <a:gd name="connsiteY7" fmla="*/ 432387 h 1729547"/>
              <a:gd name="connsiteX0" fmla="*/ 166601 w 3138678"/>
              <a:gd name="connsiteY0" fmla="*/ 432387 h 1729547"/>
              <a:gd name="connsiteX1" fmla="*/ 2082463 w 3138678"/>
              <a:gd name="connsiteY1" fmla="*/ 943554 h 1729547"/>
              <a:gd name="connsiteX2" fmla="*/ 1784283 w 3138678"/>
              <a:gd name="connsiteY2" fmla="*/ 0 h 1729547"/>
              <a:gd name="connsiteX3" fmla="*/ 3138678 w 3138678"/>
              <a:gd name="connsiteY3" fmla="*/ 1427055 h 1729547"/>
              <a:gd name="connsiteX4" fmla="*/ 1784283 w 3138678"/>
              <a:gd name="connsiteY4" fmla="*/ 1729547 h 1729547"/>
              <a:gd name="connsiteX5" fmla="*/ 2082462 w 3138678"/>
              <a:gd name="connsiteY5" fmla="*/ 1041577 h 1729547"/>
              <a:gd name="connsiteX6" fmla="*/ 166601 w 3138678"/>
              <a:gd name="connsiteY6" fmla="*/ 1297160 h 1729547"/>
              <a:gd name="connsiteX7" fmla="*/ 166601 w 3138678"/>
              <a:gd name="connsiteY7" fmla="*/ 432387 h 1729547"/>
              <a:gd name="connsiteX0" fmla="*/ 266620 w 3110983"/>
              <a:gd name="connsiteY0" fmla="*/ 845505 h 1729547"/>
              <a:gd name="connsiteX1" fmla="*/ 2054768 w 3110983"/>
              <a:gd name="connsiteY1" fmla="*/ 943554 h 1729547"/>
              <a:gd name="connsiteX2" fmla="*/ 1756588 w 3110983"/>
              <a:gd name="connsiteY2" fmla="*/ 0 h 1729547"/>
              <a:gd name="connsiteX3" fmla="*/ 3110983 w 3110983"/>
              <a:gd name="connsiteY3" fmla="*/ 1427055 h 1729547"/>
              <a:gd name="connsiteX4" fmla="*/ 1756588 w 3110983"/>
              <a:gd name="connsiteY4" fmla="*/ 1729547 h 1729547"/>
              <a:gd name="connsiteX5" fmla="*/ 2054767 w 3110983"/>
              <a:gd name="connsiteY5" fmla="*/ 1041577 h 1729547"/>
              <a:gd name="connsiteX6" fmla="*/ 138906 w 3110983"/>
              <a:gd name="connsiteY6" fmla="*/ 1297160 h 1729547"/>
              <a:gd name="connsiteX7" fmla="*/ 266620 w 3110983"/>
              <a:gd name="connsiteY7" fmla="*/ 845505 h 172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0983" h="1729547">
                <a:moveTo>
                  <a:pt x="266620" y="845505"/>
                </a:moveTo>
                <a:lnTo>
                  <a:pt x="2054768" y="943554"/>
                </a:lnTo>
                <a:lnTo>
                  <a:pt x="1756588" y="0"/>
                </a:lnTo>
                <a:cubicBezTo>
                  <a:pt x="2054704" y="782384"/>
                  <a:pt x="2659518" y="951370"/>
                  <a:pt x="3110983" y="1427055"/>
                </a:cubicBezTo>
                <a:cubicBezTo>
                  <a:pt x="2659518" y="1527886"/>
                  <a:pt x="2156936" y="836411"/>
                  <a:pt x="1756588" y="1729547"/>
                </a:cubicBezTo>
                <a:lnTo>
                  <a:pt x="2054767" y="1041577"/>
                </a:lnTo>
                <a:lnTo>
                  <a:pt x="138906" y="1297160"/>
                </a:lnTo>
                <a:cubicBezTo>
                  <a:pt x="-235948" y="1077057"/>
                  <a:pt x="266620" y="1133763"/>
                  <a:pt x="266620" y="845505"/>
                </a:cubicBezTo>
                <a:close/>
              </a:path>
            </a:pathLst>
          </a:custGeom>
          <a:solidFill>
            <a:srgbClr val="EF4129"/>
          </a:solidFill>
          <a:ln>
            <a:solidFill>
              <a:srgbClr val="403F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12039353" y="729154"/>
            <a:ext cx="1282454" cy="132333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800" b="1" dirty="0">
                <a:solidFill>
                  <a:srgbClr val="EF4129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1436252" y="7232210"/>
            <a:ext cx="1282454" cy="132333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9A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8800" b="1" dirty="0">
                <a:solidFill>
                  <a:srgbClr val="EF4129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19600" y="8719239"/>
            <a:ext cx="10382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UTM Avo" panose="02040603050506020204" pitchFamily="18" charset="0"/>
              </a:rPr>
              <a:t>Hai </a:t>
            </a:r>
            <a:r>
              <a:rPr lang="en-GB" sz="6000" dirty="0" err="1">
                <a:latin typeface="UTM Avo" panose="02040603050506020204" pitchFamily="18" charset="0"/>
              </a:rPr>
              <a:t>cộng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hai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bằng</a:t>
            </a:r>
            <a:r>
              <a:rPr lang="en-GB" sz="6000" dirty="0">
                <a:latin typeface="UTM Avo" panose="02040603050506020204" pitchFamily="18" charset="0"/>
              </a:rPr>
              <a:t> </a:t>
            </a:r>
            <a:r>
              <a:rPr lang="en-GB" sz="6000" dirty="0" err="1">
                <a:latin typeface="UTM Avo" panose="02040603050506020204" pitchFamily="18" charset="0"/>
              </a:rPr>
              <a:t>bốn</a:t>
            </a:r>
            <a:r>
              <a:rPr lang="en-GB" sz="60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756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0.18507 0.6314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 animBg="1"/>
      <p:bldP spid="25" grpId="0"/>
      <p:bldP spid="3" grpId="0" animBg="1"/>
      <p:bldP spid="15" grpId="0" animBg="1"/>
      <p:bldP spid="17" grpId="0" animBg="1"/>
      <p:bldP spid="26" grpId="0" animBg="1"/>
      <p:bldP spid="26" grpId="1" animBg="1"/>
      <p:bldP spid="27" grpId="0" animBg="1"/>
      <p:bldP spid="2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270</Words>
  <Application>Microsoft Office PowerPoint</Application>
  <PresentationFormat>Custom</PresentationFormat>
  <Paragraphs>144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UTM Avo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phep cong trong pham vi 10</dc:title>
  <dc:creator>admin</dc:creator>
  <cp:lastModifiedBy>admin</cp:lastModifiedBy>
  <cp:revision>60</cp:revision>
  <dcterms:created xsi:type="dcterms:W3CDTF">2006-08-16T00:00:00Z</dcterms:created>
  <dcterms:modified xsi:type="dcterms:W3CDTF">2025-11-23T15:29:37Z</dcterms:modified>
  <dc:identifier>DAGyZDNn7aI</dc:identifier>
</cp:coreProperties>
</file>