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1" r:id="rId2"/>
    <p:sldId id="313" r:id="rId3"/>
    <p:sldId id="314" r:id="rId4"/>
    <p:sldId id="290" r:id="rId5"/>
    <p:sldId id="291" r:id="rId6"/>
    <p:sldId id="315" r:id="rId7"/>
    <p:sldId id="317" r:id="rId8"/>
    <p:sldId id="316" r:id="rId9"/>
  </p:sldIdLst>
  <p:sldSz cx="18288000" cy="10287000"/>
  <p:notesSz cx="6858000" cy="9144000"/>
  <p:embeddedFontLst>
    <p:embeddedFont>
      <p:font typeface="Tahoma" panose="020B0604030504040204" pitchFamily="34" charset="0"/>
      <p:regular r:id="rId11"/>
      <p:bold r:id="rId12"/>
    </p:embeddedFont>
    <p:embeddedFont>
      <p:font typeface="Cambria Bold" panose="02040803050406030204" pitchFamily="18" charset="0"/>
      <p:bold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48D"/>
    <a:srgbClr val="FFCABF"/>
    <a:srgbClr val="E16B52"/>
    <a:srgbClr val="42321F"/>
    <a:srgbClr val="F6B483"/>
    <a:srgbClr val="FFC44F"/>
    <a:srgbClr val="FFE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 autoAdjust="0"/>
    <p:restoredTop sz="94622" autoAdjust="0"/>
  </p:normalViewPr>
  <p:slideViewPr>
    <p:cSldViewPr>
      <p:cViewPr varScale="1">
        <p:scale>
          <a:sx n="43" d="100"/>
          <a:sy n="43" d="100"/>
        </p:scale>
        <p:origin x="6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35FAB-B28C-4BDB-84D0-FFCFCCE405B6}" type="datetimeFigureOut">
              <a:rPr lang="en-SG" smtClean="0"/>
              <a:t>23/11/2025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0B67-C8F1-4CCE-97EE-939EC3F44B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412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E2F473D-611A-0EDA-57F2-67796F21CB1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429000" y="-1714500"/>
            <a:ext cx="30918687" cy="148232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34.svg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5.svg"/><Relationship Id="rId3" Type="http://schemas.openxmlformats.org/officeDocument/2006/relationships/image" Target="../media/image43.svg"/><Relationship Id="rId7" Type="http://schemas.openxmlformats.org/officeDocument/2006/relationships/image" Target="../media/image34.svg"/><Relationship Id="rId12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36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34.svg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43.svg"/><Relationship Id="rId7" Type="http://schemas.openxmlformats.org/officeDocument/2006/relationships/image" Target="../media/image34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sv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microsoft.com/office/2007/relationships/media" Target="../media/media1.mp3"/><Relationship Id="rId16" Type="http://schemas.openxmlformats.org/officeDocument/2006/relationships/image" Target="../media/image23.png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2.sv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38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svg"/><Relationship Id="rId12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2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38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4.sv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614B88A0-D3C4-4B6D-9744-D5F6052D65D5}"/>
              </a:ext>
            </a:extLst>
          </p:cNvPr>
          <p:cNvSpPr/>
          <p:nvPr/>
        </p:nvSpPr>
        <p:spPr>
          <a:xfrm>
            <a:off x="221442" y="1918568"/>
            <a:ext cx="17845116" cy="72294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381580" y="-6600"/>
            <a:ext cx="18844389" cy="1758470"/>
            <a:chOff x="0" y="0"/>
            <a:chExt cx="4963131" cy="897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976" y="17522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7" name="Freeform 7"/>
          <p:cNvSpPr/>
          <p:nvPr/>
        </p:nvSpPr>
        <p:spPr>
          <a:xfrm rot="350359">
            <a:off x="16927576" y="149017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sp>
        <p:nvSpPr>
          <p:cNvPr id="8" name="Freeform 8"/>
          <p:cNvSpPr/>
          <p:nvPr/>
        </p:nvSpPr>
        <p:spPr>
          <a:xfrm rot="495849">
            <a:off x="17609995" y="-338543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9" name="Freeform 9"/>
          <p:cNvSpPr/>
          <p:nvPr/>
        </p:nvSpPr>
        <p:spPr>
          <a:xfrm>
            <a:off x="17950008" y="1283510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14" name="TextBox 14"/>
          <p:cNvSpPr txBox="1"/>
          <p:nvPr/>
        </p:nvSpPr>
        <p:spPr>
          <a:xfrm>
            <a:off x="843671" y="379297"/>
            <a:ext cx="1648403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alt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1. Liên hệ xung quanh mình và quanh lớp học, bạn  Việt đã nêu được tên một số đồ vật có dạng các hình đã học như sau: </a:t>
            </a:r>
            <a:endParaRPr lang="en-US" altLang="en-US" sz="40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63A052-0C53-E72C-5FE8-F07CBCD7FF0D}"/>
              </a:ext>
            </a:extLst>
          </p:cNvPr>
          <p:cNvSpPr txBox="1"/>
          <p:nvPr/>
        </p:nvSpPr>
        <p:spPr>
          <a:xfrm>
            <a:off x="3415756" y="2548559"/>
            <a:ext cx="11261750" cy="170548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9023CD0-8C69-48FC-9722-C0F38E323CFE}"/>
              </a:ext>
            </a:extLst>
          </p:cNvPr>
          <p:cNvGrpSpPr/>
          <p:nvPr/>
        </p:nvGrpSpPr>
        <p:grpSpPr>
          <a:xfrm>
            <a:off x="4537545" y="9102280"/>
            <a:ext cx="9247547" cy="1351455"/>
            <a:chOff x="2743200" y="11019095"/>
            <a:chExt cx="8537601" cy="135145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A28AB054-D162-9840-06B5-C34B258C11D7}"/>
                </a:ext>
              </a:extLst>
            </p:cNvPr>
            <p:cNvSpPr/>
            <p:nvPr/>
          </p:nvSpPr>
          <p:spPr>
            <a:xfrm>
              <a:off x="2743200" y="11019095"/>
              <a:ext cx="8537601" cy="780604"/>
            </a:xfrm>
            <a:custGeom>
              <a:avLst/>
              <a:gdLst/>
              <a:ahLst/>
              <a:cxnLst/>
              <a:rect l="l" t="t" r="r" b="b"/>
              <a:pathLst>
                <a:path w="1972960" h="344407">
                  <a:moveTo>
                    <a:pt x="0" y="0"/>
                  </a:moveTo>
                  <a:lnTo>
                    <a:pt x="1972960" y="0"/>
                  </a:lnTo>
                  <a:lnTo>
                    <a:pt x="1972960" y="344407"/>
                  </a:lnTo>
                  <a:lnTo>
                    <a:pt x="0" y="344407"/>
                  </a:lnTo>
                  <a:close/>
                </a:path>
              </a:pathLst>
            </a:custGeom>
            <a:solidFill>
              <a:srgbClr val="F6F3EA"/>
            </a:solidFill>
            <a:ln w="19050" cap="sq">
              <a:solidFill>
                <a:srgbClr val="42321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xmlns="" id="{5F6DC409-63CE-6618-3A01-334B9AE005AD}"/>
                </a:ext>
              </a:extLst>
            </p:cNvPr>
            <p:cNvSpPr txBox="1"/>
            <p:nvPr/>
          </p:nvSpPr>
          <p:spPr>
            <a:xfrm>
              <a:off x="2987665" y="11139444"/>
              <a:ext cx="804867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defRPr/>
              </a:pPr>
              <a:r>
                <a:rPr lang="vi-VN" altLang="en-US" sz="4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Mỗi đồ vật trên có dạng hình gì?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9F1E5BB-1DB2-42A6-889B-70C8344A93E9}"/>
              </a:ext>
            </a:extLst>
          </p:cNvPr>
          <p:cNvGrpSpPr/>
          <p:nvPr/>
        </p:nvGrpSpPr>
        <p:grpSpPr>
          <a:xfrm>
            <a:off x="4618581" y="2093887"/>
            <a:ext cx="9050837" cy="6823578"/>
            <a:chOff x="3214806" y="503573"/>
            <a:chExt cx="11579823" cy="8730223"/>
          </a:xfrm>
        </p:grpSpPr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xmlns="" id="{3D2F6453-9220-44A4-9E14-2DD98E6C2C33}"/>
                </a:ext>
              </a:extLst>
            </p:cNvPr>
            <p:cNvSpPr/>
            <p:nvPr/>
          </p:nvSpPr>
          <p:spPr>
            <a:xfrm>
              <a:off x="3214806" y="503573"/>
              <a:ext cx="11301259" cy="2952454"/>
            </a:xfrm>
            <a:custGeom>
              <a:avLst/>
              <a:gdLst/>
              <a:ahLst/>
              <a:cxnLst/>
              <a:rect l="l" t="t" r="r" b="b"/>
              <a:pathLst>
                <a:path w="11301259" h="2952454">
                  <a:moveTo>
                    <a:pt x="0" y="0"/>
                  </a:moveTo>
                  <a:lnTo>
                    <a:pt x="11301259" y="0"/>
                  </a:lnTo>
                  <a:lnTo>
                    <a:pt x="11301259" y="2952454"/>
                  </a:lnTo>
                  <a:lnTo>
                    <a:pt x="0" y="2952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40" r="-240"/>
              </a:stretch>
            </a:blipFill>
          </p:spPr>
        </p:sp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xmlns="" id="{0F2D4DA8-B40B-46F8-A9F9-2B5A38C65CD6}"/>
                </a:ext>
              </a:extLst>
            </p:cNvPr>
            <p:cNvSpPr/>
            <p:nvPr/>
          </p:nvSpPr>
          <p:spPr>
            <a:xfrm>
              <a:off x="3376247" y="3456027"/>
              <a:ext cx="11301259" cy="2726429"/>
            </a:xfrm>
            <a:custGeom>
              <a:avLst/>
              <a:gdLst/>
              <a:ahLst/>
              <a:cxnLst/>
              <a:rect l="l" t="t" r="r" b="b"/>
              <a:pathLst>
                <a:path w="11301259" h="2726429">
                  <a:moveTo>
                    <a:pt x="0" y="0"/>
                  </a:moveTo>
                  <a:lnTo>
                    <a:pt x="11301258" y="0"/>
                  </a:lnTo>
                  <a:lnTo>
                    <a:pt x="11301258" y="2726428"/>
                  </a:lnTo>
                  <a:lnTo>
                    <a:pt x="0" y="2726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xmlns="" id="{D6680CC1-3AE7-4067-BCB3-96A296FAC1B1}"/>
                </a:ext>
              </a:extLst>
            </p:cNvPr>
            <p:cNvSpPr/>
            <p:nvPr/>
          </p:nvSpPr>
          <p:spPr>
            <a:xfrm>
              <a:off x="3493370" y="6182456"/>
              <a:ext cx="11301259" cy="3051340"/>
            </a:xfrm>
            <a:custGeom>
              <a:avLst/>
              <a:gdLst/>
              <a:ahLst/>
              <a:cxnLst/>
              <a:rect l="l" t="t" r="r" b="b"/>
              <a:pathLst>
                <a:path w="11301259" h="3051340">
                  <a:moveTo>
                    <a:pt x="0" y="0"/>
                  </a:moveTo>
                  <a:lnTo>
                    <a:pt x="11301259" y="0"/>
                  </a:lnTo>
                  <a:lnTo>
                    <a:pt x="11301259" y="3051340"/>
                  </a:lnTo>
                  <a:lnTo>
                    <a:pt x="0" y="3051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43" r="-943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1916E1-3803-FACD-9F55-71679ECE0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D11468DD-5738-59CF-D8D4-E10CBF1C5780}"/>
              </a:ext>
            </a:extLst>
          </p:cNvPr>
          <p:cNvGrpSpPr/>
          <p:nvPr/>
        </p:nvGrpSpPr>
        <p:grpSpPr>
          <a:xfrm>
            <a:off x="-278195" y="119572"/>
            <a:ext cx="18844389" cy="3596755"/>
            <a:chOff x="0" y="0"/>
            <a:chExt cx="4963131" cy="89722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ED04CDBF-A4EC-4C24-2FC6-F1BEC174DDC0}"/>
                </a:ext>
              </a:extLst>
            </p:cNvPr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7378D0FE-7782-CE13-82A8-C6E99369BEC8}"/>
                </a:ext>
              </a:extLst>
            </p:cNvPr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5A1506FE-9568-0DC6-636D-441CE405F468}"/>
              </a:ext>
            </a:extLst>
          </p:cNvPr>
          <p:cNvSpPr/>
          <p:nvPr/>
        </p:nvSpPr>
        <p:spPr>
          <a:xfrm rot="-438760" flipH="1">
            <a:off x="16777637" y="1356522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56440745-A855-22AD-C1F0-74480F0D5B0C}"/>
              </a:ext>
            </a:extLst>
          </p:cNvPr>
          <p:cNvSpPr/>
          <p:nvPr/>
        </p:nvSpPr>
        <p:spPr>
          <a:xfrm>
            <a:off x="13355616" y="597678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A5C3FBB1-2397-9BD4-CD36-186FA0E6E952}"/>
              </a:ext>
            </a:extLst>
          </p:cNvPr>
          <p:cNvSpPr/>
          <p:nvPr/>
        </p:nvSpPr>
        <p:spPr>
          <a:xfrm rot="350359">
            <a:off x="-480691" y="1551620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6" y="0"/>
                </a:lnTo>
                <a:lnTo>
                  <a:pt x="1668236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927AC1F1-3522-2C86-F467-51852B5887B5}"/>
              </a:ext>
            </a:extLst>
          </p:cNvPr>
          <p:cNvSpPr/>
          <p:nvPr/>
        </p:nvSpPr>
        <p:spPr>
          <a:xfrm rot="495849">
            <a:off x="15768879" y="-383327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B9D71511-D4F8-2581-AC7E-E7095EBD0C62}"/>
              </a:ext>
            </a:extLst>
          </p:cNvPr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xmlns="" id="{2A2CF936-3A47-12DB-6569-EC0C3827D2AD}"/>
              </a:ext>
            </a:extLst>
          </p:cNvPr>
          <p:cNvSpPr/>
          <p:nvPr/>
        </p:nvSpPr>
        <p:spPr>
          <a:xfrm>
            <a:off x="11708173" y="3619252"/>
            <a:ext cx="7162800" cy="6667748"/>
          </a:xfrm>
          <a:custGeom>
            <a:avLst/>
            <a:gdLst/>
            <a:ahLst/>
            <a:cxnLst/>
            <a:rect l="l" t="t" r="r" b="b"/>
            <a:pathLst>
              <a:path w="5413992" h="4488691">
                <a:moveTo>
                  <a:pt x="0" y="0"/>
                </a:moveTo>
                <a:lnTo>
                  <a:pt x="5413992" y="0"/>
                </a:lnTo>
                <a:lnTo>
                  <a:pt x="5413992" y="4488691"/>
                </a:lnTo>
                <a:lnTo>
                  <a:pt x="0" y="4488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DB58AE1-65C0-357B-AB98-A5CA20C13F89}"/>
              </a:ext>
            </a:extLst>
          </p:cNvPr>
          <p:cNvSpPr/>
          <p:nvPr/>
        </p:nvSpPr>
        <p:spPr>
          <a:xfrm>
            <a:off x="309106" y="4337185"/>
            <a:ext cx="11480647" cy="4630432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000" dirty="0">
                <a:solidFill>
                  <a:prstClr val="black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GV sẽ chỉ định 1 học sinh bất kì trả lời. Sau khi trả lời xong học sinh sẽ chỉ bạn khác trả lời. 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CF367FA-E1E9-075F-E1B2-22C215C44E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4312" y="218324"/>
            <a:ext cx="7856145" cy="2002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26144C2-7CC4-FF6A-00B1-565EEF20A4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0393" y="1711634"/>
            <a:ext cx="993124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30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2426C8-ACF7-C0A8-221E-511D3C979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D3E6305E-2582-43E6-BEA5-1EEE205E7CA3}"/>
              </a:ext>
            </a:extLst>
          </p:cNvPr>
          <p:cNvSpPr/>
          <p:nvPr/>
        </p:nvSpPr>
        <p:spPr>
          <a:xfrm>
            <a:off x="221442" y="800100"/>
            <a:ext cx="17845116" cy="9486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F13BA1E6-09CA-3BEC-2A00-CC8E310D1029}"/>
              </a:ext>
            </a:extLst>
          </p:cNvPr>
          <p:cNvGrpSpPr/>
          <p:nvPr/>
        </p:nvGrpSpPr>
        <p:grpSpPr>
          <a:xfrm>
            <a:off x="-381580" y="-6600"/>
            <a:ext cx="18844389" cy="1758470"/>
            <a:chOff x="0" y="0"/>
            <a:chExt cx="4963131" cy="89722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8702C44A-FFA1-C783-70A9-3B339C883E6F}"/>
                </a:ext>
              </a:extLst>
            </p:cNvPr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F000430C-809A-E195-97EA-8D80B7E55669}"/>
                </a:ext>
              </a:extLst>
            </p:cNvPr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A93FF00D-7A33-A558-3A02-BAF2363A3FEA}"/>
              </a:ext>
            </a:extLst>
          </p:cNvPr>
          <p:cNvSpPr/>
          <p:nvPr/>
        </p:nvSpPr>
        <p:spPr>
          <a:xfrm>
            <a:off x="-156976" y="17522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23AAE0D2-D296-49C4-F03B-EDC8B51CA9FC}"/>
              </a:ext>
            </a:extLst>
          </p:cNvPr>
          <p:cNvSpPr/>
          <p:nvPr/>
        </p:nvSpPr>
        <p:spPr>
          <a:xfrm rot="350359">
            <a:off x="16927576" y="149017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5" y="0"/>
                </a:lnTo>
                <a:lnTo>
                  <a:pt x="1668235" y="1634871"/>
                </a:lnTo>
                <a:lnTo>
                  <a:pt x="0" y="1634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17E543F5-A8DF-DAEA-CDF8-39FE1F8E80E2}"/>
              </a:ext>
            </a:extLst>
          </p:cNvPr>
          <p:cNvSpPr/>
          <p:nvPr/>
        </p:nvSpPr>
        <p:spPr>
          <a:xfrm rot="495849">
            <a:off x="17609995" y="-338543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84BAB1DD-F136-4A48-7E3F-D6DF5070A83F}"/>
              </a:ext>
            </a:extLst>
          </p:cNvPr>
          <p:cNvSpPr/>
          <p:nvPr/>
        </p:nvSpPr>
        <p:spPr>
          <a:xfrm>
            <a:off x="17950008" y="1283510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0DB84985-7EB4-66E8-F790-13732C0BE01F}"/>
              </a:ext>
            </a:extLst>
          </p:cNvPr>
          <p:cNvSpPr txBox="1"/>
          <p:nvPr/>
        </p:nvSpPr>
        <p:spPr>
          <a:xfrm>
            <a:off x="843671" y="379297"/>
            <a:ext cx="1648403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1. Liên hệ xung quanh mình và quanh lớp học, bạn  Việt đã nêu được tên một số đồ vật có dạng các hình đã học như sau: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3AF5147-AECD-1E59-4FF7-8563342D38DA}"/>
              </a:ext>
            </a:extLst>
          </p:cNvPr>
          <p:cNvSpPr txBox="1"/>
          <p:nvPr/>
        </p:nvSpPr>
        <p:spPr>
          <a:xfrm>
            <a:off x="3415756" y="2548559"/>
            <a:ext cx="11261750" cy="170548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 2">
            <a:extLst>
              <a:ext uri="{FF2B5EF4-FFF2-40B4-BE49-F238E27FC236}">
                <a16:creationId xmlns:a16="http://schemas.microsoft.com/office/drawing/2014/main" xmlns="" id="{3E8904C6-03B7-44E7-BF90-532309E61414}"/>
              </a:ext>
            </a:extLst>
          </p:cNvPr>
          <p:cNvSpPr/>
          <p:nvPr/>
        </p:nvSpPr>
        <p:spPr>
          <a:xfrm>
            <a:off x="2437356" y="1790371"/>
            <a:ext cx="2640486" cy="2635347"/>
          </a:xfrm>
          <a:custGeom>
            <a:avLst/>
            <a:gdLst/>
            <a:ahLst/>
            <a:cxnLst/>
            <a:rect l="l" t="t" r="r" b="b"/>
            <a:pathLst>
              <a:path w="11301259" h="2952454">
                <a:moveTo>
                  <a:pt x="0" y="0"/>
                </a:moveTo>
                <a:lnTo>
                  <a:pt x="11301259" y="0"/>
                </a:lnTo>
                <a:lnTo>
                  <a:pt x="11301259" y="2952454"/>
                </a:lnTo>
                <a:lnTo>
                  <a:pt x="0" y="29524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7" r="-282947"/>
            </a:stretch>
          </a:blipFill>
        </p:spPr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xmlns="" id="{5516FC43-46A2-465B-95EF-5F12A9647E1B}"/>
              </a:ext>
            </a:extLst>
          </p:cNvPr>
          <p:cNvSpPr/>
          <p:nvPr/>
        </p:nvSpPr>
        <p:spPr>
          <a:xfrm>
            <a:off x="2652178" y="4646700"/>
            <a:ext cx="2136738" cy="2197840"/>
          </a:xfrm>
          <a:custGeom>
            <a:avLst/>
            <a:gdLst/>
            <a:ahLst/>
            <a:cxnLst/>
            <a:rect l="l" t="t" r="r" b="b"/>
            <a:pathLst>
              <a:path w="11301259" h="2726429">
                <a:moveTo>
                  <a:pt x="0" y="0"/>
                </a:moveTo>
                <a:lnTo>
                  <a:pt x="11301258" y="0"/>
                </a:lnTo>
                <a:lnTo>
                  <a:pt x="11301258" y="2726428"/>
                </a:lnTo>
                <a:lnTo>
                  <a:pt x="0" y="27264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326361"/>
            </a:stretch>
          </a:blipFill>
        </p:spPr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xmlns="" id="{7371F1C7-97BD-43D3-8F9A-9DA14CC425AE}"/>
              </a:ext>
            </a:extLst>
          </p:cNvPr>
          <p:cNvSpPr/>
          <p:nvPr/>
        </p:nvSpPr>
        <p:spPr>
          <a:xfrm>
            <a:off x="2912801" y="7246480"/>
            <a:ext cx="1912210" cy="2601196"/>
          </a:xfrm>
          <a:custGeom>
            <a:avLst/>
            <a:gdLst/>
            <a:ahLst/>
            <a:cxnLst/>
            <a:rect l="l" t="t" r="r" b="b"/>
            <a:pathLst>
              <a:path w="11301259" h="3051340">
                <a:moveTo>
                  <a:pt x="0" y="0"/>
                </a:moveTo>
                <a:lnTo>
                  <a:pt x="11301259" y="0"/>
                </a:lnTo>
                <a:lnTo>
                  <a:pt x="11301259" y="3051340"/>
                </a:lnTo>
                <a:lnTo>
                  <a:pt x="0" y="30513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091" r="-444896"/>
            </a:stretch>
          </a:blipFill>
        </p:spPr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2390D0D-C37D-43CB-8F64-0E7CF78BE867}"/>
              </a:ext>
            </a:extLst>
          </p:cNvPr>
          <p:cNvGrpSpPr/>
          <p:nvPr/>
        </p:nvGrpSpPr>
        <p:grpSpPr>
          <a:xfrm>
            <a:off x="2073892" y="3707868"/>
            <a:ext cx="3240946" cy="680723"/>
            <a:chOff x="2073892" y="3707868"/>
            <a:chExt cx="3240946" cy="680723"/>
          </a:xfrm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xmlns="" id="{6091641F-6C5E-5530-2853-8C179659927D}"/>
                </a:ext>
              </a:extLst>
            </p:cNvPr>
            <p:cNvSpPr/>
            <p:nvPr/>
          </p:nvSpPr>
          <p:spPr>
            <a:xfrm>
              <a:off x="2073892" y="3707868"/>
              <a:ext cx="3240946" cy="680723"/>
            </a:xfrm>
            <a:custGeom>
              <a:avLst/>
              <a:gdLst/>
              <a:ahLst/>
              <a:cxnLst/>
              <a:rect l="l" t="t" r="r" b="b"/>
              <a:pathLst>
                <a:path w="1972960" h="344407">
                  <a:moveTo>
                    <a:pt x="0" y="0"/>
                  </a:moveTo>
                  <a:lnTo>
                    <a:pt x="1972960" y="0"/>
                  </a:lnTo>
                  <a:lnTo>
                    <a:pt x="1972960" y="344407"/>
                  </a:lnTo>
                  <a:lnTo>
                    <a:pt x="0" y="344407"/>
                  </a:lnTo>
                  <a:close/>
                </a:path>
              </a:pathLst>
            </a:custGeom>
            <a:solidFill>
              <a:srgbClr val="F6F3EA"/>
            </a:solidFill>
            <a:ln w="19050" cap="sq">
              <a:solidFill>
                <a:srgbClr val="42321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xmlns="" id="{161DE022-2516-59A8-FF68-6B12778B9FDE}"/>
                </a:ext>
              </a:extLst>
            </p:cNvPr>
            <p:cNvSpPr txBox="1"/>
            <p:nvPr/>
          </p:nvSpPr>
          <p:spPr>
            <a:xfrm>
              <a:off x="2200352" y="3826775"/>
              <a:ext cx="2911042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Hình vuông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9168A14-E51C-4C4A-89B6-2E03BD1C8756}"/>
              </a:ext>
            </a:extLst>
          </p:cNvPr>
          <p:cNvGrpSpPr/>
          <p:nvPr/>
        </p:nvGrpSpPr>
        <p:grpSpPr>
          <a:xfrm>
            <a:off x="2136635" y="6424995"/>
            <a:ext cx="3240946" cy="680723"/>
            <a:chOff x="2136635" y="6424995"/>
            <a:chExt cx="3240946" cy="680723"/>
          </a:xfrm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5190AB3-6646-7C06-C19E-000FA2BF8714}"/>
                </a:ext>
              </a:extLst>
            </p:cNvPr>
            <p:cNvSpPr/>
            <p:nvPr/>
          </p:nvSpPr>
          <p:spPr>
            <a:xfrm>
              <a:off x="2136635" y="6424995"/>
              <a:ext cx="3240946" cy="680723"/>
            </a:xfrm>
            <a:custGeom>
              <a:avLst/>
              <a:gdLst/>
              <a:ahLst/>
              <a:cxnLst/>
              <a:rect l="l" t="t" r="r" b="b"/>
              <a:pathLst>
                <a:path w="1972960" h="344407">
                  <a:moveTo>
                    <a:pt x="0" y="0"/>
                  </a:moveTo>
                  <a:lnTo>
                    <a:pt x="1972960" y="0"/>
                  </a:lnTo>
                  <a:lnTo>
                    <a:pt x="1972960" y="344407"/>
                  </a:lnTo>
                  <a:lnTo>
                    <a:pt x="0" y="344407"/>
                  </a:lnTo>
                  <a:close/>
                </a:path>
              </a:pathLst>
            </a:custGeom>
            <a:solidFill>
              <a:srgbClr val="F6F3EA"/>
            </a:solidFill>
            <a:ln w="19050" cap="sq">
              <a:solidFill>
                <a:srgbClr val="42321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xmlns="" id="{E3771AF5-8711-B8A7-DE40-97257E9C7BA3}"/>
                </a:ext>
              </a:extLst>
            </p:cNvPr>
            <p:cNvSpPr txBox="1"/>
            <p:nvPr/>
          </p:nvSpPr>
          <p:spPr>
            <a:xfrm>
              <a:off x="2437356" y="6551720"/>
              <a:ext cx="2911042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Hình</a:t>
              </a:r>
              <a:r>
                <a:rPr kumimoji="0" lang="vi-VN" alt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tròn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7C7631C-D198-4A77-BD12-6141C9CB822A}"/>
              </a:ext>
            </a:extLst>
          </p:cNvPr>
          <p:cNvGrpSpPr/>
          <p:nvPr/>
        </p:nvGrpSpPr>
        <p:grpSpPr>
          <a:xfrm>
            <a:off x="1971109" y="9406363"/>
            <a:ext cx="4293783" cy="680723"/>
            <a:chOff x="1971109" y="9406363"/>
            <a:chExt cx="4293783" cy="680723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xmlns="" id="{C8D3FF3E-5F99-07F7-4317-39EBD3362614}"/>
                </a:ext>
              </a:extLst>
            </p:cNvPr>
            <p:cNvSpPr/>
            <p:nvPr/>
          </p:nvSpPr>
          <p:spPr>
            <a:xfrm>
              <a:off x="1971109" y="9406363"/>
              <a:ext cx="3624456" cy="680723"/>
            </a:xfrm>
            <a:custGeom>
              <a:avLst/>
              <a:gdLst/>
              <a:ahLst/>
              <a:cxnLst/>
              <a:rect l="l" t="t" r="r" b="b"/>
              <a:pathLst>
                <a:path w="1972960" h="344407">
                  <a:moveTo>
                    <a:pt x="0" y="0"/>
                  </a:moveTo>
                  <a:lnTo>
                    <a:pt x="1972960" y="0"/>
                  </a:lnTo>
                  <a:lnTo>
                    <a:pt x="1972960" y="344407"/>
                  </a:lnTo>
                  <a:lnTo>
                    <a:pt x="0" y="344407"/>
                  </a:lnTo>
                  <a:close/>
                </a:path>
              </a:pathLst>
            </a:custGeom>
            <a:solidFill>
              <a:srgbClr val="F6F3EA"/>
            </a:solidFill>
            <a:ln w="19050" cap="sq">
              <a:solidFill>
                <a:srgbClr val="42321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63A85A6A-99FD-F47D-57F5-B5F756AB4DC3}"/>
                </a:ext>
              </a:extLst>
            </p:cNvPr>
            <p:cNvSpPr txBox="1"/>
            <p:nvPr/>
          </p:nvSpPr>
          <p:spPr>
            <a:xfrm>
              <a:off x="2073892" y="9469726"/>
              <a:ext cx="4191000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Hình</a:t>
              </a:r>
              <a:r>
                <a:rPr kumimoji="0" lang="vi-VN" alt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chữ nhật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sp>
        <p:nvSpPr>
          <p:cNvPr id="46" name="Freeform 2">
            <a:extLst>
              <a:ext uri="{FF2B5EF4-FFF2-40B4-BE49-F238E27FC236}">
                <a16:creationId xmlns:a16="http://schemas.microsoft.com/office/drawing/2014/main" xmlns="" id="{D5B4751D-131C-46BD-88E3-382C39A56F26}"/>
              </a:ext>
            </a:extLst>
          </p:cNvPr>
          <p:cNvSpPr/>
          <p:nvPr/>
        </p:nvSpPr>
        <p:spPr>
          <a:xfrm>
            <a:off x="7752547" y="1705994"/>
            <a:ext cx="3247947" cy="2635347"/>
          </a:xfrm>
          <a:custGeom>
            <a:avLst/>
            <a:gdLst/>
            <a:ahLst/>
            <a:cxnLst/>
            <a:rect l="l" t="t" r="r" b="b"/>
            <a:pathLst>
              <a:path w="11301259" h="2952454">
                <a:moveTo>
                  <a:pt x="0" y="0"/>
                </a:moveTo>
                <a:lnTo>
                  <a:pt x="11301259" y="0"/>
                </a:lnTo>
                <a:lnTo>
                  <a:pt x="11301259" y="2952454"/>
                </a:lnTo>
                <a:lnTo>
                  <a:pt x="0" y="29524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2292" t="630" r="-99778" b="-630"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13E821-9167-4B1B-B70C-B50BA553C306}"/>
              </a:ext>
            </a:extLst>
          </p:cNvPr>
          <p:cNvGrpSpPr/>
          <p:nvPr/>
        </p:nvGrpSpPr>
        <p:grpSpPr>
          <a:xfrm>
            <a:off x="6932893" y="3701348"/>
            <a:ext cx="4598392" cy="625932"/>
            <a:chOff x="6932893" y="3701348"/>
            <a:chExt cx="4598392" cy="625932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553BF401-6D54-3E48-F75B-4B45B53906A2}"/>
                </a:ext>
              </a:extLst>
            </p:cNvPr>
            <p:cNvSpPr/>
            <p:nvPr/>
          </p:nvSpPr>
          <p:spPr>
            <a:xfrm>
              <a:off x="6932893" y="3701348"/>
              <a:ext cx="4598392" cy="608214"/>
            </a:xfrm>
            <a:custGeom>
              <a:avLst/>
              <a:gdLst/>
              <a:ahLst/>
              <a:cxnLst/>
              <a:rect l="l" t="t" r="r" b="b"/>
              <a:pathLst>
                <a:path w="1972960" h="344407">
                  <a:moveTo>
                    <a:pt x="0" y="0"/>
                  </a:moveTo>
                  <a:lnTo>
                    <a:pt x="1972960" y="0"/>
                  </a:lnTo>
                  <a:lnTo>
                    <a:pt x="1972960" y="344407"/>
                  </a:lnTo>
                  <a:lnTo>
                    <a:pt x="0" y="344407"/>
                  </a:lnTo>
                  <a:close/>
                </a:path>
              </a:pathLst>
            </a:custGeom>
            <a:solidFill>
              <a:srgbClr val="F6F3EA"/>
            </a:solidFill>
            <a:ln w="19050" cap="sq">
              <a:solidFill>
                <a:srgbClr val="42321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6FD1C60-BF8F-B103-619C-1FCAAC060483}"/>
                </a:ext>
              </a:extLst>
            </p:cNvPr>
            <p:cNvSpPr txBox="1"/>
            <p:nvPr/>
          </p:nvSpPr>
          <p:spPr>
            <a:xfrm>
              <a:off x="7453282" y="3773282"/>
              <a:ext cx="4013947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Hình tam giác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sp>
        <p:nvSpPr>
          <p:cNvPr id="47" name="Freeform 2">
            <a:extLst>
              <a:ext uri="{FF2B5EF4-FFF2-40B4-BE49-F238E27FC236}">
                <a16:creationId xmlns:a16="http://schemas.microsoft.com/office/drawing/2014/main" xmlns="" id="{28DE1DE4-6C59-402D-AE63-1C61C19FF769}"/>
              </a:ext>
            </a:extLst>
          </p:cNvPr>
          <p:cNvSpPr/>
          <p:nvPr/>
        </p:nvSpPr>
        <p:spPr>
          <a:xfrm>
            <a:off x="14511939" y="1877915"/>
            <a:ext cx="1786166" cy="2390970"/>
          </a:xfrm>
          <a:custGeom>
            <a:avLst/>
            <a:gdLst/>
            <a:ahLst/>
            <a:cxnLst/>
            <a:rect l="l" t="t" r="r" b="b"/>
            <a:pathLst>
              <a:path w="11301259" h="2952454">
                <a:moveTo>
                  <a:pt x="0" y="0"/>
                </a:moveTo>
                <a:lnTo>
                  <a:pt x="11301259" y="0"/>
                </a:lnTo>
                <a:lnTo>
                  <a:pt x="11301259" y="2952454"/>
                </a:lnTo>
                <a:lnTo>
                  <a:pt x="0" y="29524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67884" t="-12303" r="419" b="2082"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7B130F2-B04A-4C56-A7E5-5DCF18D38213}"/>
              </a:ext>
            </a:extLst>
          </p:cNvPr>
          <p:cNvGrpSpPr/>
          <p:nvPr/>
        </p:nvGrpSpPr>
        <p:grpSpPr>
          <a:xfrm>
            <a:off x="13702518" y="3718419"/>
            <a:ext cx="3262924" cy="680723"/>
            <a:chOff x="13702518" y="3718419"/>
            <a:chExt cx="3262924" cy="680723"/>
          </a:xfrm>
        </p:grpSpPr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BAF9B465-CFFF-F6EB-92CD-3E33EE4AC059}"/>
                </a:ext>
              </a:extLst>
            </p:cNvPr>
            <p:cNvSpPr/>
            <p:nvPr/>
          </p:nvSpPr>
          <p:spPr>
            <a:xfrm>
              <a:off x="13702518" y="3718419"/>
              <a:ext cx="3240946" cy="680723"/>
            </a:xfrm>
            <a:custGeom>
              <a:avLst/>
              <a:gdLst/>
              <a:ahLst/>
              <a:cxnLst/>
              <a:rect l="l" t="t" r="r" b="b"/>
              <a:pathLst>
                <a:path w="1972960" h="344407">
                  <a:moveTo>
                    <a:pt x="0" y="0"/>
                  </a:moveTo>
                  <a:lnTo>
                    <a:pt x="1972960" y="0"/>
                  </a:lnTo>
                  <a:lnTo>
                    <a:pt x="1972960" y="344407"/>
                  </a:lnTo>
                  <a:lnTo>
                    <a:pt x="0" y="344407"/>
                  </a:lnTo>
                  <a:close/>
                </a:path>
              </a:pathLst>
            </a:custGeom>
            <a:solidFill>
              <a:srgbClr val="F6F3EA"/>
            </a:solidFill>
            <a:ln w="19050" cap="sq">
              <a:solidFill>
                <a:srgbClr val="42321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xmlns="" id="{30796F73-C283-1A31-FEDF-82BE6948811D}"/>
                </a:ext>
              </a:extLst>
            </p:cNvPr>
            <p:cNvSpPr txBox="1"/>
            <p:nvPr/>
          </p:nvSpPr>
          <p:spPr>
            <a:xfrm>
              <a:off x="14054400" y="3837172"/>
              <a:ext cx="2911042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Hình tròn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sp>
        <p:nvSpPr>
          <p:cNvPr id="48" name="Freeform 3">
            <a:extLst>
              <a:ext uri="{FF2B5EF4-FFF2-40B4-BE49-F238E27FC236}">
                <a16:creationId xmlns:a16="http://schemas.microsoft.com/office/drawing/2014/main" xmlns="" id="{C9438ECC-BA87-4731-A4A4-8AD6CB0CF771}"/>
              </a:ext>
            </a:extLst>
          </p:cNvPr>
          <p:cNvSpPr/>
          <p:nvPr/>
        </p:nvSpPr>
        <p:spPr>
          <a:xfrm>
            <a:off x="7886403" y="4491178"/>
            <a:ext cx="3042802" cy="2564669"/>
          </a:xfrm>
          <a:custGeom>
            <a:avLst/>
            <a:gdLst/>
            <a:ahLst/>
            <a:cxnLst/>
            <a:rect l="l" t="t" r="r" b="b"/>
            <a:pathLst>
              <a:path w="11301259" h="2726429">
                <a:moveTo>
                  <a:pt x="0" y="0"/>
                </a:moveTo>
                <a:lnTo>
                  <a:pt x="11301258" y="0"/>
                </a:lnTo>
                <a:lnTo>
                  <a:pt x="11301258" y="2726428"/>
                </a:lnTo>
                <a:lnTo>
                  <a:pt x="0" y="27264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27967" t="1461" r="-121407" b="-1461"/>
            </a:stretch>
          </a:blipFill>
        </p:spPr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xmlns="" id="{0834E1C4-41E6-46A7-B3FE-FBF0912E075D}"/>
              </a:ext>
            </a:extLst>
          </p:cNvPr>
          <p:cNvSpPr/>
          <p:nvPr/>
        </p:nvSpPr>
        <p:spPr>
          <a:xfrm>
            <a:off x="14352845" y="4446069"/>
            <a:ext cx="2179836" cy="2564668"/>
          </a:xfrm>
          <a:custGeom>
            <a:avLst/>
            <a:gdLst/>
            <a:ahLst/>
            <a:cxnLst/>
            <a:rect l="l" t="t" r="r" b="b"/>
            <a:pathLst>
              <a:path w="11301259" h="2726429">
                <a:moveTo>
                  <a:pt x="0" y="0"/>
                </a:moveTo>
                <a:lnTo>
                  <a:pt x="11301258" y="0"/>
                </a:lnTo>
                <a:lnTo>
                  <a:pt x="11301258" y="2726428"/>
                </a:lnTo>
                <a:lnTo>
                  <a:pt x="0" y="27264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90369" t="-1470" r="2683" b="1470"/>
            </a:stretch>
          </a:blipFill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14454A0-1FA1-4633-A7EA-46C4AD531F1E}"/>
              </a:ext>
            </a:extLst>
          </p:cNvPr>
          <p:cNvGrpSpPr/>
          <p:nvPr/>
        </p:nvGrpSpPr>
        <p:grpSpPr>
          <a:xfrm>
            <a:off x="7453282" y="6504178"/>
            <a:ext cx="4282240" cy="680724"/>
            <a:chOff x="7453282" y="6504178"/>
            <a:chExt cx="4282240" cy="680724"/>
          </a:xfrm>
        </p:grpSpPr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251B4699-BBB6-A589-9E06-A95D14F19BDB}"/>
                </a:ext>
              </a:extLst>
            </p:cNvPr>
            <p:cNvSpPr/>
            <p:nvPr/>
          </p:nvSpPr>
          <p:spPr>
            <a:xfrm>
              <a:off x="7453282" y="6504178"/>
              <a:ext cx="3818065" cy="680724"/>
            </a:xfrm>
            <a:custGeom>
              <a:avLst/>
              <a:gdLst/>
              <a:ahLst/>
              <a:cxnLst/>
              <a:rect l="l" t="t" r="r" b="b"/>
              <a:pathLst>
                <a:path w="1972960" h="344407">
                  <a:moveTo>
                    <a:pt x="0" y="0"/>
                  </a:moveTo>
                  <a:lnTo>
                    <a:pt x="1972960" y="0"/>
                  </a:lnTo>
                  <a:lnTo>
                    <a:pt x="1972960" y="344407"/>
                  </a:lnTo>
                  <a:lnTo>
                    <a:pt x="0" y="344407"/>
                  </a:lnTo>
                  <a:close/>
                </a:path>
              </a:pathLst>
            </a:custGeom>
            <a:solidFill>
              <a:srgbClr val="F6F3EA"/>
            </a:solidFill>
            <a:ln w="19050" cap="sq">
              <a:solidFill>
                <a:srgbClr val="42321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1">
              <a:extLst>
                <a:ext uri="{FF2B5EF4-FFF2-40B4-BE49-F238E27FC236}">
                  <a16:creationId xmlns:a16="http://schemas.microsoft.com/office/drawing/2014/main" xmlns="" id="{01341D80-D9D4-B23B-45AA-DFE83889753C}"/>
                </a:ext>
              </a:extLst>
            </p:cNvPr>
            <p:cNvSpPr txBox="1"/>
            <p:nvPr/>
          </p:nvSpPr>
          <p:spPr>
            <a:xfrm>
              <a:off x="7544522" y="6630904"/>
              <a:ext cx="4191000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Hình</a:t>
              </a:r>
              <a:r>
                <a:rPr kumimoji="0" lang="vi-VN" alt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chữ nhật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CC4D494-62DA-4687-A202-B5BE921380F1}"/>
              </a:ext>
            </a:extLst>
          </p:cNvPr>
          <p:cNvGrpSpPr/>
          <p:nvPr/>
        </p:nvGrpSpPr>
        <p:grpSpPr>
          <a:xfrm>
            <a:off x="14119034" y="6424995"/>
            <a:ext cx="4293783" cy="680723"/>
            <a:chOff x="14003529" y="6401841"/>
            <a:chExt cx="4293783" cy="680723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E65D587E-33ED-B605-AE6E-4DC834CFB542}"/>
                </a:ext>
              </a:extLst>
            </p:cNvPr>
            <p:cNvSpPr/>
            <p:nvPr/>
          </p:nvSpPr>
          <p:spPr>
            <a:xfrm>
              <a:off x="14003529" y="6401841"/>
              <a:ext cx="2541184" cy="680723"/>
            </a:xfrm>
            <a:custGeom>
              <a:avLst/>
              <a:gdLst/>
              <a:ahLst/>
              <a:cxnLst/>
              <a:rect l="l" t="t" r="r" b="b"/>
              <a:pathLst>
                <a:path w="1972960" h="344407">
                  <a:moveTo>
                    <a:pt x="0" y="0"/>
                  </a:moveTo>
                  <a:lnTo>
                    <a:pt x="1972960" y="0"/>
                  </a:lnTo>
                  <a:lnTo>
                    <a:pt x="1972960" y="344407"/>
                  </a:lnTo>
                  <a:lnTo>
                    <a:pt x="0" y="344407"/>
                  </a:lnTo>
                  <a:close/>
                </a:path>
              </a:pathLst>
            </a:custGeom>
            <a:solidFill>
              <a:srgbClr val="F6F3EA"/>
            </a:solidFill>
            <a:ln w="19050" cap="sq">
              <a:solidFill>
                <a:srgbClr val="42321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21">
              <a:extLst>
                <a:ext uri="{FF2B5EF4-FFF2-40B4-BE49-F238E27FC236}">
                  <a16:creationId xmlns:a16="http://schemas.microsoft.com/office/drawing/2014/main" xmlns="" id="{B2C5E94A-6830-1B5D-C5BB-47E8B25EAD4E}"/>
                </a:ext>
              </a:extLst>
            </p:cNvPr>
            <p:cNvSpPr txBox="1"/>
            <p:nvPr/>
          </p:nvSpPr>
          <p:spPr>
            <a:xfrm>
              <a:off x="14106312" y="6465204"/>
              <a:ext cx="4191000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Hình</a:t>
              </a:r>
              <a:r>
                <a:rPr kumimoji="0" lang="vi-VN" alt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tròn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sp>
        <p:nvSpPr>
          <p:cNvPr id="50" name="Freeform 4">
            <a:extLst>
              <a:ext uri="{FF2B5EF4-FFF2-40B4-BE49-F238E27FC236}">
                <a16:creationId xmlns:a16="http://schemas.microsoft.com/office/drawing/2014/main" xmlns="" id="{A0B9BCA3-6261-4D2E-AAD2-AF50B302BDF4}"/>
              </a:ext>
            </a:extLst>
          </p:cNvPr>
          <p:cNvSpPr/>
          <p:nvPr/>
        </p:nvSpPr>
        <p:spPr>
          <a:xfrm>
            <a:off x="8207811" y="7617619"/>
            <a:ext cx="2203244" cy="2353447"/>
          </a:xfrm>
          <a:custGeom>
            <a:avLst/>
            <a:gdLst/>
            <a:ahLst/>
            <a:cxnLst/>
            <a:rect l="l" t="t" r="r" b="b"/>
            <a:pathLst>
              <a:path w="11301259" h="3051340">
                <a:moveTo>
                  <a:pt x="0" y="0"/>
                </a:moveTo>
                <a:lnTo>
                  <a:pt x="11301259" y="0"/>
                </a:lnTo>
                <a:lnTo>
                  <a:pt x="11301259" y="3051340"/>
                </a:lnTo>
                <a:lnTo>
                  <a:pt x="0" y="30513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12849" t="-31109" r="-237138" b="3760"/>
            </a:stretch>
          </a:blipFill>
        </p:spPr>
      </p:sp>
      <p:sp>
        <p:nvSpPr>
          <p:cNvPr id="51" name="Freeform 4">
            <a:extLst>
              <a:ext uri="{FF2B5EF4-FFF2-40B4-BE49-F238E27FC236}">
                <a16:creationId xmlns:a16="http://schemas.microsoft.com/office/drawing/2014/main" xmlns="" id="{0DDE556F-0D64-4DEC-A920-B2B4ABE2990C}"/>
              </a:ext>
            </a:extLst>
          </p:cNvPr>
          <p:cNvSpPr/>
          <p:nvPr/>
        </p:nvSpPr>
        <p:spPr>
          <a:xfrm>
            <a:off x="14511939" y="7216401"/>
            <a:ext cx="2068964" cy="2601196"/>
          </a:xfrm>
          <a:custGeom>
            <a:avLst/>
            <a:gdLst/>
            <a:ahLst/>
            <a:cxnLst/>
            <a:rect l="l" t="t" r="r" b="b"/>
            <a:pathLst>
              <a:path w="11301259" h="3051340">
                <a:moveTo>
                  <a:pt x="0" y="0"/>
                </a:moveTo>
                <a:lnTo>
                  <a:pt x="11301259" y="0"/>
                </a:lnTo>
                <a:lnTo>
                  <a:pt x="11301259" y="3051340"/>
                </a:lnTo>
                <a:lnTo>
                  <a:pt x="0" y="30513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06216" t="218" r="-2101" b="-218"/>
            </a:stretch>
          </a:blipFill>
        </p:spPr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B399855-5EC7-474F-A901-7A13EDD7BE53}"/>
              </a:ext>
            </a:extLst>
          </p:cNvPr>
          <p:cNvGrpSpPr/>
          <p:nvPr/>
        </p:nvGrpSpPr>
        <p:grpSpPr>
          <a:xfrm>
            <a:off x="7341242" y="9442881"/>
            <a:ext cx="4293783" cy="680723"/>
            <a:chOff x="7341242" y="9442881"/>
            <a:chExt cx="4293783" cy="680723"/>
          </a:xfrm>
        </p:grpSpPr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xmlns="" id="{48251E17-4F49-93D8-7256-D80B100D4300}"/>
                </a:ext>
              </a:extLst>
            </p:cNvPr>
            <p:cNvSpPr/>
            <p:nvPr/>
          </p:nvSpPr>
          <p:spPr>
            <a:xfrm>
              <a:off x="7341242" y="9442881"/>
              <a:ext cx="3624456" cy="680723"/>
            </a:xfrm>
            <a:custGeom>
              <a:avLst/>
              <a:gdLst/>
              <a:ahLst/>
              <a:cxnLst/>
              <a:rect l="l" t="t" r="r" b="b"/>
              <a:pathLst>
                <a:path w="1972960" h="344407">
                  <a:moveTo>
                    <a:pt x="0" y="0"/>
                  </a:moveTo>
                  <a:lnTo>
                    <a:pt x="1972960" y="0"/>
                  </a:lnTo>
                  <a:lnTo>
                    <a:pt x="1972960" y="344407"/>
                  </a:lnTo>
                  <a:lnTo>
                    <a:pt x="0" y="344407"/>
                  </a:lnTo>
                  <a:close/>
                </a:path>
              </a:pathLst>
            </a:custGeom>
            <a:solidFill>
              <a:srgbClr val="F6F3EA"/>
            </a:solidFill>
            <a:ln w="19050" cap="sq">
              <a:solidFill>
                <a:srgbClr val="42321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xmlns="" id="{52C21D3C-B48E-377B-3A16-EDDE0EE79284}"/>
                </a:ext>
              </a:extLst>
            </p:cNvPr>
            <p:cNvSpPr txBox="1"/>
            <p:nvPr/>
          </p:nvSpPr>
          <p:spPr>
            <a:xfrm>
              <a:off x="7444025" y="9506244"/>
              <a:ext cx="4191000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Hình</a:t>
              </a:r>
              <a:r>
                <a:rPr kumimoji="0" lang="vi-VN" alt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tam giác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99103A1D-507F-4364-90E2-2F31C1773976}"/>
              </a:ext>
            </a:extLst>
          </p:cNvPr>
          <p:cNvGrpSpPr/>
          <p:nvPr/>
        </p:nvGrpSpPr>
        <p:grpSpPr>
          <a:xfrm>
            <a:off x="13868400" y="9353705"/>
            <a:ext cx="4191000" cy="680723"/>
            <a:chOff x="13868400" y="9353705"/>
            <a:chExt cx="4191000" cy="680723"/>
          </a:xfrm>
        </p:grpSpPr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xmlns="" id="{469CE698-E6B7-1F88-EEBC-DBFFAE316C03}"/>
                </a:ext>
              </a:extLst>
            </p:cNvPr>
            <p:cNvSpPr/>
            <p:nvPr/>
          </p:nvSpPr>
          <p:spPr>
            <a:xfrm>
              <a:off x="13900746" y="9353705"/>
              <a:ext cx="3064696" cy="680723"/>
            </a:xfrm>
            <a:custGeom>
              <a:avLst/>
              <a:gdLst/>
              <a:ahLst/>
              <a:cxnLst/>
              <a:rect l="l" t="t" r="r" b="b"/>
              <a:pathLst>
                <a:path w="1972960" h="344407">
                  <a:moveTo>
                    <a:pt x="0" y="0"/>
                  </a:moveTo>
                  <a:lnTo>
                    <a:pt x="1972960" y="0"/>
                  </a:lnTo>
                  <a:lnTo>
                    <a:pt x="1972960" y="344407"/>
                  </a:lnTo>
                  <a:lnTo>
                    <a:pt x="0" y="344407"/>
                  </a:lnTo>
                  <a:close/>
                </a:path>
              </a:pathLst>
            </a:custGeom>
            <a:solidFill>
              <a:srgbClr val="F6F3EA"/>
            </a:solidFill>
            <a:ln w="19050" cap="sq">
              <a:solidFill>
                <a:srgbClr val="42321F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xmlns="" id="{6F869EED-1E78-68BA-A193-E1550535C1E2}"/>
                </a:ext>
              </a:extLst>
            </p:cNvPr>
            <p:cNvSpPr txBox="1"/>
            <p:nvPr/>
          </p:nvSpPr>
          <p:spPr>
            <a:xfrm>
              <a:off x="13868400" y="9417068"/>
              <a:ext cx="4191000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Hình</a:t>
              </a:r>
              <a:r>
                <a:rPr kumimoji="0" lang="vi-VN" altLang="en-US" sz="3600" b="1" i="0" u="none" strike="noStrike" kern="1200" cap="none" spc="0" normalizeH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vuông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548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6AD8EB-F1A9-1BB9-3ECD-EF9A7F46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5A62973F-9152-4EEF-8702-90C2766518B7}"/>
              </a:ext>
            </a:extLst>
          </p:cNvPr>
          <p:cNvSpPr/>
          <p:nvPr/>
        </p:nvSpPr>
        <p:spPr>
          <a:xfrm>
            <a:off x="-77507" y="790084"/>
            <a:ext cx="18017790" cy="8844542"/>
          </a:xfrm>
          <a:prstGeom prst="round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3F48CD2F-7DE3-7A67-4595-C6027864473D}"/>
              </a:ext>
            </a:extLst>
          </p:cNvPr>
          <p:cNvSpPr/>
          <p:nvPr/>
        </p:nvSpPr>
        <p:spPr>
          <a:xfrm>
            <a:off x="659127" y="-160628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D7A91390-67A7-6705-B37A-29CEF3EA1AF6}"/>
              </a:ext>
            </a:extLst>
          </p:cNvPr>
          <p:cNvSpPr/>
          <p:nvPr/>
        </p:nvSpPr>
        <p:spPr>
          <a:xfrm rot="350359">
            <a:off x="1347688" y="-360327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6" y="0"/>
                </a:lnTo>
                <a:lnTo>
                  <a:pt x="1668236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81FC4580-2DC2-DD7C-BF75-2B25D86C8F1C}"/>
              </a:ext>
            </a:extLst>
          </p:cNvPr>
          <p:cNvSpPr/>
          <p:nvPr/>
        </p:nvSpPr>
        <p:spPr>
          <a:xfrm>
            <a:off x="7824003" y="7196833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F7E494F-5BDE-DF68-D6B5-143AD3AC4F35}"/>
              </a:ext>
            </a:extLst>
          </p:cNvPr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xmlns="" id="{7BE09BD0-2FE8-DF50-1EB2-FD560E01F434}"/>
              </a:ext>
            </a:extLst>
          </p:cNvPr>
          <p:cNvGrpSpPr/>
          <p:nvPr/>
        </p:nvGrpSpPr>
        <p:grpSpPr>
          <a:xfrm>
            <a:off x="290960" y="2498739"/>
            <a:ext cx="14375906" cy="3404725"/>
            <a:chOff x="-2761963" y="-2302117"/>
            <a:chExt cx="12750072" cy="4045678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xmlns="" id="{E38DACA9-032D-1ED8-A58D-7FA34215E117}"/>
                </a:ext>
              </a:extLst>
            </p:cNvPr>
            <p:cNvGrpSpPr/>
            <p:nvPr/>
          </p:nvGrpSpPr>
          <p:grpSpPr>
            <a:xfrm>
              <a:off x="-2761963" y="-2302117"/>
              <a:ext cx="12750072" cy="4045678"/>
              <a:chOff x="-545573" y="-454739"/>
              <a:chExt cx="2518533" cy="799146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xmlns="" id="{D61E6DB9-5070-E310-A26B-C20D2D8F0D38}"/>
                  </a:ext>
                </a:extLst>
              </p:cNvPr>
              <p:cNvSpPr/>
              <p:nvPr/>
            </p:nvSpPr>
            <p:spPr>
              <a:xfrm>
                <a:off x="-545573" y="-454739"/>
                <a:ext cx="1764568" cy="473050"/>
              </a:xfrm>
              <a:custGeom>
                <a:avLst/>
                <a:gdLst/>
                <a:ahLst/>
                <a:cxnLst/>
                <a:rect l="l" t="t" r="r" b="b"/>
                <a:pathLst>
                  <a:path w="1972960" h="344407">
                    <a:moveTo>
                      <a:pt x="0" y="0"/>
                    </a:moveTo>
                    <a:lnTo>
                      <a:pt x="1972960" y="0"/>
                    </a:lnTo>
                    <a:lnTo>
                      <a:pt x="1972960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xmlns="" id="{5E9B1835-AD4D-D648-DCE6-B8A51DD08FA7}"/>
                  </a:ext>
                </a:extLst>
              </p:cNvPr>
              <p:cNvSpPr txBox="1"/>
              <p:nvPr/>
            </p:nvSpPr>
            <p:spPr>
              <a:xfrm>
                <a:off x="0" y="-104775"/>
                <a:ext cx="1972960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xmlns="" id="{C178AFAA-B4B0-CE4F-680A-2AB536B29DD2}"/>
                </a:ext>
              </a:extLst>
            </p:cNvPr>
            <p:cNvSpPr txBox="1"/>
            <p:nvPr/>
          </p:nvSpPr>
          <p:spPr>
            <a:xfrm>
              <a:off x="-2560380" y="-2222280"/>
              <a:ext cx="10486540" cy="9575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16B52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sp>
        <p:nvSpPr>
          <p:cNvPr id="31" name="TextBox 21">
            <a:extLst>
              <a:ext uri="{FF2B5EF4-FFF2-40B4-BE49-F238E27FC236}">
                <a16:creationId xmlns:a16="http://schemas.microsoft.com/office/drawing/2014/main" xmlns="" id="{CE150243-0611-79DC-BC5E-43A651C1969C}"/>
              </a:ext>
            </a:extLst>
          </p:cNvPr>
          <p:cNvSpPr txBox="1"/>
          <p:nvPr/>
        </p:nvSpPr>
        <p:spPr>
          <a:xfrm>
            <a:off x="347717" y="2628900"/>
            <a:ext cx="9786883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2. a) Em hãy xếp các que tính để được hình bên.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grpSp>
        <p:nvGrpSpPr>
          <p:cNvPr id="33" name="Group 17">
            <a:extLst>
              <a:ext uri="{FF2B5EF4-FFF2-40B4-BE49-F238E27FC236}">
                <a16:creationId xmlns:a16="http://schemas.microsoft.com/office/drawing/2014/main" xmlns="" id="{F83CCEF7-43CF-23B8-363A-59AC87F84955}"/>
              </a:ext>
            </a:extLst>
          </p:cNvPr>
          <p:cNvGrpSpPr/>
          <p:nvPr/>
        </p:nvGrpSpPr>
        <p:grpSpPr>
          <a:xfrm>
            <a:off x="32294" y="4812662"/>
            <a:ext cx="14375906" cy="3404725"/>
            <a:chOff x="-2761963" y="-2302117"/>
            <a:chExt cx="12750072" cy="4045678"/>
          </a:xfrm>
        </p:grpSpPr>
        <p:grpSp>
          <p:nvGrpSpPr>
            <p:cNvPr id="34" name="Group 18">
              <a:extLst>
                <a:ext uri="{FF2B5EF4-FFF2-40B4-BE49-F238E27FC236}">
                  <a16:creationId xmlns:a16="http://schemas.microsoft.com/office/drawing/2014/main" xmlns="" id="{896E54F6-3B1E-AC70-A09C-18D35A581831}"/>
                </a:ext>
              </a:extLst>
            </p:cNvPr>
            <p:cNvGrpSpPr/>
            <p:nvPr/>
          </p:nvGrpSpPr>
          <p:grpSpPr>
            <a:xfrm>
              <a:off x="-2761963" y="-2302117"/>
              <a:ext cx="12750072" cy="4045678"/>
              <a:chOff x="-545573" y="-454739"/>
              <a:chExt cx="2518533" cy="799146"/>
            </a:xfrm>
          </p:grpSpPr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xmlns="" id="{42152CA8-F0AC-5C7B-43CB-8C56E4B4F216}"/>
                  </a:ext>
                </a:extLst>
              </p:cNvPr>
              <p:cNvSpPr/>
              <p:nvPr/>
            </p:nvSpPr>
            <p:spPr>
              <a:xfrm>
                <a:off x="-545573" y="-454739"/>
                <a:ext cx="2042915" cy="473050"/>
              </a:xfrm>
              <a:custGeom>
                <a:avLst/>
                <a:gdLst/>
                <a:ahLst/>
                <a:cxnLst/>
                <a:rect l="l" t="t" r="r" b="b"/>
                <a:pathLst>
                  <a:path w="1972960" h="344407">
                    <a:moveTo>
                      <a:pt x="0" y="0"/>
                    </a:moveTo>
                    <a:lnTo>
                      <a:pt x="1972960" y="0"/>
                    </a:lnTo>
                    <a:lnTo>
                      <a:pt x="1972960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20">
                <a:extLst>
                  <a:ext uri="{FF2B5EF4-FFF2-40B4-BE49-F238E27FC236}">
                    <a16:creationId xmlns:a16="http://schemas.microsoft.com/office/drawing/2014/main" xmlns="" id="{2405275B-86F9-086B-73BC-0B7C25C55020}"/>
                  </a:ext>
                </a:extLst>
              </p:cNvPr>
              <p:cNvSpPr txBox="1"/>
              <p:nvPr/>
            </p:nvSpPr>
            <p:spPr>
              <a:xfrm>
                <a:off x="0" y="-104775"/>
                <a:ext cx="1972960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xmlns="" id="{844BCBD1-44E2-0144-E321-8B5D85FC9804}"/>
                </a:ext>
              </a:extLst>
            </p:cNvPr>
            <p:cNvSpPr txBox="1"/>
            <p:nvPr/>
          </p:nvSpPr>
          <p:spPr>
            <a:xfrm>
              <a:off x="-2560380" y="-2222280"/>
              <a:ext cx="10486540" cy="9575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16B52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sp>
        <p:nvSpPr>
          <p:cNvPr id="38" name="TextBox 21">
            <a:extLst>
              <a:ext uri="{FF2B5EF4-FFF2-40B4-BE49-F238E27FC236}">
                <a16:creationId xmlns:a16="http://schemas.microsoft.com/office/drawing/2014/main" xmlns="" id="{C35B6E1E-849C-2F01-5FB8-A0CE6EB0FE28}"/>
              </a:ext>
            </a:extLst>
          </p:cNvPr>
          <p:cNvSpPr txBox="1"/>
          <p:nvPr/>
        </p:nvSpPr>
        <p:spPr>
          <a:xfrm>
            <a:off x="74131" y="5253995"/>
            <a:ext cx="1126174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2. b) Em hãy xếp</a:t>
            </a:r>
            <a:r>
              <a:rPr kumimoji="0" lang="vi-VN" altLang="en-US" sz="5000" b="1" i="0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5 que tính thành một hình có 2 hình tam giác.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28" name="Picture 27" descr="A couple of kids sitting at desks&#10;&#10;AI-generated content may be incorrect.">
            <a:extLst>
              <a:ext uri="{FF2B5EF4-FFF2-40B4-BE49-F238E27FC236}">
                <a16:creationId xmlns:a16="http://schemas.microsoft.com/office/drawing/2014/main" xmlns="" id="{A04D28F0-09EC-17F3-3C8F-AD4B451303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019" y="5748843"/>
            <a:ext cx="7363981" cy="454834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2C7EE22-1642-FF6B-0538-67173A2BFEF7}"/>
              </a:ext>
            </a:extLst>
          </p:cNvPr>
          <p:cNvSpPr/>
          <p:nvPr/>
        </p:nvSpPr>
        <p:spPr>
          <a:xfrm>
            <a:off x="12207566" y="1640072"/>
            <a:ext cx="5300119" cy="3936101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0" name="Picture 39" descr="A drawing of a hexagon shape&#10;&#10;AI-generated content may be incorrect.">
            <a:extLst>
              <a:ext uri="{FF2B5EF4-FFF2-40B4-BE49-F238E27FC236}">
                <a16:creationId xmlns:a16="http://schemas.microsoft.com/office/drawing/2014/main" xmlns="" id="{1E955491-98A8-7139-54F4-93FFCB2932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085" y="1714500"/>
            <a:ext cx="51435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94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963436-411B-34EE-A2AB-425502797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12069E1-7678-450A-8435-82A290FA04DC}"/>
              </a:ext>
            </a:extLst>
          </p:cNvPr>
          <p:cNvSpPr/>
          <p:nvPr/>
        </p:nvSpPr>
        <p:spPr>
          <a:xfrm>
            <a:off x="-42863" y="1337189"/>
            <a:ext cx="18017790" cy="8844542"/>
          </a:xfrm>
          <a:prstGeom prst="round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17427251-1DB4-B7B0-70E7-DE250A6143A4}"/>
              </a:ext>
            </a:extLst>
          </p:cNvPr>
          <p:cNvSpPr/>
          <p:nvPr/>
        </p:nvSpPr>
        <p:spPr>
          <a:xfrm rot="-438760" flipH="1">
            <a:off x="16305252" y="702209"/>
            <a:ext cx="1754602" cy="1754602"/>
          </a:xfrm>
          <a:custGeom>
            <a:avLst/>
            <a:gdLst/>
            <a:ahLst/>
            <a:cxnLst/>
            <a:rect l="l" t="t" r="r" b="b"/>
            <a:pathLst>
              <a:path w="1754602" h="1754602">
                <a:moveTo>
                  <a:pt x="1754601" y="0"/>
                </a:moveTo>
                <a:lnTo>
                  <a:pt x="0" y="0"/>
                </a:lnTo>
                <a:lnTo>
                  <a:pt x="0" y="1754602"/>
                </a:lnTo>
                <a:lnTo>
                  <a:pt x="1754601" y="1754602"/>
                </a:lnTo>
                <a:lnTo>
                  <a:pt x="17546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6F9DE627-F90E-3137-EA69-220B167B00AE}"/>
              </a:ext>
            </a:extLst>
          </p:cNvPr>
          <p:cNvSpPr/>
          <p:nvPr/>
        </p:nvSpPr>
        <p:spPr>
          <a:xfrm>
            <a:off x="659127" y="-160628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ABF89792-DD26-753F-1B6D-0DFE9DD5ADDC}"/>
              </a:ext>
            </a:extLst>
          </p:cNvPr>
          <p:cNvSpPr/>
          <p:nvPr/>
        </p:nvSpPr>
        <p:spPr>
          <a:xfrm rot="350359">
            <a:off x="1347688" y="-360327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6" y="0"/>
                </a:lnTo>
                <a:lnTo>
                  <a:pt x="1668236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9495554D-8FEF-24FD-9083-5E7CAC5338D7}"/>
              </a:ext>
            </a:extLst>
          </p:cNvPr>
          <p:cNvSpPr/>
          <p:nvPr/>
        </p:nvSpPr>
        <p:spPr>
          <a:xfrm rot="495849">
            <a:off x="15768879" y="-383327"/>
            <a:ext cx="1502906" cy="1502906"/>
          </a:xfrm>
          <a:custGeom>
            <a:avLst/>
            <a:gdLst/>
            <a:ahLst/>
            <a:cxnLst/>
            <a:rect l="l" t="t" r="r" b="b"/>
            <a:pathLst>
              <a:path w="1502906" h="1502906">
                <a:moveTo>
                  <a:pt x="0" y="0"/>
                </a:moveTo>
                <a:lnTo>
                  <a:pt x="1502906" y="0"/>
                </a:lnTo>
                <a:lnTo>
                  <a:pt x="1502906" y="1502906"/>
                </a:lnTo>
                <a:lnTo>
                  <a:pt x="0" y="1502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FC85FFED-64F1-AD77-E41A-2297838D9E91}"/>
              </a:ext>
            </a:extLst>
          </p:cNvPr>
          <p:cNvSpPr/>
          <p:nvPr/>
        </p:nvSpPr>
        <p:spPr>
          <a:xfrm>
            <a:off x="16390163" y="1450736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8B00724C-60D9-2876-091A-20883828C91F}"/>
              </a:ext>
            </a:extLst>
          </p:cNvPr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0" descr="A cartoon of a child raising his hand and holding a pencil and a book&#10;&#10;AI-generated content may be incorrect.">
            <a:extLst>
              <a:ext uri="{FF2B5EF4-FFF2-40B4-BE49-F238E27FC236}">
                <a16:creationId xmlns:a16="http://schemas.microsoft.com/office/drawing/2014/main" xmlns="" id="{ABEF7441-B73D-575B-CF30-260F705DAE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5"/>
          <a:stretch/>
        </p:blipFill>
        <p:spPr>
          <a:xfrm>
            <a:off x="-365341" y="1793529"/>
            <a:ext cx="12386561" cy="23458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79B48CE-FB0C-5668-89BE-2EB846DE67C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18242"/>
          <a:stretch/>
        </p:blipFill>
        <p:spPr>
          <a:xfrm>
            <a:off x="-232321" y="5356380"/>
            <a:ext cx="10043224" cy="5070214"/>
          </a:xfrm>
          <a:prstGeom prst="rect">
            <a:avLst/>
          </a:prstGeom>
        </p:spPr>
      </p:pic>
      <p:sp>
        <p:nvSpPr>
          <p:cNvPr id="27" name="TextBox 21">
            <a:extLst>
              <a:ext uri="{FF2B5EF4-FFF2-40B4-BE49-F238E27FC236}">
                <a16:creationId xmlns:a16="http://schemas.microsoft.com/office/drawing/2014/main" xmlns="" id="{43746E44-5DED-9919-8822-7D25C893166D}"/>
              </a:ext>
            </a:extLst>
          </p:cNvPr>
          <p:cNvSpPr txBox="1"/>
          <p:nvPr/>
        </p:nvSpPr>
        <p:spPr>
          <a:xfrm>
            <a:off x="8966032" y="4371274"/>
            <a:ext cx="870064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42321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Dùng que tính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42321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thực hành trước lớp.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42321F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756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95CC24-5492-D3D2-8394-073677809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117E23C-6890-8728-6237-D3137BD3B9D8}"/>
              </a:ext>
            </a:extLst>
          </p:cNvPr>
          <p:cNvSpPr/>
          <p:nvPr/>
        </p:nvSpPr>
        <p:spPr>
          <a:xfrm>
            <a:off x="250232" y="504660"/>
            <a:ext cx="17516562" cy="9584055"/>
          </a:xfrm>
          <a:prstGeom prst="rect">
            <a:avLst/>
          </a:prstGeom>
          <a:solidFill>
            <a:schemeClr val="bg1">
              <a:alpha val="65000"/>
            </a:schemeClr>
          </a:solidFill>
          <a:ln w="762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4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1B2A4B4A-90C4-C43C-6335-24E9B5646A8A}"/>
              </a:ext>
            </a:extLst>
          </p:cNvPr>
          <p:cNvGrpSpPr/>
          <p:nvPr/>
        </p:nvGrpSpPr>
        <p:grpSpPr>
          <a:xfrm>
            <a:off x="-39000" y="-433982"/>
            <a:ext cx="18605194" cy="10123304"/>
            <a:chOff x="0" y="0"/>
            <a:chExt cx="4963131" cy="89722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528EC527-74ED-539B-CF49-0008F935B9A5}"/>
                </a:ext>
              </a:extLst>
            </p:cNvPr>
            <p:cNvSpPr/>
            <p:nvPr/>
          </p:nvSpPr>
          <p:spPr>
            <a:xfrm>
              <a:off x="0" y="0"/>
              <a:ext cx="4963131" cy="897224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rgbClr val="E16B5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9892F237-FA2A-E925-65F4-EF03E6CC4F7C}"/>
                </a:ext>
              </a:extLst>
            </p:cNvPr>
            <p:cNvSpPr txBox="1"/>
            <p:nvPr/>
          </p:nvSpPr>
          <p:spPr>
            <a:xfrm>
              <a:off x="0" y="-57150"/>
              <a:ext cx="4963131" cy="954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D76BECC8-21A6-AFDB-FE93-1F9101DC6904}"/>
              </a:ext>
            </a:extLst>
          </p:cNvPr>
          <p:cNvGrpSpPr/>
          <p:nvPr/>
        </p:nvGrpSpPr>
        <p:grpSpPr>
          <a:xfrm>
            <a:off x="-109002" y="3241227"/>
            <a:ext cx="18675195" cy="8865850"/>
            <a:chOff x="0" y="0"/>
            <a:chExt cx="2286075" cy="1917369"/>
          </a:xfrm>
          <a:solidFill>
            <a:schemeClr val="bg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F7465465-0F41-BEEA-01F5-84FECE1D5D81}"/>
                </a:ext>
              </a:extLst>
            </p:cNvPr>
            <p:cNvSpPr/>
            <p:nvPr/>
          </p:nvSpPr>
          <p:spPr>
            <a:xfrm>
              <a:off x="0" y="0"/>
              <a:ext cx="2286075" cy="1917369"/>
            </a:xfrm>
            <a:custGeom>
              <a:avLst/>
              <a:gdLst/>
              <a:ahLst/>
              <a:cxnLst/>
              <a:rect l="l" t="t" r="r" b="b"/>
              <a:pathLst>
                <a:path w="2286075" h="1917369">
                  <a:moveTo>
                    <a:pt x="0" y="0"/>
                  </a:moveTo>
                  <a:lnTo>
                    <a:pt x="2286075" y="0"/>
                  </a:lnTo>
                  <a:lnTo>
                    <a:pt x="2286075" y="1917369"/>
                  </a:lnTo>
                  <a:lnTo>
                    <a:pt x="0" y="191736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xmlns="" id="{34DBBB94-4E82-7924-0484-63B57E66E816}"/>
                </a:ext>
              </a:extLst>
            </p:cNvPr>
            <p:cNvSpPr txBox="1"/>
            <p:nvPr/>
          </p:nvSpPr>
          <p:spPr>
            <a:xfrm>
              <a:off x="0" y="-57150"/>
              <a:ext cx="2286075" cy="197451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4EBF22B8-435E-3D40-3514-DF1B0E60D98C}"/>
              </a:ext>
            </a:extLst>
          </p:cNvPr>
          <p:cNvSpPr/>
          <p:nvPr/>
        </p:nvSpPr>
        <p:spPr>
          <a:xfrm>
            <a:off x="659127" y="-160628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2A936653-DAAF-D6C3-5149-AFE46CD136CF}"/>
              </a:ext>
            </a:extLst>
          </p:cNvPr>
          <p:cNvSpPr/>
          <p:nvPr/>
        </p:nvSpPr>
        <p:spPr>
          <a:xfrm rot="350359">
            <a:off x="1347688" y="-360327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6" y="0"/>
                </a:lnTo>
                <a:lnTo>
                  <a:pt x="1668236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CFC35923-7D81-41A8-0326-3E3B6E4C5BD4}"/>
              </a:ext>
            </a:extLst>
          </p:cNvPr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xmlns="" id="{F56381EC-2C89-66C0-8C71-1A1DCE30A680}"/>
              </a:ext>
            </a:extLst>
          </p:cNvPr>
          <p:cNvGrpSpPr/>
          <p:nvPr/>
        </p:nvGrpSpPr>
        <p:grpSpPr>
          <a:xfrm>
            <a:off x="2643243" y="1116503"/>
            <a:ext cx="14375906" cy="3404725"/>
            <a:chOff x="-2761963" y="-2302117"/>
            <a:chExt cx="12750072" cy="4045678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xmlns="" id="{7BE5C0B6-2579-4CC9-F7C9-3ADC6A189B3A}"/>
                </a:ext>
              </a:extLst>
            </p:cNvPr>
            <p:cNvGrpSpPr/>
            <p:nvPr/>
          </p:nvGrpSpPr>
          <p:grpSpPr>
            <a:xfrm>
              <a:off x="-2761963" y="-2302117"/>
              <a:ext cx="12750072" cy="4045678"/>
              <a:chOff x="-545573" y="-454739"/>
              <a:chExt cx="2518533" cy="799146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xmlns="" id="{D17FFF5F-A722-2A51-9837-6A82CEC7BB62}"/>
                  </a:ext>
                </a:extLst>
              </p:cNvPr>
              <p:cNvSpPr/>
              <p:nvPr/>
            </p:nvSpPr>
            <p:spPr>
              <a:xfrm>
                <a:off x="-545573" y="-454739"/>
                <a:ext cx="2333230" cy="473050"/>
              </a:xfrm>
              <a:custGeom>
                <a:avLst/>
                <a:gdLst/>
                <a:ahLst/>
                <a:cxnLst/>
                <a:rect l="l" t="t" r="r" b="b"/>
                <a:pathLst>
                  <a:path w="1972960" h="344407">
                    <a:moveTo>
                      <a:pt x="0" y="0"/>
                    </a:moveTo>
                    <a:lnTo>
                      <a:pt x="1972960" y="0"/>
                    </a:lnTo>
                    <a:lnTo>
                      <a:pt x="1972960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xmlns="" id="{C3BD4904-7D4A-F261-DA92-395A9F163F0A}"/>
                  </a:ext>
                </a:extLst>
              </p:cNvPr>
              <p:cNvSpPr txBox="1"/>
              <p:nvPr/>
            </p:nvSpPr>
            <p:spPr>
              <a:xfrm>
                <a:off x="0" y="-104775"/>
                <a:ext cx="1972960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xmlns="" id="{90DDA608-506D-F2CD-F023-6ABACECE27CB}"/>
                </a:ext>
              </a:extLst>
            </p:cNvPr>
            <p:cNvSpPr txBox="1"/>
            <p:nvPr/>
          </p:nvSpPr>
          <p:spPr>
            <a:xfrm>
              <a:off x="-2560380" y="-2222281"/>
              <a:ext cx="10486540" cy="853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16B52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sp>
        <p:nvSpPr>
          <p:cNvPr id="31" name="TextBox 21">
            <a:extLst>
              <a:ext uri="{FF2B5EF4-FFF2-40B4-BE49-F238E27FC236}">
                <a16:creationId xmlns:a16="http://schemas.microsoft.com/office/drawing/2014/main" xmlns="" id="{41DE14B3-DD05-59B2-75FE-9EADB40DF8B2}"/>
              </a:ext>
            </a:extLst>
          </p:cNvPr>
          <p:cNvSpPr txBox="1"/>
          <p:nvPr/>
        </p:nvSpPr>
        <p:spPr>
          <a:xfrm>
            <a:off x="2392421" y="1361332"/>
            <a:ext cx="1381983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UTM Avo" panose="02040603050506020204" pitchFamily="18" charset="0"/>
              </a:rPr>
              <a:t> 3. Hình thích hợp đặt vào dấu “?” </a:t>
            </a:r>
            <a:r>
              <a:rPr lang="vi-VN" altLang="en-US" sz="6000" b="1" dirty="0">
                <a:solidFill>
                  <a:srgbClr val="C0504D"/>
                </a:solidFill>
                <a:latin typeface="UTM Avo" panose="02040603050506020204" pitchFamily="18" charset="0"/>
              </a:rPr>
              <a:t>l</a:t>
            </a: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UTM Avo" panose="02040603050506020204" pitchFamily="18" charset="0"/>
              </a:rPr>
              <a:t>à hình nào?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 Bold"/>
            </a:endParaRPr>
          </a:p>
        </p:txBody>
      </p:sp>
      <p:pic>
        <p:nvPicPr>
          <p:cNvPr id="8" name="Picture 7" descr="A group of colorful circles&#10;&#10;AI-generated content may be incorrect.">
            <a:extLst>
              <a:ext uri="{FF2B5EF4-FFF2-40B4-BE49-F238E27FC236}">
                <a16:creationId xmlns:a16="http://schemas.microsoft.com/office/drawing/2014/main" xmlns="" id="{B73F19D2-60AD-B0A7-0540-FA2E041591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3" t="21955" r="4530" b="40981"/>
          <a:stretch>
            <a:fillRect/>
          </a:stretch>
        </p:blipFill>
        <p:spPr>
          <a:xfrm>
            <a:off x="511938" y="3331858"/>
            <a:ext cx="18054255" cy="2681668"/>
          </a:xfrm>
          <a:prstGeom prst="rect">
            <a:avLst/>
          </a:prstGeom>
        </p:spPr>
      </p:pic>
      <p:grpSp>
        <p:nvGrpSpPr>
          <p:cNvPr id="26" name="A">
            <a:extLst>
              <a:ext uri="{FF2B5EF4-FFF2-40B4-BE49-F238E27FC236}">
                <a16:creationId xmlns:a16="http://schemas.microsoft.com/office/drawing/2014/main" xmlns="" id="{0F2F0FFA-11B1-043A-2C9E-65CEBD9FB22B}"/>
              </a:ext>
            </a:extLst>
          </p:cNvPr>
          <p:cNvGrpSpPr/>
          <p:nvPr/>
        </p:nvGrpSpPr>
        <p:grpSpPr>
          <a:xfrm>
            <a:off x="4267200" y="5957604"/>
            <a:ext cx="7134212" cy="1854011"/>
            <a:chOff x="1106373" y="2653723"/>
            <a:chExt cx="4384000" cy="1122446"/>
          </a:xfrm>
        </p:grpSpPr>
        <p:sp>
          <p:nvSpPr>
            <p:cNvPr id="27" name="Hình chữ nhật: Góc Tròn 4">
              <a:extLst>
                <a:ext uri="{FF2B5EF4-FFF2-40B4-BE49-F238E27FC236}">
                  <a16:creationId xmlns:a16="http://schemas.microsoft.com/office/drawing/2014/main" xmlns="" id="{50307142-675C-323B-0276-5D6E3BF6061C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9000" b="1" dirty="0">
                <a:solidFill>
                  <a:srgbClr val="D2185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9" name="A">
              <a:extLst>
                <a:ext uri="{FF2B5EF4-FFF2-40B4-BE49-F238E27FC236}">
                  <a16:creationId xmlns:a16="http://schemas.microsoft.com/office/drawing/2014/main" xmlns="" id="{4F14A285-1390-0C2B-4A5B-2B6BFCD9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30" name="B">
            <a:extLst>
              <a:ext uri="{FF2B5EF4-FFF2-40B4-BE49-F238E27FC236}">
                <a16:creationId xmlns:a16="http://schemas.microsoft.com/office/drawing/2014/main" xmlns="" id="{05BEE300-D3B1-1D19-5978-599225D45A6B}"/>
              </a:ext>
            </a:extLst>
          </p:cNvPr>
          <p:cNvGrpSpPr/>
          <p:nvPr/>
        </p:nvGrpSpPr>
        <p:grpSpPr>
          <a:xfrm>
            <a:off x="2392422" y="8115300"/>
            <a:ext cx="6141978" cy="1875366"/>
            <a:chOff x="6923186" y="2616106"/>
            <a:chExt cx="3924429" cy="1122447"/>
          </a:xfrm>
        </p:grpSpPr>
        <p:sp>
          <p:nvSpPr>
            <p:cNvPr id="32" name="Hình chữ nhật: Góc Tròn 5">
              <a:extLst>
                <a:ext uri="{FF2B5EF4-FFF2-40B4-BE49-F238E27FC236}">
                  <a16:creationId xmlns:a16="http://schemas.microsoft.com/office/drawing/2014/main" xmlns="" id="{7C156552-8ADB-2123-0C7B-960A6B6D3B6D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9000" b="1" dirty="0">
                <a:solidFill>
                  <a:srgbClr val="D2185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9" name="Hình ảnh 10">
              <a:extLst>
                <a:ext uri="{FF2B5EF4-FFF2-40B4-BE49-F238E27FC236}">
                  <a16:creationId xmlns:a16="http://schemas.microsoft.com/office/drawing/2014/main" xmlns="" id="{BF5C3141-E2C8-D0FF-A920-E98FC7270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923186" y="2636482"/>
              <a:ext cx="960699" cy="997127"/>
            </a:xfrm>
            <a:prstGeom prst="rect">
              <a:avLst/>
            </a:prstGeom>
          </p:spPr>
        </p:pic>
      </p:grpSp>
      <p:grpSp>
        <p:nvGrpSpPr>
          <p:cNvPr id="43" name="C">
            <a:extLst>
              <a:ext uri="{FF2B5EF4-FFF2-40B4-BE49-F238E27FC236}">
                <a16:creationId xmlns:a16="http://schemas.microsoft.com/office/drawing/2014/main" xmlns="" id="{82FAC7BB-AC4B-486B-4EDD-97A94E9F5DF1}"/>
              </a:ext>
            </a:extLst>
          </p:cNvPr>
          <p:cNvGrpSpPr/>
          <p:nvPr/>
        </p:nvGrpSpPr>
        <p:grpSpPr>
          <a:xfrm>
            <a:off x="11426461" y="8075876"/>
            <a:ext cx="6421121" cy="1864504"/>
            <a:chOff x="1631642" y="4263687"/>
            <a:chExt cx="3819907" cy="997127"/>
          </a:xfrm>
        </p:grpSpPr>
        <p:sp>
          <p:nvSpPr>
            <p:cNvPr id="44" name="Hình chữ nhật: Góc Tròn 6">
              <a:extLst>
                <a:ext uri="{FF2B5EF4-FFF2-40B4-BE49-F238E27FC236}">
                  <a16:creationId xmlns:a16="http://schemas.microsoft.com/office/drawing/2014/main" xmlns="" id="{D9E3DC04-EF60-A69B-35FC-EBDD8E930B9C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9000" b="1" dirty="0">
                <a:solidFill>
                  <a:srgbClr val="D2185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5" name="Hình ảnh 11">
              <a:extLst>
                <a:ext uri="{FF2B5EF4-FFF2-40B4-BE49-F238E27FC236}">
                  <a16:creationId xmlns:a16="http://schemas.microsoft.com/office/drawing/2014/main" xmlns="" id="{E108C23D-1F2F-297B-7AA8-C0F50D2E7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631642" y="4347385"/>
              <a:ext cx="960699" cy="904672"/>
            </a:xfrm>
            <a:prstGeom prst="rect">
              <a:avLst/>
            </a:prstGeom>
          </p:spPr>
        </p:pic>
      </p:grpSp>
      <p:pic>
        <p:nvPicPr>
          <p:cNvPr id="49" name="Đúng">
            <a:extLst>
              <a:ext uri="{FF2B5EF4-FFF2-40B4-BE49-F238E27FC236}">
                <a16:creationId xmlns:a16="http://schemas.microsoft.com/office/drawing/2014/main" xmlns="" id="{F4C0BB6A-741F-5B35-7B60-93D91E006BF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10617142" y="6248210"/>
            <a:ext cx="1345061" cy="1335258"/>
          </a:xfrm>
          <a:prstGeom prst="rect">
            <a:avLst/>
          </a:prstGeom>
        </p:spPr>
      </p:pic>
      <p:pic>
        <p:nvPicPr>
          <p:cNvPr id="50" name="Hình ảnh 15">
            <a:extLst>
              <a:ext uri="{FF2B5EF4-FFF2-40B4-BE49-F238E27FC236}">
                <a16:creationId xmlns:a16="http://schemas.microsoft.com/office/drawing/2014/main" xmlns="" id="{0CB036BD-3112-00E8-4389-7089BECBE13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7674702" y="8362553"/>
            <a:ext cx="1345061" cy="1335258"/>
          </a:xfrm>
          <a:prstGeom prst="rect">
            <a:avLst/>
          </a:prstGeom>
        </p:spPr>
      </p:pic>
      <p:pic>
        <p:nvPicPr>
          <p:cNvPr id="51" name="Hình ảnh 16">
            <a:extLst>
              <a:ext uri="{FF2B5EF4-FFF2-40B4-BE49-F238E27FC236}">
                <a16:creationId xmlns:a16="http://schemas.microsoft.com/office/drawing/2014/main" xmlns="" id="{F8D189F6-38B3-5DF7-08B8-BEFD7F9F5AC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6830051" y="8377461"/>
            <a:ext cx="1345061" cy="1335258"/>
          </a:xfrm>
          <a:prstGeom prst="rect">
            <a:avLst/>
          </a:prstGeom>
        </p:spPr>
      </p:pic>
      <p:pic>
        <p:nvPicPr>
          <p:cNvPr id="5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56BDBE32-DACF-3606-D743-C4F3F588F1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421627" y="8122336"/>
            <a:ext cx="731045" cy="731045"/>
          </a:xfrm>
          <a:prstGeom prst="rect">
            <a:avLst/>
          </a:prstGeom>
        </p:spPr>
      </p:pic>
      <p:pic>
        <p:nvPicPr>
          <p:cNvPr id="59" name="Picture 58" descr="A group of colorful circles&#10;&#10;AI-generated content may be incorrect.">
            <a:extLst>
              <a:ext uri="{FF2B5EF4-FFF2-40B4-BE49-F238E27FC236}">
                <a16:creationId xmlns:a16="http://schemas.microsoft.com/office/drawing/2014/main" xmlns="" id="{E6A8A39C-A7E4-799E-45D2-734E07CB8E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60319" r="61156" b="7977"/>
          <a:stretch>
            <a:fillRect/>
          </a:stretch>
        </p:blipFill>
        <p:spPr>
          <a:xfrm>
            <a:off x="7442476" y="5843818"/>
            <a:ext cx="2849933" cy="2299434"/>
          </a:xfrm>
          <a:prstGeom prst="rect">
            <a:avLst/>
          </a:prstGeom>
        </p:spPr>
      </p:pic>
      <p:pic>
        <p:nvPicPr>
          <p:cNvPr id="60" name="Picture 59" descr="A group of colorful circles&#10;&#10;AI-generated content may be incorrect.">
            <a:extLst>
              <a:ext uri="{FF2B5EF4-FFF2-40B4-BE49-F238E27FC236}">
                <a16:creationId xmlns:a16="http://schemas.microsoft.com/office/drawing/2014/main" xmlns="" id="{7B508B64-F103-DE5C-B386-CFDD45D3EB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54" t="26508" r="16139" b="38303"/>
          <a:stretch>
            <a:fillRect/>
          </a:stretch>
        </p:blipFill>
        <p:spPr>
          <a:xfrm>
            <a:off x="4547509" y="7931519"/>
            <a:ext cx="2149903" cy="254598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23851BFE-B18A-34EE-5F4A-6B32AC71FBD7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88279" t="12796"/>
          <a:stretch>
            <a:fillRect/>
          </a:stretch>
        </p:blipFill>
        <p:spPr>
          <a:xfrm>
            <a:off x="13978356" y="7856574"/>
            <a:ext cx="2149577" cy="23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72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6D028E-E23D-EF3D-0284-906A048A2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F8CD90-BAED-7974-A7C5-608851B72CD3}"/>
              </a:ext>
            </a:extLst>
          </p:cNvPr>
          <p:cNvSpPr/>
          <p:nvPr/>
        </p:nvSpPr>
        <p:spPr>
          <a:xfrm>
            <a:off x="250232" y="504660"/>
            <a:ext cx="17516562" cy="9584055"/>
          </a:xfrm>
          <a:prstGeom prst="rect">
            <a:avLst/>
          </a:prstGeom>
          <a:solidFill>
            <a:schemeClr val="bg1">
              <a:alpha val="65000"/>
            </a:schemeClr>
          </a:solidFill>
          <a:ln w="762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DB9C7DAE-59E9-8BF6-0C9D-95168447885D}"/>
              </a:ext>
            </a:extLst>
          </p:cNvPr>
          <p:cNvSpPr txBox="1"/>
          <p:nvPr/>
        </p:nvSpPr>
        <p:spPr>
          <a:xfrm>
            <a:off x="-39000" y="-1078801"/>
            <a:ext cx="18605194" cy="107681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5B2D3FE4-348D-3ACA-24E9-B52EA3C0A654}"/>
              </a:ext>
            </a:extLst>
          </p:cNvPr>
          <p:cNvGrpSpPr/>
          <p:nvPr/>
        </p:nvGrpSpPr>
        <p:grpSpPr>
          <a:xfrm>
            <a:off x="-109002" y="3086100"/>
            <a:ext cx="18675195" cy="8865850"/>
            <a:chOff x="0" y="0"/>
            <a:chExt cx="2286075" cy="1917369"/>
          </a:xfrm>
          <a:solidFill>
            <a:schemeClr val="bg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B10A085E-5937-A18E-45CD-A51446C04CE2}"/>
                </a:ext>
              </a:extLst>
            </p:cNvPr>
            <p:cNvSpPr/>
            <p:nvPr/>
          </p:nvSpPr>
          <p:spPr>
            <a:xfrm>
              <a:off x="0" y="0"/>
              <a:ext cx="2286075" cy="1917369"/>
            </a:xfrm>
            <a:custGeom>
              <a:avLst/>
              <a:gdLst/>
              <a:ahLst/>
              <a:cxnLst/>
              <a:rect l="l" t="t" r="r" b="b"/>
              <a:pathLst>
                <a:path w="2286075" h="1917369">
                  <a:moveTo>
                    <a:pt x="0" y="0"/>
                  </a:moveTo>
                  <a:lnTo>
                    <a:pt x="2286075" y="0"/>
                  </a:lnTo>
                  <a:lnTo>
                    <a:pt x="2286075" y="1917369"/>
                  </a:lnTo>
                  <a:lnTo>
                    <a:pt x="0" y="191736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xmlns="" id="{242AD69A-70F9-2FCF-AC51-126FA51CF6FE}"/>
                </a:ext>
              </a:extLst>
            </p:cNvPr>
            <p:cNvSpPr txBox="1"/>
            <p:nvPr/>
          </p:nvSpPr>
          <p:spPr>
            <a:xfrm>
              <a:off x="0" y="-57150"/>
              <a:ext cx="2286075" cy="197451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31524B4D-D82A-71B8-C146-32AFEF994F9D}"/>
              </a:ext>
            </a:extLst>
          </p:cNvPr>
          <p:cNvSpPr/>
          <p:nvPr/>
        </p:nvSpPr>
        <p:spPr>
          <a:xfrm>
            <a:off x="659127" y="-160628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DAD9F347-5375-5C58-39A9-5ACD17A0DCD5}"/>
              </a:ext>
            </a:extLst>
          </p:cNvPr>
          <p:cNvSpPr/>
          <p:nvPr/>
        </p:nvSpPr>
        <p:spPr>
          <a:xfrm rot="350359">
            <a:off x="1347688" y="-360327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6" y="0"/>
                </a:lnTo>
                <a:lnTo>
                  <a:pt x="1668236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26020EE0-538C-E9C1-3DED-1A934CC55CDC}"/>
              </a:ext>
            </a:extLst>
          </p:cNvPr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xmlns="" id="{9AFD0007-35EB-A8C8-DEC0-AF70FF3DA046}"/>
              </a:ext>
            </a:extLst>
          </p:cNvPr>
          <p:cNvGrpSpPr/>
          <p:nvPr/>
        </p:nvGrpSpPr>
        <p:grpSpPr>
          <a:xfrm>
            <a:off x="2643243" y="811700"/>
            <a:ext cx="14375906" cy="3404725"/>
            <a:chOff x="-2761963" y="-2302117"/>
            <a:chExt cx="12750072" cy="4045678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xmlns="" id="{E29763FE-47B4-763C-C9D3-0B56BB1BDCF5}"/>
                </a:ext>
              </a:extLst>
            </p:cNvPr>
            <p:cNvGrpSpPr/>
            <p:nvPr/>
          </p:nvGrpSpPr>
          <p:grpSpPr>
            <a:xfrm>
              <a:off x="-2761963" y="-2302117"/>
              <a:ext cx="12750072" cy="4045678"/>
              <a:chOff x="-545573" y="-454739"/>
              <a:chExt cx="2518533" cy="799146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xmlns="" id="{C77C3A5E-07F4-81CD-6407-941D9D39AF86}"/>
                  </a:ext>
                </a:extLst>
              </p:cNvPr>
              <p:cNvSpPr/>
              <p:nvPr/>
            </p:nvSpPr>
            <p:spPr>
              <a:xfrm>
                <a:off x="-545573" y="-454739"/>
                <a:ext cx="2333230" cy="473050"/>
              </a:xfrm>
              <a:custGeom>
                <a:avLst/>
                <a:gdLst/>
                <a:ahLst/>
                <a:cxnLst/>
                <a:rect l="l" t="t" r="r" b="b"/>
                <a:pathLst>
                  <a:path w="1972960" h="344407">
                    <a:moveTo>
                      <a:pt x="0" y="0"/>
                    </a:moveTo>
                    <a:lnTo>
                      <a:pt x="1972960" y="0"/>
                    </a:lnTo>
                    <a:lnTo>
                      <a:pt x="1972960" y="344407"/>
                    </a:lnTo>
                    <a:lnTo>
                      <a:pt x="0" y="344407"/>
                    </a:lnTo>
                    <a:close/>
                  </a:path>
                </a:pathLst>
              </a:custGeom>
              <a:solidFill>
                <a:srgbClr val="F6F3EA"/>
              </a:solidFill>
              <a:ln w="19050" cap="sq">
                <a:solidFill>
                  <a:srgbClr val="42321F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xmlns="" id="{5001EB7A-6703-2ADC-DAD1-7F97A002C7B9}"/>
                  </a:ext>
                </a:extLst>
              </p:cNvPr>
              <p:cNvSpPr txBox="1"/>
              <p:nvPr/>
            </p:nvSpPr>
            <p:spPr>
              <a:xfrm>
                <a:off x="0" y="-104775"/>
                <a:ext cx="1972960" cy="44918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xmlns="" id="{D4A5116D-F2C8-A2C0-E3E6-5883B4AABAB9}"/>
                </a:ext>
              </a:extLst>
            </p:cNvPr>
            <p:cNvSpPr txBox="1"/>
            <p:nvPr/>
          </p:nvSpPr>
          <p:spPr>
            <a:xfrm>
              <a:off x="-2560380" y="-2222281"/>
              <a:ext cx="10486540" cy="853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16B52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  <p:sp>
        <p:nvSpPr>
          <p:cNvPr id="31" name="TextBox 21">
            <a:extLst>
              <a:ext uri="{FF2B5EF4-FFF2-40B4-BE49-F238E27FC236}">
                <a16:creationId xmlns:a16="http://schemas.microsoft.com/office/drawing/2014/main" xmlns="" id="{74F335C7-2D0F-D0A1-83F1-1C9FC73F8C5A}"/>
              </a:ext>
            </a:extLst>
          </p:cNvPr>
          <p:cNvSpPr txBox="1"/>
          <p:nvPr/>
        </p:nvSpPr>
        <p:spPr>
          <a:xfrm>
            <a:off x="2392421" y="1056529"/>
            <a:ext cx="1381983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3. Hình thích hợp đặt vào dấu “?” là hình nào?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grpSp>
        <p:nvGrpSpPr>
          <p:cNvPr id="26" name="A">
            <a:extLst>
              <a:ext uri="{FF2B5EF4-FFF2-40B4-BE49-F238E27FC236}">
                <a16:creationId xmlns:a16="http://schemas.microsoft.com/office/drawing/2014/main" xmlns="" id="{B08C8566-FC33-AA93-A9C7-CCEBF2734E73}"/>
              </a:ext>
            </a:extLst>
          </p:cNvPr>
          <p:cNvGrpSpPr/>
          <p:nvPr/>
        </p:nvGrpSpPr>
        <p:grpSpPr>
          <a:xfrm>
            <a:off x="3919005" y="5858784"/>
            <a:ext cx="7134212" cy="1854011"/>
            <a:chOff x="1106373" y="2653723"/>
            <a:chExt cx="4384000" cy="1122446"/>
          </a:xfrm>
        </p:grpSpPr>
        <p:sp>
          <p:nvSpPr>
            <p:cNvPr id="27" name="Hình chữ nhật: Góc Tròn 4">
              <a:extLst>
                <a:ext uri="{FF2B5EF4-FFF2-40B4-BE49-F238E27FC236}">
                  <a16:creationId xmlns:a16="http://schemas.microsoft.com/office/drawing/2014/main" xmlns="" id="{94B0C7D1-C14D-CF42-459F-9C3A68C9A75B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D218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9" name="A">
              <a:extLst>
                <a:ext uri="{FF2B5EF4-FFF2-40B4-BE49-F238E27FC236}">
                  <a16:creationId xmlns:a16="http://schemas.microsoft.com/office/drawing/2014/main" xmlns="" id="{7413925E-9B2F-B090-7F35-CC763949B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30" name="B">
            <a:extLst>
              <a:ext uri="{FF2B5EF4-FFF2-40B4-BE49-F238E27FC236}">
                <a16:creationId xmlns:a16="http://schemas.microsoft.com/office/drawing/2014/main" xmlns="" id="{F6E66048-5166-F9BC-0973-CDD308DB9850}"/>
              </a:ext>
            </a:extLst>
          </p:cNvPr>
          <p:cNvGrpSpPr/>
          <p:nvPr/>
        </p:nvGrpSpPr>
        <p:grpSpPr>
          <a:xfrm>
            <a:off x="2044227" y="8016480"/>
            <a:ext cx="6141978" cy="1875366"/>
            <a:chOff x="6923186" y="2616106"/>
            <a:chExt cx="3924429" cy="1122447"/>
          </a:xfrm>
        </p:grpSpPr>
        <p:sp>
          <p:nvSpPr>
            <p:cNvPr id="32" name="Hình chữ nhật: Góc Tròn 5">
              <a:extLst>
                <a:ext uri="{FF2B5EF4-FFF2-40B4-BE49-F238E27FC236}">
                  <a16:creationId xmlns:a16="http://schemas.microsoft.com/office/drawing/2014/main" xmlns="" id="{8EEC35D7-D802-9752-CD4C-C2A971832E95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D218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9" name="Hình ảnh 10">
              <a:extLst>
                <a:ext uri="{FF2B5EF4-FFF2-40B4-BE49-F238E27FC236}">
                  <a16:creationId xmlns:a16="http://schemas.microsoft.com/office/drawing/2014/main" xmlns="" id="{0312C03F-3D49-E75F-955A-73B6F99D6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923186" y="2636482"/>
              <a:ext cx="960699" cy="997127"/>
            </a:xfrm>
            <a:prstGeom prst="rect">
              <a:avLst/>
            </a:prstGeom>
          </p:spPr>
        </p:pic>
      </p:grpSp>
      <p:grpSp>
        <p:nvGrpSpPr>
          <p:cNvPr id="43" name="C">
            <a:extLst>
              <a:ext uri="{FF2B5EF4-FFF2-40B4-BE49-F238E27FC236}">
                <a16:creationId xmlns:a16="http://schemas.microsoft.com/office/drawing/2014/main" xmlns="" id="{57518877-63FB-6122-8A40-BE9AC7933948}"/>
              </a:ext>
            </a:extLst>
          </p:cNvPr>
          <p:cNvGrpSpPr/>
          <p:nvPr/>
        </p:nvGrpSpPr>
        <p:grpSpPr>
          <a:xfrm>
            <a:off x="11078266" y="7977056"/>
            <a:ext cx="6421121" cy="1864504"/>
            <a:chOff x="1631642" y="4263687"/>
            <a:chExt cx="3819907" cy="997127"/>
          </a:xfrm>
        </p:grpSpPr>
        <p:sp>
          <p:nvSpPr>
            <p:cNvPr id="44" name="Hình chữ nhật: Góc Tròn 6">
              <a:extLst>
                <a:ext uri="{FF2B5EF4-FFF2-40B4-BE49-F238E27FC236}">
                  <a16:creationId xmlns:a16="http://schemas.microsoft.com/office/drawing/2014/main" xmlns="" id="{0CC24DFE-DD3B-5D7A-C248-E36892FF76E5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D218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45" name="Hình ảnh 11">
              <a:extLst>
                <a:ext uri="{FF2B5EF4-FFF2-40B4-BE49-F238E27FC236}">
                  <a16:creationId xmlns:a16="http://schemas.microsoft.com/office/drawing/2014/main" xmlns="" id="{7BA8AADC-FFF4-6616-D2E6-CE696C42B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631642" y="4347385"/>
              <a:ext cx="960699" cy="904672"/>
            </a:xfrm>
            <a:prstGeom prst="rect">
              <a:avLst/>
            </a:prstGeom>
          </p:spPr>
        </p:pic>
      </p:grpSp>
      <p:pic>
        <p:nvPicPr>
          <p:cNvPr id="49" name="Đúng">
            <a:extLst>
              <a:ext uri="{FF2B5EF4-FFF2-40B4-BE49-F238E27FC236}">
                <a16:creationId xmlns:a16="http://schemas.microsoft.com/office/drawing/2014/main" xmlns="" id="{1DDE3C62-9CD2-8613-8339-3152F98A80D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10268947" y="6149390"/>
            <a:ext cx="1345061" cy="1335258"/>
          </a:xfrm>
          <a:prstGeom prst="rect">
            <a:avLst/>
          </a:prstGeom>
        </p:spPr>
      </p:pic>
      <p:pic>
        <p:nvPicPr>
          <p:cNvPr id="50" name="Hình ảnh 15">
            <a:extLst>
              <a:ext uri="{FF2B5EF4-FFF2-40B4-BE49-F238E27FC236}">
                <a16:creationId xmlns:a16="http://schemas.microsoft.com/office/drawing/2014/main" xmlns="" id="{A0AA0C06-E436-08AF-82E2-742E95AB9FA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7326507" y="8263733"/>
            <a:ext cx="1345061" cy="1335258"/>
          </a:xfrm>
          <a:prstGeom prst="rect">
            <a:avLst/>
          </a:prstGeom>
        </p:spPr>
      </p:pic>
      <p:pic>
        <p:nvPicPr>
          <p:cNvPr id="51" name="Hình ảnh 16">
            <a:extLst>
              <a:ext uri="{FF2B5EF4-FFF2-40B4-BE49-F238E27FC236}">
                <a16:creationId xmlns:a16="http://schemas.microsoft.com/office/drawing/2014/main" xmlns="" id="{33066AA4-C9E4-48BB-9D85-41738FDF2F7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6481856" y="8278641"/>
            <a:ext cx="1345061" cy="1335258"/>
          </a:xfrm>
          <a:prstGeom prst="rect">
            <a:avLst/>
          </a:prstGeom>
        </p:spPr>
      </p:pic>
      <p:pic>
        <p:nvPicPr>
          <p:cNvPr id="5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B0F9754F-3A9E-153E-5AF5-D4B96E40CB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421627" y="8122336"/>
            <a:ext cx="731045" cy="731045"/>
          </a:xfrm>
          <a:prstGeom prst="rect">
            <a:avLst/>
          </a:prstGeom>
        </p:spPr>
      </p:pic>
      <p:pic>
        <p:nvPicPr>
          <p:cNvPr id="5" name="Picture 4" descr="A black and white picture with pink squares and a black and white picture&#10;&#10;AI-generated content may be incorrect.">
            <a:extLst>
              <a:ext uri="{FF2B5EF4-FFF2-40B4-BE49-F238E27FC236}">
                <a16:creationId xmlns:a16="http://schemas.microsoft.com/office/drawing/2014/main" xmlns="" id="{36529E87-965C-1110-3C69-7393FC153E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t="5151" r="2824" b="46251"/>
          <a:stretch>
            <a:fillRect/>
          </a:stretch>
        </p:blipFill>
        <p:spPr>
          <a:xfrm>
            <a:off x="2044227" y="2963490"/>
            <a:ext cx="13434682" cy="2489163"/>
          </a:xfrm>
          <a:prstGeom prst="rect">
            <a:avLst/>
          </a:prstGeom>
        </p:spPr>
      </p:pic>
      <p:pic>
        <p:nvPicPr>
          <p:cNvPr id="23" name="Picture 22" descr="A black and white picture with pink squares and a black and white picture&#10;&#10;AI-generated content may be incorrect.">
            <a:extLst>
              <a:ext uri="{FF2B5EF4-FFF2-40B4-BE49-F238E27FC236}">
                <a16:creationId xmlns:a16="http://schemas.microsoft.com/office/drawing/2014/main" xmlns="" id="{8B6B0F4E-5050-EC52-ABFA-CB12173504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6163" r="86125" b="46251"/>
          <a:stretch>
            <a:fillRect/>
          </a:stretch>
        </p:blipFill>
        <p:spPr>
          <a:xfrm>
            <a:off x="7140165" y="5780212"/>
            <a:ext cx="1563374" cy="2107000"/>
          </a:xfrm>
          <a:prstGeom prst="rect">
            <a:avLst/>
          </a:prstGeom>
        </p:spPr>
      </p:pic>
      <p:pic>
        <p:nvPicPr>
          <p:cNvPr id="25" name="Picture 24" descr="A black and white picture with pink squares and a black and white picture&#10;&#10;AI-generated content may be incorrect.">
            <a:extLst>
              <a:ext uri="{FF2B5EF4-FFF2-40B4-BE49-F238E27FC236}">
                <a16:creationId xmlns:a16="http://schemas.microsoft.com/office/drawing/2014/main" xmlns="" id="{3058F5C8-1CD1-63E7-B5FE-E625939C7A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5" t="8775" r="12198" b="47769"/>
          <a:stretch>
            <a:fillRect/>
          </a:stretch>
        </p:blipFill>
        <p:spPr>
          <a:xfrm>
            <a:off x="4790488" y="7699826"/>
            <a:ext cx="1587002" cy="2092879"/>
          </a:xfrm>
          <a:prstGeom prst="rect">
            <a:avLst/>
          </a:prstGeom>
        </p:spPr>
      </p:pic>
      <p:pic>
        <p:nvPicPr>
          <p:cNvPr id="28" name="Picture 27" descr="A black and white picture with pink squares and a black and white picture&#10;&#10;AI-generated content may be incorrect.">
            <a:extLst>
              <a:ext uri="{FF2B5EF4-FFF2-40B4-BE49-F238E27FC236}">
                <a16:creationId xmlns:a16="http://schemas.microsoft.com/office/drawing/2014/main" xmlns="" id="{F2BDE7CD-36FA-B94C-F99D-69AF5D66B3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8" t="9410" r="2710" b="46252"/>
          <a:stretch>
            <a:fillRect/>
          </a:stretch>
        </p:blipFill>
        <p:spPr>
          <a:xfrm>
            <a:off x="14166859" y="7864975"/>
            <a:ext cx="1310758" cy="21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20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647FC8-0AF7-DFA6-DB90-F8FDCE3AB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B7D77C2-32DD-496D-903A-5CF91CF1A5EA}"/>
              </a:ext>
            </a:extLst>
          </p:cNvPr>
          <p:cNvSpPr/>
          <p:nvPr/>
        </p:nvSpPr>
        <p:spPr>
          <a:xfrm>
            <a:off x="250232" y="504660"/>
            <a:ext cx="17516562" cy="9584055"/>
          </a:xfrm>
          <a:prstGeom prst="rect">
            <a:avLst/>
          </a:prstGeom>
          <a:solidFill>
            <a:schemeClr val="bg1">
              <a:alpha val="97000"/>
            </a:schemeClr>
          </a:solidFill>
          <a:ln w="762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81548C22-7A2F-F7A5-3E63-7781A7B4F569}"/>
              </a:ext>
            </a:extLst>
          </p:cNvPr>
          <p:cNvSpPr/>
          <p:nvPr/>
        </p:nvSpPr>
        <p:spPr>
          <a:xfrm>
            <a:off x="659127" y="-342900"/>
            <a:ext cx="993791" cy="982950"/>
          </a:xfrm>
          <a:custGeom>
            <a:avLst/>
            <a:gdLst/>
            <a:ahLst/>
            <a:cxnLst/>
            <a:rect l="l" t="t" r="r" b="b"/>
            <a:pathLst>
              <a:path w="993791" h="982950">
                <a:moveTo>
                  <a:pt x="0" y="0"/>
                </a:moveTo>
                <a:lnTo>
                  <a:pt x="993792" y="0"/>
                </a:lnTo>
                <a:lnTo>
                  <a:pt x="993792" y="982951"/>
                </a:lnTo>
                <a:lnTo>
                  <a:pt x="0" y="982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F6B3CD12-3322-3581-75BD-9E713A096D8C}"/>
              </a:ext>
            </a:extLst>
          </p:cNvPr>
          <p:cNvSpPr/>
          <p:nvPr/>
        </p:nvSpPr>
        <p:spPr>
          <a:xfrm rot="350359">
            <a:off x="-473353" y="-490619"/>
            <a:ext cx="1668235" cy="1634870"/>
          </a:xfrm>
          <a:custGeom>
            <a:avLst/>
            <a:gdLst/>
            <a:ahLst/>
            <a:cxnLst/>
            <a:rect l="l" t="t" r="r" b="b"/>
            <a:pathLst>
              <a:path w="1668235" h="1634870">
                <a:moveTo>
                  <a:pt x="0" y="0"/>
                </a:moveTo>
                <a:lnTo>
                  <a:pt x="1668236" y="0"/>
                </a:lnTo>
                <a:lnTo>
                  <a:pt x="1668236" y="1634870"/>
                </a:lnTo>
                <a:lnTo>
                  <a:pt x="0" y="1634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23D8A33C-C93F-28BA-E611-39D280C65C78}"/>
              </a:ext>
            </a:extLst>
          </p:cNvPr>
          <p:cNvSpPr/>
          <p:nvPr/>
        </p:nvSpPr>
        <p:spPr>
          <a:xfrm>
            <a:off x="1404624" y="537225"/>
            <a:ext cx="496588" cy="570195"/>
          </a:xfrm>
          <a:custGeom>
            <a:avLst/>
            <a:gdLst/>
            <a:ahLst/>
            <a:cxnLst/>
            <a:rect l="l" t="t" r="r" b="b"/>
            <a:pathLst>
              <a:path w="496588" h="570195">
                <a:moveTo>
                  <a:pt x="0" y="0"/>
                </a:moveTo>
                <a:lnTo>
                  <a:pt x="496588" y="0"/>
                </a:lnTo>
                <a:lnTo>
                  <a:pt x="496588" y="570195"/>
                </a:lnTo>
                <a:lnTo>
                  <a:pt x="0" y="570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xmlns="" id="{73D06220-C86D-4729-E29B-646F29F1BBE8}"/>
              </a:ext>
            </a:extLst>
          </p:cNvPr>
          <p:cNvGrpSpPr/>
          <p:nvPr/>
        </p:nvGrpSpPr>
        <p:grpSpPr>
          <a:xfrm>
            <a:off x="-1622" y="9009849"/>
            <a:ext cx="18605194" cy="1329365"/>
            <a:chOff x="0" y="-28575"/>
            <a:chExt cx="14036026" cy="1002892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A151AB33-5E74-CADF-0720-8B1C0BC5EAC3}"/>
                </a:ext>
              </a:extLst>
            </p:cNvPr>
            <p:cNvSpPr/>
            <p:nvPr/>
          </p:nvSpPr>
          <p:spPr>
            <a:xfrm>
              <a:off x="0" y="78636"/>
              <a:ext cx="14036025" cy="895681"/>
            </a:xfrm>
            <a:custGeom>
              <a:avLst/>
              <a:gdLst/>
              <a:ahLst/>
              <a:cxnLst/>
              <a:rect l="l" t="t" r="r" b="b"/>
              <a:pathLst>
                <a:path w="14036025" h="895681">
                  <a:moveTo>
                    <a:pt x="0" y="0"/>
                  </a:moveTo>
                  <a:lnTo>
                    <a:pt x="14036025" y="0"/>
                  </a:lnTo>
                  <a:lnTo>
                    <a:pt x="14036025" y="895681"/>
                  </a:lnTo>
                  <a:lnTo>
                    <a:pt x="0" y="895681"/>
                  </a:lnTo>
                  <a:close/>
                </a:path>
              </a:pathLst>
            </a:custGeom>
            <a:solidFill>
              <a:srgbClr val="F4D7D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26853EAE-4C15-C8A4-F3D9-B7731578796F}"/>
                </a:ext>
              </a:extLst>
            </p:cNvPr>
            <p:cNvSpPr txBox="1"/>
            <p:nvPr/>
          </p:nvSpPr>
          <p:spPr>
            <a:xfrm>
              <a:off x="0" y="-28575"/>
              <a:ext cx="14036026" cy="9242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Box 21">
            <a:extLst>
              <a:ext uri="{FF2B5EF4-FFF2-40B4-BE49-F238E27FC236}">
                <a16:creationId xmlns:a16="http://schemas.microsoft.com/office/drawing/2014/main" xmlns="" id="{FEFCA94D-78D8-8A1C-3A4A-D3C323AE71B7}"/>
              </a:ext>
            </a:extLst>
          </p:cNvPr>
          <p:cNvSpPr txBox="1"/>
          <p:nvPr/>
        </p:nvSpPr>
        <p:spPr>
          <a:xfrm>
            <a:off x="-182331" y="1056769"/>
            <a:ext cx="1300639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16B5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4. Với các miếng bìa hình tam giác: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16B52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 descr="A green arrow with a dotted line&#10;&#10;AI-generated content may be incorrect.">
            <a:extLst>
              <a:ext uri="{FF2B5EF4-FFF2-40B4-BE49-F238E27FC236}">
                <a16:creationId xmlns:a16="http://schemas.microsoft.com/office/drawing/2014/main" xmlns="" id="{7F66011F-B239-1042-55F4-508E95850A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80" y="2947722"/>
            <a:ext cx="6192923" cy="3948371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F1A3E161-0BDB-CFD8-5C5C-B9B4637EB354}"/>
              </a:ext>
            </a:extLst>
          </p:cNvPr>
          <p:cNvSpPr txBox="1"/>
          <p:nvPr/>
        </p:nvSpPr>
        <p:spPr>
          <a:xfrm>
            <a:off x="-73477" y="3711699"/>
            <a:ext cx="8869906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Bạn Mai ghép thành hình sau: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xmlns="" id="{A283DDA8-5D51-E659-D51A-022DAF015B9C}"/>
              </a:ext>
            </a:extLst>
          </p:cNvPr>
          <p:cNvSpPr txBox="1"/>
          <p:nvPr/>
        </p:nvSpPr>
        <p:spPr>
          <a:xfrm>
            <a:off x="708122" y="6726412"/>
            <a:ext cx="1211593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 bạn Mai đã dùng bao nhiêu miếng bìa hình tam giác để ghép được hình trên?</a:t>
            </a:r>
          </a:p>
        </p:txBody>
      </p:sp>
      <p:pic>
        <p:nvPicPr>
          <p:cNvPr id="23" name="Picture 22" descr="A couple of kids sitting at desks&#10;&#10;AI-generated content may be incorrect.">
            <a:extLst>
              <a:ext uri="{FF2B5EF4-FFF2-40B4-BE49-F238E27FC236}">
                <a16:creationId xmlns:a16="http://schemas.microsoft.com/office/drawing/2014/main" xmlns="" id="{7B9D9EA6-B7DB-91D5-1C21-AD08CB3A4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316" y="6209985"/>
            <a:ext cx="6346133" cy="391967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443B810-5070-3164-9F98-6F3E4F57C758}"/>
              </a:ext>
            </a:extLst>
          </p:cNvPr>
          <p:cNvCxnSpPr>
            <a:cxnSpLocks/>
          </p:cNvCxnSpPr>
          <p:nvPr/>
        </p:nvCxnSpPr>
        <p:spPr>
          <a:xfrm flipV="1">
            <a:off x="9088906" y="3974123"/>
            <a:ext cx="1714574" cy="17668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FE9EDAF-2975-8CBD-B2F2-141BE6315B65}"/>
              </a:ext>
            </a:extLst>
          </p:cNvPr>
          <p:cNvCxnSpPr>
            <a:cxnSpLocks/>
          </p:cNvCxnSpPr>
          <p:nvPr/>
        </p:nvCxnSpPr>
        <p:spPr>
          <a:xfrm>
            <a:off x="10803480" y="3967771"/>
            <a:ext cx="1791549" cy="17732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4245468B-ED4D-C1C1-1508-46ED604192AD}"/>
              </a:ext>
            </a:extLst>
          </p:cNvPr>
          <p:cNvCxnSpPr>
            <a:cxnSpLocks/>
          </p:cNvCxnSpPr>
          <p:nvPr/>
        </p:nvCxnSpPr>
        <p:spPr>
          <a:xfrm>
            <a:off x="12632280" y="4857549"/>
            <a:ext cx="176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Picture 39" descr="A yellow triangle with a black background&#10;&#10;AI-generated content may be incorrect.">
            <a:extLst>
              <a:ext uri="{FF2B5EF4-FFF2-40B4-BE49-F238E27FC236}">
                <a16:creationId xmlns:a16="http://schemas.microsoft.com/office/drawing/2014/main" xmlns="" id="{E86E6DE6-1D84-8A98-7099-D194C091B7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797" y="754084"/>
            <a:ext cx="2357483" cy="2303658"/>
          </a:xfrm>
          <a:prstGeom prst="rect">
            <a:avLst/>
          </a:prstGeom>
        </p:spPr>
      </p:pic>
      <p:sp>
        <p:nvSpPr>
          <p:cNvPr id="46" name="TextBox 21">
            <a:extLst>
              <a:ext uri="{FF2B5EF4-FFF2-40B4-BE49-F238E27FC236}">
                <a16:creationId xmlns:a16="http://schemas.microsoft.com/office/drawing/2014/main" xmlns="" id="{34F52629-09E9-0429-FBA9-7719423DB60A}"/>
              </a:ext>
            </a:extLst>
          </p:cNvPr>
          <p:cNvSpPr txBox="1"/>
          <p:nvPr/>
        </p:nvSpPr>
        <p:spPr>
          <a:xfrm>
            <a:off x="629819" y="7003555"/>
            <a:ext cx="12115939" cy="1661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74320" tIns="91440" rIns="274320" bIns="9144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 dirty="0">
                <a:ln w="6350">
                  <a:solidFill>
                    <a:schemeClr val="tx1"/>
                  </a:solidFill>
                </a:ln>
                <a:solidFill>
                  <a:srgbClr val="41C48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 Mai đã dùng 6 miếng bìa hình tam giác để ghép được hình trên.</a:t>
            </a:r>
          </a:p>
        </p:txBody>
      </p:sp>
    </p:spTree>
    <p:extLst>
      <p:ext uri="{BB962C8B-B14F-4D97-AF65-F5344CB8AC3E}">
        <p14:creationId xmlns:p14="http://schemas.microsoft.com/office/powerpoint/2010/main" val="4021866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9" grpId="0"/>
      <p:bldP spid="9" grpId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255</Words>
  <Application>Microsoft Office PowerPoint</Application>
  <PresentationFormat>Custom</PresentationFormat>
  <Paragraphs>23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Tahoma</vt:lpstr>
      <vt:lpstr>Cambria Bold</vt:lpstr>
      <vt:lpstr>Cambria</vt:lpstr>
      <vt:lpstr>Calibri</vt:lpstr>
      <vt:lpstr>Aptos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T20_NhanChiavoi10,100,..._MNT</dc:title>
  <dc:creator>admin</dc:creator>
  <cp:lastModifiedBy>admin</cp:lastModifiedBy>
  <cp:revision>103</cp:revision>
  <dcterms:created xsi:type="dcterms:W3CDTF">2006-08-16T00:00:00Z</dcterms:created>
  <dcterms:modified xsi:type="dcterms:W3CDTF">2025-11-23T15:24:54Z</dcterms:modified>
  <dc:identifier>DAF2r3-8Xrk</dc:identifier>
</cp:coreProperties>
</file>