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1817239693" r:id="rId2"/>
    <p:sldId id="1817239698" r:id="rId3"/>
    <p:sldId id="1817239699" r:id="rId4"/>
    <p:sldId id="181723970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300"/>
    <a:srgbClr val="7BC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64" d="100"/>
          <a:sy n="64" d="100"/>
        </p:scale>
        <p:origin x="6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92E92-DA4D-4221-9033-97A5C00AF559}" type="datetimeFigureOut">
              <a:rPr lang="en-SG" smtClean="0"/>
              <a:t>22/12/2025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77D75-B7F4-4546-8A43-89160814607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4096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328D8F-62D1-1D63-F636-044F80F76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AE1DC1-79D6-7272-4B7B-EFB34002E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652B99-5A62-4A14-5608-D73903C12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9B4DC95-0865-4744-A2FB-60A97ED3C65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D779C6-E52D-E0D9-F19E-52C3E042B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F3701E-418A-6F6A-DD10-CA46CD02F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7D9668-6EC1-4F2F-BC94-DDA62D22D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82804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0EACF-F957-0C54-BD92-548293FC4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2BCE34-C4A1-0B55-4636-04703BF91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CDD99A-8E2B-1EF7-FD0A-1E16ACEE88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9B4DC95-0865-4744-A2FB-60A97ED3C65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CBB467-2FFD-816B-1BFE-0B796F7D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CBF9D4-88FF-3778-F80B-5AD6F407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7D9668-6EC1-4F2F-BC94-DDA62D22D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13123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AF6436-1986-EDAA-030D-6E953B3B8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E29457-3E6D-5522-B7DC-FEACF005E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96E55D-E8B0-884F-30E2-313B5DE7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9B4DC95-0865-4744-A2FB-60A97ED3C65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4C49C2-523E-419E-E9DD-6432BFBD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7A50B7-0FF7-A2B7-35D4-DB73BDD1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7D9668-6EC1-4F2F-BC94-DDA62D22D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0321"/>
      </p:ext>
    </p:extLst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5F54FE9-D16C-4D62-A9C5-786BF5BC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F70BD48-CF82-49BB-AE5A-16807C917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6C18364-5030-4DB3-80C9-86DA84A6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97C5-D955-442E-B99A-9041020E42B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8827982-5E96-40A5-B377-C8F52EB64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15C0B3D-A417-4F18-92D8-3FD21B5DB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16D8-D209-493A-B479-AE7EA9596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30014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>
            <a:extLst>
              <a:ext uri="{FF2B5EF4-FFF2-40B4-BE49-F238E27FC236}">
                <a16:creationId xmlns:a16="http://schemas.microsoft.com/office/drawing/2014/main" xmlns="" id="{9916E9E1-A22A-7DFB-22D1-DCB20A644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r="35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17936D0-6225-C1BA-1226-2E0A7177E532}"/>
              </a:ext>
            </a:extLst>
          </p:cNvPr>
          <p:cNvGrpSpPr/>
          <p:nvPr userDrawn="1"/>
        </p:nvGrpSpPr>
        <p:grpSpPr>
          <a:xfrm>
            <a:off x="39563" y="24790"/>
            <a:ext cx="12561060" cy="6857999"/>
            <a:chOff x="-19947" y="578953"/>
            <a:chExt cx="10358649" cy="6337610"/>
          </a:xfrm>
        </p:grpSpPr>
        <p:sp>
          <p:nvSpPr>
            <p:cNvPr id="3" name="Google Shape;60;p13">
              <a:extLst>
                <a:ext uri="{FF2B5EF4-FFF2-40B4-BE49-F238E27FC236}">
                  <a16:creationId xmlns:a16="http://schemas.microsoft.com/office/drawing/2014/main" xmlns="" id="{A35476BE-F701-5B6F-E485-18FE172FD60B}"/>
                </a:ext>
              </a:extLst>
            </p:cNvPr>
            <p:cNvSpPr/>
            <p:nvPr/>
          </p:nvSpPr>
          <p:spPr>
            <a:xfrm>
              <a:off x="265020" y="1009934"/>
              <a:ext cx="9199928" cy="5618130"/>
            </a:xfrm>
            <a:custGeom>
              <a:avLst/>
              <a:gdLst>
                <a:gd name="connsiteX0" fmla="*/ 0 w 9199928"/>
                <a:gd name="connsiteY0" fmla="*/ 489114 h 5618130"/>
                <a:gd name="connsiteX1" fmla="*/ 489114 w 9199928"/>
                <a:gd name="connsiteY1" fmla="*/ 0 h 5618130"/>
                <a:gd name="connsiteX2" fmla="*/ 8710814 w 9199928"/>
                <a:gd name="connsiteY2" fmla="*/ 0 h 5618130"/>
                <a:gd name="connsiteX3" fmla="*/ 9199928 w 9199928"/>
                <a:gd name="connsiteY3" fmla="*/ 489114 h 5618130"/>
                <a:gd name="connsiteX4" fmla="*/ 9199928 w 9199928"/>
                <a:gd name="connsiteY4" fmla="*/ 5129016 h 5618130"/>
                <a:gd name="connsiteX5" fmla="*/ 8710814 w 9199928"/>
                <a:gd name="connsiteY5" fmla="*/ 5618130 h 5618130"/>
                <a:gd name="connsiteX6" fmla="*/ 489114 w 9199928"/>
                <a:gd name="connsiteY6" fmla="*/ 5618130 h 5618130"/>
                <a:gd name="connsiteX7" fmla="*/ 0 w 9199928"/>
                <a:gd name="connsiteY7" fmla="*/ 5129016 h 5618130"/>
                <a:gd name="connsiteX8" fmla="*/ 0 w 9199928"/>
                <a:gd name="connsiteY8" fmla="*/ 489114 h 561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9928" h="5618130" fill="none" extrusionOk="0">
                  <a:moveTo>
                    <a:pt x="0" y="489114"/>
                  </a:moveTo>
                  <a:cubicBezTo>
                    <a:pt x="495" y="232370"/>
                    <a:pt x="232049" y="21927"/>
                    <a:pt x="489114" y="0"/>
                  </a:cubicBezTo>
                  <a:cubicBezTo>
                    <a:pt x="3332662" y="72427"/>
                    <a:pt x="7321563" y="61419"/>
                    <a:pt x="8710814" y="0"/>
                  </a:cubicBezTo>
                  <a:cubicBezTo>
                    <a:pt x="8974768" y="-42515"/>
                    <a:pt x="9166418" y="208848"/>
                    <a:pt x="9199928" y="489114"/>
                  </a:cubicBezTo>
                  <a:cubicBezTo>
                    <a:pt x="9300804" y="2657698"/>
                    <a:pt x="9092615" y="2956592"/>
                    <a:pt x="9199928" y="5129016"/>
                  </a:cubicBezTo>
                  <a:cubicBezTo>
                    <a:pt x="9206653" y="5365017"/>
                    <a:pt x="8963399" y="5598462"/>
                    <a:pt x="8710814" y="5618130"/>
                  </a:cubicBezTo>
                  <a:cubicBezTo>
                    <a:pt x="4832983" y="5647957"/>
                    <a:pt x="3695517" y="5538824"/>
                    <a:pt x="489114" y="5618130"/>
                  </a:cubicBezTo>
                  <a:cubicBezTo>
                    <a:pt x="259465" y="5613554"/>
                    <a:pt x="-9400" y="5401005"/>
                    <a:pt x="0" y="5129016"/>
                  </a:cubicBezTo>
                  <a:cubicBezTo>
                    <a:pt x="50037" y="3367944"/>
                    <a:pt x="770" y="1211801"/>
                    <a:pt x="0" y="489114"/>
                  </a:cubicBezTo>
                  <a:close/>
                </a:path>
                <a:path w="9199928" h="5618130" stroke="0" extrusionOk="0">
                  <a:moveTo>
                    <a:pt x="0" y="489114"/>
                  </a:moveTo>
                  <a:cubicBezTo>
                    <a:pt x="30989" y="227431"/>
                    <a:pt x="237597" y="38780"/>
                    <a:pt x="489114" y="0"/>
                  </a:cubicBezTo>
                  <a:cubicBezTo>
                    <a:pt x="4156189" y="123000"/>
                    <a:pt x="6592893" y="-96860"/>
                    <a:pt x="8710814" y="0"/>
                  </a:cubicBezTo>
                  <a:cubicBezTo>
                    <a:pt x="8960817" y="-15340"/>
                    <a:pt x="9201589" y="215636"/>
                    <a:pt x="9199928" y="489114"/>
                  </a:cubicBezTo>
                  <a:cubicBezTo>
                    <a:pt x="9203101" y="1166320"/>
                    <a:pt x="9294195" y="4394013"/>
                    <a:pt x="9199928" y="5129016"/>
                  </a:cubicBezTo>
                  <a:cubicBezTo>
                    <a:pt x="9195808" y="5400639"/>
                    <a:pt x="8931743" y="5610078"/>
                    <a:pt x="8710814" y="5618130"/>
                  </a:cubicBezTo>
                  <a:cubicBezTo>
                    <a:pt x="4688940" y="5457423"/>
                    <a:pt x="4345746" y="5657797"/>
                    <a:pt x="489114" y="5618130"/>
                  </a:cubicBezTo>
                  <a:cubicBezTo>
                    <a:pt x="174957" y="5609238"/>
                    <a:pt x="-7802" y="5395612"/>
                    <a:pt x="0" y="5129016"/>
                  </a:cubicBezTo>
                  <a:cubicBezTo>
                    <a:pt x="32216" y="2811163"/>
                    <a:pt x="57206" y="1283240"/>
                    <a:pt x="0" y="489114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6350" cap="flat" cmpd="sng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  <a:extLst>
                <a:ext uri="{C807C97D-BFC1-408E-A445-0C87EB9F89A2}">
                  <ask:lineSketchStyleProps xmlns:ask="http://schemas.microsoft.com/office/drawing/2018/sketchyshapes" xmlns="" sd="852854689">
                    <a:prstGeom prst="roundRect">
                      <a:avLst>
                        <a:gd name="adj" fmla="val 8706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dist="952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C1363B34-DED8-1418-F361-D2001F78F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25" b="13598"/>
            <a:stretch/>
          </p:blipFill>
          <p:spPr>
            <a:xfrm flipH="1">
              <a:off x="-19947" y="578953"/>
              <a:ext cx="10358649" cy="63376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5306907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24971-50FC-5846-0F07-A9DEA50C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653F8D-A5BB-DF24-14ED-BC0C0E075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0A8464-852E-D669-7449-B2C81F28AC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9B4DC95-0865-4744-A2FB-60A97ED3C65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21CB29-C133-6C79-66EC-8640DB0AD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A3EBF9-2A1E-DAFC-842B-0248AB8EA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7D9668-6EC1-4F2F-BC94-DDA62D22D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2814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8EB-D667-5F80-F139-DB9BE5846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4C5ED9-2A28-0644-E4B7-4F36D6836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C8CE24-E8C4-BB10-6B1C-EDEEB141E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11E5BE-04E2-CE71-0E2F-1B319C2A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9B4DC95-0865-4744-A2FB-60A97ED3C65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8B9873-80C8-50F7-4AAC-FE4661E9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40E833-BE64-75AC-D233-83FAA9D3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7D9668-6EC1-4F2F-BC94-DDA62D22D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33910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0F9805-AA71-2F6C-C57E-5B0BABFAC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B8D697-8C8D-55A9-8633-0CC8F1676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0992EA6-3692-96D5-5E08-54A89AFB3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1F1F20F-DDFF-A2F4-B6D2-3C8D5FCDB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13D8EEB-3615-9A0D-2B34-73B26F7A8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8A33E90-9AF5-9874-EE31-026B20CC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9B4DC95-0865-4744-A2FB-60A97ED3C65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95160FF-B4B5-9EDE-A09F-62D395E4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C29531-0AF6-B0A9-CE55-BBEC8779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7D9668-6EC1-4F2F-BC94-DDA62D22D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5202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BC9346-DC8F-26A1-6B74-155FB5D3C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64047EE-F6B3-BFD9-C843-8A55EBD626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9B4DC95-0865-4744-A2FB-60A97ED3C65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7315852-9B47-D905-C7DB-E42E21A7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CFED1AF-317D-2485-CBC8-E1D5703B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7D9668-6EC1-4F2F-BC94-DDA62D22D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64035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5406C0D-C2AD-B2E7-DB25-63CD279A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9B4DC95-0865-4744-A2FB-60A97ED3C65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6E97B1-905E-4DC6-0283-C3FF7B91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DB4101-D9A4-B04D-CF5F-66EC232F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7D9668-6EC1-4F2F-BC94-DDA62D22D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09473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B3F41-73F8-C732-CE75-4F92F7A7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79ADA9-C85C-D935-2308-EFF3EC70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A0B71E-BD58-A719-CCA1-0D4687F13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0E724F-F3EB-08D3-E1CC-E62B6138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9B4DC95-0865-4744-A2FB-60A97ED3C65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CE4A0E-0972-2263-0449-DEE407BD4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DC8D98-8AA6-E7FA-ECB1-DB7FB7CB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7D9668-6EC1-4F2F-BC94-DDA62D22D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89706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FF9D66-90C1-1AD7-8DB9-1565031EC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29D1E00-98C2-2564-AF7F-201DCFCE4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DA1AF7-AE73-85B1-1C14-5F96F2BAA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17FF5E-258C-ADC6-50A4-5A8EE8702F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9B4DC95-0865-4744-A2FB-60A97ED3C65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AF8BDD-1704-C353-E008-894FDE65D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479DE-90C2-A3E1-B61D-2181A443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7D9668-6EC1-4F2F-BC94-DDA62D22D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69818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AD96E191-5CD1-CBD7-98BA-0C1AC3B8A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5EEBEB-9937-486C-A3CD-D5DD78A5727E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1C9C7CA5-6D3F-538F-5C4F-34B5F2E21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147C25A-0B94-E94E-5287-AC601A405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B7FBA3-B487-44E8-81E6-BA49CFAD48F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1551EEAF-01B1-25B6-6AFA-815380BD8757}"/>
              </a:ext>
            </a:extLst>
          </p:cNvPr>
          <p:cNvSpPr txBox="1"/>
          <p:nvPr userDrawn="1"/>
        </p:nvSpPr>
        <p:spPr>
          <a:xfrm>
            <a:off x="1423988" y="9158725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909B911-F57F-C941-D8C1-28762866054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121" y="8472263"/>
            <a:ext cx="2487663" cy="2552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1602A1D-83DF-B9FC-E002-9A63F7E6D5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-18075729"/>
            <a:ext cx="2487663" cy="2552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53C68E1-C0A6-3F7C-9C97-8606C7A3F0D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-18075729"/>
            <a:ext cx="2487663" cy="255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FBDE31E-A50D-EFE5-E9C0-B31C9910CA2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20307300"/>
            <a:ext cx="2487663" cy="255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744D108-5B67-7732-A05F-8B3F31E7837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20307300"/>
            <a:ext cx="2487663" cy="2552700"/>
          </a:xfrm>
          <a:prstGeom prst="rect">
            <a:avLst/>
          </a:prstGeom>
        </p:spPr>
      </p:pic>
      <p:pic>
        <p:nvPicPr>
          <p:cNvPr id="12" name="Hình ảnh 31">
            <a:extLst>
              <a:ext uri="{FF2B5EF4-FFF2-40B4-BE49-F238E27FC236}">
                <a16:creationId xmlns:a16="http://schemas.microsoft.com/office/drawing/2014/main" xmlns="" id="{3A7F9D1D-D2F0-BD84-F567-554AB59CFF5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r="12560" b="22493"/>
          <a:stretch>
            <a:fillRect/>
          </a:stretch>
        </p:blipFill>
        <p:spPr>
          <a:xfrm>
            <a:off x="-2009726" y="-243220"/>
            <a:ext cx="1577926" cy="19704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BEA173E-6477-0580-288F-44EB7F873EA4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347095" y="-1148843"/>
            <a:ext cx="1926503" cy="81693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F291010-ACC4-F3B9-D996-99E2E20FDEF0}"/>
              </a:ext>
            </a:extLst>
          </p:cNvPr>
          <p:cNvSpPr txBox="1">
            <a:spLocks/>
          </p:cNvSpPr>
          <p:nvPr userDrawn="1"/>
        </p:nvSpPr>
        <p:spPr>
          <a:xfrm>
            <a:off x="-783414" y="1077159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22844F6-4761-21D8-B7FA-1C369D060107}"/>
              </a:ext>
            </a:extLst>
          </p:cNvPr>
          <p:cNvSpPr txBox="1"/>
          <p:nvPr userDrawn="1"/>
        </p:nvSpPr>
        <p:spPr>
          <a:xfrm>
            <a:off x="-2785755" y="156551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 dirty="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 dirty="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2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randomBar dir="vert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673CE00-CC71-F084-760D-2CA232C61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7D342F21-1CBB-C5FE-D112-8C6A1F1089BF}"/>
              </a:ext>
            </a:extLst>
          </p:cNvPr>
          <p:cNvGrpSpPr/>
          <p:nvPr/>
        </p:nvGrpSpPr>
        <p:grpSpPr>
          <a:xfrm rot="9191413">
            <a:off x="212686" y="-30844"/>
            <a:ext cx="4210125" cy="2989405"/>
            <a:chOff x="248122" y="3082849"/>
            <a:chExt cx="3167055" cy="2044779"/>
          </a:xfrm>
        </p:grpSpPr>
        <p:sp>
          <p:nvSpPr>
            <p:cNvPr id="56" name="Google Shape;284;p38">
              <a:extLst>
                <a:ext uri="{FF2B5EF4-FFF2-40B4-BE49-F238E27FC236}">
                  <a16:creationId xmlns:a16="http://schemas.microsoft.com/office/drawing/2014/main" xmlns="" id="{F81639AD-0100-D325-1128-0FF51AB7F95A}"/>
                </a:ext>
              </a:extLst>
            </p:cNvPr>
            <p:cNvSpPr/>
            <p:nvPr/>
          </p:nvSpPr>
          <p:spPr>
            <a:xfrm rot="12504775">
              <a:off x="474790" y="4179497"/>
              <a:ext cx="2940387" cy="948131"/>
            </a:xfrm>
            <a:custGeom>
              <a:avLst/>
              <a:gdLst/>
              <a:ahLst/>
              <a:cxnLst/>
              <a:rect l="l" t="t" r="r" b="b"/>
              <a:pathLst>
                <a:path w="117621" h="37927" extrusionOk="0">
                  <a:moveTo>
                    <a:pt x="0" y="585"/>
                  </a:moveTo>
                  <a:cubicBezTo>
                    <a:pt x="8187" y="-585"/>
                    <a:pt x="16626" y="653"/>
                    <a:pt x="24763" y="2133"/>
                  </a:cubicBezTo>
                  <a:cubicBezTo>
                    <a:pt x="28942" y="2893"/>
                    <a:pt x="34272" y="3243"/>
                    <a:pt x="36628" y="6776"/>
                  </a:cubicBezTo>
                  <a:cubicBezTo>
                    <a:pt x="38918" y="10210"/>
                    <a:pt x="39546" y="16239"/>
                    <a:pt x="36628" y="19157"/>
                  </a:cubicBezTo>
                  <a:cubicBezTo>
                    <a:pt x="33690" y="22095"/>
                    <a:pt x="23422" y="17715"/>
                    <a:pt x="25279" y="13998"/>
                  </a:cubicBezTo>
                  <a:cubicBezTo>
                    <a:pt x="31478" y="1591"/>
                    <a:pt x="52947" y="20232"/>
                    <a:pt x="64486" y="27927"/>
                  </a:cubicBezTo>
                  <a:cubicBezTo>
                    <a:pt x="75660" y="35379"/>
                    <a:pt x="90445" y="39422"/>
                    <a:pt x="103693" y="37213"/>
                  </a:cubicBezTo>
                  <a:cubicBezTo>
                    <a:pt x="108424" y="36424"/>
                    <a:pt x="112825" y="33602"/>
                    <a:pt x="117621" y="33602"/>
                  </a:cubicBezTo>
                </a:path>
              </a:pathLst>
            </a:custGeom>
            <a:noFill/>
            <a:ln w="19050" cap="flat" cmpd="sng">
              <a:solidFill>
                <a:srgbClr val="585858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7" name="Google Shape;5043;p72">
              <a:extLst>
                <a:ext uri="{FF2B5EF4-FFF2-40B4-BE49-F238E27FC236}">
                  <a16:creationId xmlns:a16="http://schemas.microsoft.com/office/drawing/2014/main" xmlns="" id="{9F801E2F-7FCB-0926-8060-87D48194EF1A}"/>
                </a:ext>
              </a:extLst>
            </p:cNvPr>
            <p:cNvGrpSpPr/>
            <p:nvPr/>
          </p:nvGrpSpPr>
          <p:grpSpPr>
            <a:xfrm rot="13925083">
              <a:off x="81857" y="3249114"/>
              <a:ext cx="1056107" cy="723578"/>
              <a:chOff x="5484350" y="3580775"/>
              <a:chExt cx="1781425" cy="1183950"/>
            </a:xfrm>
          </p:grpSpPr>
          <p:sp>
            <p:nvSpPr>
              <p:cNvPr id="58" name="Google Shape;5044;p72">
                <a:extLst>
                  <a:ext uri="{FF2B5EF4-FFF2-40B4-BE49-F238E27FC236}">
                    <a16:creationId xmlns:a16="http://schemas.microsoft.com/office/drawing/2014/main" xmlns="" id="{CA22856F-B015-E56B-800A-565C785CA95B}"/>
                  </a:ext>
                </a:extLst>
              </p:cNvPr>
              <p:cNvSpPr/>
              <p:nvPr/>
            </p:nvSpPr>
            <p:spPr>
              <a:xfrm>
                <a:off x="5889125" y="4343100"/>
                <a:ext cx="245750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9830" h="12644" extrusionOk="0">
                    <a:moveTo>
                      <a:pt x="1807" y="1"/>
                    </a:moveTo>
                    <a:lnTo>
                      <a:pt x="1" y="12644"/>
                    </a:lnTo>
                    <a:lnTo>
                      <a:pt x="9829" y="6112"/>
                    </a:lnTo>
                    <a:lnTo>
                      <a:pt x="2059" y="106"/>
                    </a:lnTo>
                    <a:lnTo>
                      <a:pt x="1807" y="1"/>
                    </a:lnTo>
                    <a:close/>
                  </a:path>
                </a:pathLst>
              </a:custGeom>
              <a:solidFill>
                <a:srgbClr val="9ECCD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5045;p72">
                <a:extLst>
                  <a:ext uri="{FF2B5EF4-FFF2-40B4-BE49-F238E27FC236}">
                    <a16:creationId xmlns:a16="http://schemas.microsoft.com/office/drawing/2014/main" xmlns="" id="{2F3E953F-3933-7BE3-822F-61EB26BC54AE}"/>
                  </a:ext>
                </a:extLst>
              </p:cNvPr>
              <p:cNvSpPr/>
              <p:nvPr/>
            </p:nvSpPr>
            <p:spPr>
              <a:xfrm>
                <a:off x="5484350" y="3580775"/>
                <a:ext cx="1781425" cy="608000"/>
              </a:xfrm>
              <a:custGeom>
                <a:avLst/>
                <a:gdLst/>
                <a:ahLst/>
                <a:cxnLst/>
                <a:rect l="l" t="t" r="r" b="b"/>
                <a:pathLst>
                  <a:path w="71257" h="24320" extrusionOk="0">
                    <a:moveTo>
                      <a:pt x="71257" y="0"/>
                    </a:moveTo>
                    <a:lnTo>
                      <a:pt x="30683" y="9388"/>
                    </a:lnTo>
                    <a:lnTo>
                      <a:pt x="28247" y="9955"/>
                    </a:lnTo>
                    <a:lnTo>
                      <a:pt x="14617" y="13105"/>
                    </a:lnTo>
                    <a:lnTo>
                      <a:pt x="11530" y="13819"/>
                    </a:lnTo>
                    <a:lnTo>
                      <a:pt x="0" y="16486"/>
                    </a:lnTo>
                    <a:lnTo>
                      <a:pt x="10144" y="24320"/>
                    </a:lnTo>
                    <a:lnTo>
                      <a:pt x="16234" y="21904"/>
                    </a:lnTo>
                    <a:lnTo>
                      <a:pt x="19048" y="20791"/>
                    </a:lnTo>
                    <a:lnTo>
                      <a:pt x="31880" y="15667"/>
                    </a:lnTo>
                    <a:lnTo>
                      <a:pt x="34127" y="14785"/>
                    </a:lnTo>
                    <a:lnTo>
                      <a:pt x="71257" y="0"/>
                    </a:lnTo>
                    <a:close/>
                  </a:path>
                </a:pathLst>
              </a:custGeom>
              <a:solidFill>
                <a:srgbClr val="C0ECF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5046;p72">
                <a:extLst>
                  <a:ext uri="{FF2B5EF4-FFF2-40B4-BE49-F238E27FC236}">
                    <a16:creationId xmlns:a16="http://schemas.microsoft.com/office/drawing/2014/main" xmlns="" id="{BBEA03B2-4E2C-94C1-560B-0FD5F852ED97}"/>
                  </a:ext>
                </a:extLst>
              </p:cNvPr>
              <p:cNvSpPr/>
              <p:nvPr/>
            </p:nvSpPr>
            <p:spPr>
              <a:xfrm>
                <a:off x="5737925" y="3580775"/>
                <a:ext cx="1527850" cy="1078425"/>
              </a:xfrm>
              <a:custGeom>
                <a:avLst/>
                <a:gdLst/>
                <a:ahLst/>
                <a:cxnLst/>
                <a:rect l="l" t="t" r="r" b="b"/>
                <a:pathLst>
                  <a:path w="61114" h="43137" extrusionOk="0">
                    <a:moveTo>
                      <a:pt x="61114" y="0"/>
                    </a:moveTo>
                    <a:lnTo>
                      <a:pt x="1" y="24320"/>
                    </a:lnTo>
                    <a:lnTo>
                      <a:pt x="6049" y="43137"/>
                    </a:lnTo>
                    <a:lnTo>
                      <a:pt x="7855" y="30389"/>
                    </a:lnTo>
                    <a:lnTo>
                      <a:pt x="61114" y="0"/>
                    </a:lnTo>
                    <a:close/>
                  </a:path>
                </a:pathLst>
              </a:custGeom>
              <a:solidFill>
                <a:srgbClr val="C0ECF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5047;p72">
                <a:extLst>
                  <a:ext uri="{FF2B5EF4-FFF2-40B4-BE49-F238E27FC236}">
                    <a16:creationId xmlns:a16="http://schemas.microsoft.com/office/drawing/2014/main" xmlns="" id="{075B3A9B-D497-6C9D-99FA-7B7D1FC521B2}"/>
                  </a:ext>
                </a:extLst>
              </p:cNvPr>
              <p:cNvSpPr/>
              <p:nvPr/>
            </p:nvSpPr>
            <p:spPr>
              <a:xfrm>
                <a:off x="5934300" y="3580775"/>
                <a:ext cx="1331475" cy="1183950"/>
              </a:xfrm>
              <a:custGeom>
                <a:avLst/>
                <a:gdLst/>
                <a:ahLst/>
                <a:cxnLst/>
                <a:rect l="l" t="t" r="r" b="b"/>
                <a:pathLst>
                  <a:path w="53259" h="47358" extrusionOk="0">
                    <a:moveTo>
                      <a:pt x="53259" y="0"/>
                    </a:moveTo>
                    <a:lnTo>
                      <a:pt x="0" y="30389"/>
                    </a:lnTo>
                    <a:lnTo>
                      <a:pt x="252" y="30599"/>
                    </a:lnTo>
                    <a:lnTo>
                      <a:pt x="8022" y="36605"/>
                    </a:lnTo>
                    <a:lnTo>
                      <a:pt x="21946" y="47358"/>
                    </a:lnTo>
                    <a:lnTo>
                      <a:pt x="53259" y="0"/>
                    </a:lnTo>
                    <a:close/>
                  </a:path>
                </a:pathLst>
              </a:custGeom>
              <a:solidFill>
                <a:srgbClr val="C0ECF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DD73FFB-6EAC-8C16-6012-4F636A473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2305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43C8333-D8CF-2E0E-F467-F5396FB494DF}"/>
              </a:ext>
            </a:extLst>
          </p:cNvPr>
          <p:cNvGrpSpPr/>
          <p:nvPr/>
        </p:nvGrpSpPr>
        <p:grpSpPr>
          <a:xfrm>
            <a:off x="849055" y="387553"/>
            <a:ext cx="1966090" cy="832249"/>
            <a:chOff x="5046464" y="616458"/>
            <a:chExt cx="1966090" cy="832249"/>
          </a:xfrm>
          <a:solidFill>
            <a:srgbClr val="7BC1BE"/>
          </a:solidFill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xmlns="" id="{02B50C27-C5EF-3510-D35F-F098CCF5DCAD}"/>
                </a:ext>
              </a:extLst>
            </p:cNvPr>
            <p:cNvSpPr/>
            <p:nvPr/>
          </p:nvSpPr>
          <p:spPr>
            <a:xfrm>
              <a:off x="5455899" y="822777"/>
              <a:ext cx="1556655" cy="625930"/>
            </a:xfrm>
            <a:prstGeom prst="roundRect">
              <a:avLst/>
            </a:prstGeom>
            <a:solidFill>
              <a:srgbClr val="7BC1B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vi-VN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</a:rPr>
                <a:t>Số?</a:t>
              </a:r>
              <a:endParaRPr lang="en-GB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59CE15C4-FE63-61E5-4F5A-F6A36F1A4E4A}"/>
                </a:ext>
              </a:extLst>
            </p:cNvPr>
            <p:cNvSpPr/>
            <p:nvPr/>
          </p:nvSpPr>
          <p:spPr>
            <a:xfrm>
              <a:off x="5046464" y="616458"/>
              <a:ext cx="676187" cy="62593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49CE27F-94EF-9D97-6CCF-E54D48641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8775" y="1561052"/>
            <a:ext cx="5397777" cy="1854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870CD4-D180-F043-C55C-85B0B2941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953" y="3753710"/>
            <a:ext cx="1420491" cy="17801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5F12056-C626-DE0B-27FD-36C65D93907D}"/>
              </a:ext>
            </a:extLst>
          </p:cNvPr>
          <p:cNvSpPr/>
          <p:nvPr/>
        </p:nvSpPr>
        <p:spPr>
          <a:xfrm>
            <a:off x="1270621" y="4050234"/>
            <a:ext cx="925830" cy="925830"/>
          </a:xfrm>
          <a:prstGeom prst="rect">
            <a:avLst/>
          </a:prstGeom>
          <a:solidFill>
            <a:srgbClr val="F1B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solidFill>
                  <a:schemeClr val="bg1"/>
                </a:solidFill>
                <a:latin typeface="UTM Avo" panose="02040603050506020204" pitchFamily="18" charset="0"/>
              </a:rPr>
              <a:t>4</a:t>
            </a:r>
            <a:endParaRPr lang="en-GB" sz="66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58A0584-8902-9236-58AF-308FA4F3987D}"/>
              </a:ext>
            </a:extLst>
          </p:cNvPr>
          <p:cNvSpPr/>
          <p:nvPr/>
        </p:nvSpPr>
        <p:spPr>
          <a:xfrm>
            <a:off x="2584114" y="4017576"/>
            <a:ext cx="925830" cy="925830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endParaRPr lang="en-US" sz="6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3801F25-F736-B08D-7FEA-E047EDA99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112" y="3722344"/>
            <a:ext cx="1420491" cy="17801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33A8A1B-2D47-4F76-C054-64B834CA8A4C}"/>
              </a:ext>
            </a:extLst>
          </p:cNvPr>
          <p:cNvSpPr/>
          <p:nvPr/>
        </p:nvSpPr>
        <p:spPr>
          <a:xfrm>
            <a:off x="5186345" y="4017576"/>
            <a:ext cx="925830" cy="925830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dirty="0">
                <a:solidFill>
                  <a:schemeClr val="tx1"/>
                </a:solidFill>
                <a:latin typeface="UTM Avo" panose="02040603050506020204" pitchFamily="18" charset="0"/>
              </a:rPr>
              <a:t>=</a:t>
            </a:r>
            <a:endParaRPr lang="en-GB" sz="66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CF544A3-5375-3EA2-1086-6031A6555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271" y="3705745"/>
            <a:ext cx="1420491" cy="1780186"/>
          </a:xfrm>
          <a:prstGeom prst="rect">
            <a:avLst/>
          </a:prstGeom>
        </p:spPr>
      </p:pic>
      <p:pic>
        <p:nvPicPr>
          <p:cNvPr id="14" name="Picture 13" descr="A cartoon of a child writing on a book&#10;&#10;AI-generated content may be incorrect.">
            <a:extLst>
              <a:ext uri="{FF2B5EF4-FFF2-40B4-BE49-F238E27FC236}">
                <a16:creationId xmlns:a16="http://schemas.microsoft.com/office/drawing/2014/main" xmlns="" id="{6FB3E056-A9B0-28E3-9096-47CB263F98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939" y="2443086"/>
            <a:ext cx="4065946" cy="41882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4261E11-FB0F-8B96-2856-7347946567EE}"/>
              </a:ext>
            </a:extLst>
          </p:cNvPr>
          <p:cNvSpPr/>
          <p:nvPr/>
        </p:nvSpPr>
        <p:spPr>
          <a:xfrm>
            <a:off x="3892322" y="4017576"/>
            <a:ext cx="925830" cy="925830"/>
          </a:xfrm>
          <a:prstGeom prst="rect">
            <a:avLst/>
          </a:prstGeom>
          <a:solidFill>
            <a:srgbClr val="F1B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solidFill>
                  <a:schemeClr val="bg1"/>
                </a:solidFill>
                <a:latin typeface="UTM Avo" panose="02040603050506020204" pitchFamily="18" charset="0"/>
              </a:rPr>
              <a:t>6</a:t>
            </a:r>
            <a:endParaRPr lang="en-GB" sz="66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59E9CA1-63B4-9B7D-82BD-C5F19D198B9E}"/>
              </a:ext>
            </a:extLst>
          </p:cNvPr>
          <p:cNvSpPr/>
          <p:nvPr/>
        </p:nvSpPr>
        <p:spPr>
          <a:xfrm>
            <a:off x="6516700" y="3954448"/>
            <a:ext cx="1420491" cy="988958"/>
          </a:xfrm>
          <a:prstGeom prst="rect">
            <a:avLst/>
          </a:prstGeom>
          <a:solidFill>
            <a:srgbClr val="F1B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solidFill>
                  <a:schemeClr val="bg1"/>
                </a:solidFill>
                <a:latin typeface="UTM Avo" panose="02040603050506020204" pitchFamily="18" charset="0"/>
              </a:rPr>
              <a:t>10</a:t>
            </a:r>
            <a:endParaRPr lang="en-GB" sz="66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0422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312B1E9-B93F-D2A4-10C2-8A013FB12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C945F45-FB83-0FC8-E79D-DE65C28A8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238" y="4668110"/>
            <a:ext cx="1420491" cy="17801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74D2666-ED63-B6B9-229A-99F3F95E275D}"/>
              </a:ext>
            </a:extLst>
          </p:cNvPr>
          <p:cNvSpPr/>
          <p:nvPr/>
        </p:nvSpPr>
        <p:spPr>
          <a:xfrm>
            <a:off x="1430568" y="4943607"/>
            <a:ext cx="925830" cy="1028929"/>
          </a:xfrm>
          <a:prstGeom prst="rect">
            <a:avLst/>
          </a:prstGeom>
          <a:solidFill>
            <a:srgbClr val="F1B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solidFill>
                  <a:schemeClr val="bg1"/>
                </a:solidFill>
                <a:latin typeface="UTM Avo" panose="02040603050506020204" pitchFamily="18" charset="0"/>
              </a:rPr>
              <a:t>8</a:t>
            </a:r>
            <a:endParaRPr lang="en-GB" sz="66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BA32F19-41B6-56D4-358E-A2765A8C40FC}"/>
              </a:ext>
            </a:extLst>
          </p:cNvPr>
          <p:cNvSpPr/>
          <p:nvPr/>
        </p:nvSpPr>
        <p:spPr>
          <a:xfrm>
            <a:off x="2747399" y="4931976"/>
            <a:ext cx="925830" cy="925830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endParaRPr lang="en-US" sz="6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E24ED15-E623-191B-26A5-DF7F4190D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397" y="4636744"/>
            <a:ext cx="1420491" cy="17801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73D4AB0-3AB5-92D0-7305-BD8AC36FC8D8}"/>
              </a:ext>
            </a:extLst>
          </p:cNvPr>
          <p:cNvSpPr/>
          <p:nvPr/>
        </p:nvSpPr>
        <p:spPr>
          <a:xfrm>
            <a:off x="5349630" y="4931976"/>
            <a:ext cx="925830" cy="925830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dirty="0">
                <a:solidFill>
                  <a:schemeClr val="tx1"/>
                </a:solidFill>
                <a:latin typeface="UTM Avo" panose="02040603050506020204" pitchFamily="18" charset="0"/>
              </a:rPr>
              <a:t>=</a:t>
            </a:r>
            <a:endParaRPr lang="en-GB" sz="66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F0E70A8-37A6-F432-879B-7B2D96A7D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556" y="4620145"/>
            <a:ext cx="1420491" cy="178018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BA43BB8-6FB2-4592-D890-B08991600AD4}"/>
              </a:ext>
            </a:extLst>
          </p:cNvPr>
          <p:cNvSpPr/>
          <p:nvPr/>
        </p:nvSpPr>
        <p:spPr>
          <a:xfrm>
            <a:off x="4039565" y="4943608"/>
            <a:ext cx="984608" cy="1028928"/>
          </a:xfrm>
          <a:prstGeom prst="rect">
            <a:avLst/>
          </a:prstGeom>
          <a:solidFill>
            <a:srgbClr val="F1B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solidFill>
                  <a:schemeClr val="bg1"/>
                </a:solidFill>
                <a:latin typeface="UTM Avo" panose="02040603050506020204" pitchFamily="18" charset="0"/>
              </a:rPr>
              <a:t>2</a:t>
            </a:r>
            <a:endParaRPr lang="en-GB" sz="66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188570B-5AF4-53F3-C763-EE8C275E0923}"/>
              </a:ext>
            </a:extLst>
          </p:cNvPr>
          <p:cNvSpPr/>
          <p:nvPr/>
        </p:nvSpPr>
        <p:spPr>
          <a:xfrm>
            <a:off x="6667834" y="4880480"/>
            <a:ext cx="1307235" cy="1092056"/>
          </a:xfrm>
          <a:prstGeom prst="rect">
            <a:avLst/>
          </a:prstGeom>
          <a:solidFill>
            <a:srgbClr val="F1B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solidFill>
                  <a:schemeClr val="bg1"/>
                </a:solidFill>
                <a:latin typeface="UTM Avo" panose="02040603050506020204" pitchFamily="18" charset="0"/>
              </a:rPr>
              <a:t>10</a:t>
            </a:r>
            <a:endParaRPr lang="en-GB" sz="66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26" name="Picture 25" descr="A couple of kids sitting at desks&#10;&#10;AI-generated content may be incorrect.">
            <a:extLst>
              <a:ext uri="{FF2B5EF4-FFF2-40B4-BE49-F238E27FC236}">
                <a16:creationId xmlns:a16="http://schemas.microsoft.com/office/drawing/2014/main" xmlns="" id="{60E91C5E-A3C7-2F9F-09D9-27DBFAA01F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17" y="1730829"/>
            <a:ext cx="4755598" cy="2937281"/>
          </a:xfrm>
          <a:prstGeom prst="rect">
            <a:avLst/>
          </a:prstGeom>
        </p:spPr>
      </p:pic>
      <p:pic>
        <p:nvPicPr>
          <p:cNvPr id="34" name="Picture 33" descr="A group of children playing on a playground&#10;&#10;AI-generated content may be incorrect.">
            <a:extLst>
              <a:ext uri="{FF2B5EF4-FFF2-40B4-BE49-F238E27FC236}">
                <a16:creationId xmlns:a16="http://schemas.microsoft.com/office/drawing/2014/main" xmlns="" id="{AA4145EF-D91F-16B0-32BC-5D06B527C1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38" y="1320755"/>
            <a:ext cx="5021033" cy="334735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C841A7D-C331-4479-9D4A-895D82CD173C}"/>
              </a:ext>
            </a:extLst>
          </p:cNvPr>
          <p:cNvGrpSpPr/>
          <p:nvPr/>
        </p:nvGrpSpPr>
        <p:grpSpPr>
          <a:xfrm>
            <a:off x="781309" y="224640"/>
            <a:ext cx="1966090" cy="832249"/>
            <a:chOff x="5046464" y="616458"/>
            <a:chExt cx="1966090" cy="832249"/>
          </a:xfrm>
          <a:solidFill>
            <a:srgbClr val="7BC1BE"/>
          </a:solidFill>
        </p:grpSpPr>
        <p:sp>
          <p:nvSpPr>
            <p:cNvPr id="16" name="Rounded Rectangle 4">
              <a:extLst>
                <a:ext uri="{FF2B5EF4-FFF2-40B4-BE49-F238E27FC236}">
                  <a16:creationId xmlns:a16="http://schemas.microsoft.com/office/drawing/2014/main" xmlns="" id="{3B9FC93B-0A19-4D30-8C38-D49A6E7641A4}"/>
                </a:ext>
              </a:extLst>
            </p:cNvPr>
            <p:cNvSpPr/>
            <p:nvPr/>
          </p:nvSpPr>
          <p:spPr>
            <a:xfrm>
              <a:off x="5455899" y="822777"/>
              <a:ext cx="1556655" cy="625930"/>
            </a:xfrm>
            <a:prstGeom prst="roundRect">
              <a:avLst/>
            </a:prstGeom>
            <a:solidFill>
              <a:srgbClr val="7BC1B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vi-VN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</a:rPr>
                <a:t>Số?</a:t>
              </a:r>
              <a:endParaRPr lang="en-GB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4C0906FF-692C-423B-B9DD-910210078088}"/>
                </a:ext>
              </a:extLst>
            </p:cNvPr>
            <p:cNvSpPr/>
            <p:nvPr/>
          </p:nvSpPr>
          <p:spPr>
            <a:xfrm>
              <a:off x="5046464" y="616458"/>
              <a:ext cx="676187" cy="62593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343946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605836F-C4F9-0E78-42AF-F99173C83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9C009AC-D82E-4EDD-8A69-D97E27C7CB23}"/>
              </a:ext>
            </a:extLst>
          </p:cNvPr>
          <p:cNvSpPr/>
          <p:nvPr/>
        </p:nvSpPr>
        <p:spPr>
          <a:xfrm>
            <a:off x="2993572" y="2631518"/>
            <a:ext cx="662558" cy="587439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  <a:endParaRPr lang="en-GB" sz="5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D2E0B1-F407-A219-FB02-ED596302532A}"/>
              </a:ext>
            </a:extLst>
          </p:cNvPr>
          <p:cNvSpPr txBox="1"/>
          <p:nvPr/>
        </p:nvSpPr>
        <p:spPr>
          <a:xfrm>
            <a:off x="1072243" y="2417407"/>
            <a:ext cx="108312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a)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299A9E-90DD-690A-169C-23E78A43671F}"/>
              </a:ext>
            </a:extLst>
          </p:cNvPr>
          <p:cNvSpPr txBox="1"/>
          <p:nvPr/>
        </p:nvSpPr>
        <p:spPr>
          <a:xfrm>
            <a:off x="1910443" y="2417407"/>
            <a:ext cx="10831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dirty="0">
                <a:solidFill>
                  <a:prstClr val="black"/>
                </a:solidFill>
                <a:latin typeface="UTM Avo" panose="02040603050506020204" pitchFamily="18" charset="0"/>
              </a:rPr>
              <a:t>9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E0660C-7543-1DAE-C597-CE3FFC829009}"/>
              </a:ext>
            </a:extLst>
          </p:cNvPr>
          <p:cNvSpPr txBox="1"/>
          <p:nvPr/>
        </p:nvSpPr>
        <p:spPr>
          <a:xfrm>
            <a:off x="3739243" y="2384006"/>
            <a:ext cx="21934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 + 1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C7C7727-CFE2-8F8A-393B-BEFCCF8740C4}"/>
              </a:ext>
            </a:extLst>
          </p:cNvPr>
          <p:cNvSpPr/>
          <p:nvPr/>
        </p:nvSpPr>
        <p:spPr>
          <a:xfrm>
            <a:off x="3069772" y="3652640"/>
            <a:ext cx="662558" cy="587439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  <a:endParaRPr lang="en-GB" sz="5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532A11D-D144-97E9-5799-43280B3E40AB}"/>
              </a:ext>
            </a:extLst>
          </p:cNvPr>
          <p:cNvSpPr txBox="1"/>
          <p:nvPr/>
        </p:nvSpPr>
        <p:spPr>
          <a:xfrm>
            <a:off x="1986643" y="3438529"/>
            <a:ext cx="10831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8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0F051E-7148-DA34-BD52-2947BAD7763A}"/>
              </a:ext>
            </a:extLst>
          </p:cNvPr>
          <p:cNvSpPr txBox="1"/>
          <p:nvPr/>
        </p:nvSpPr>
        <p:spPr>
          <a:xfrm>
            <a:off x="3815443" y="3405128"/>
            <a:ext cx="21934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dirty="0">
                <a:solidFill>
                  <a:prstClr val="black"/>
                </a:solidFill>
                <a:latin typeface="UTM Avo" panose="02040603050506020204" pitchFamily="18" charset="0"/>
              </a:rPr>
              <a:t>10</a:t>
            </a: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- 2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F035D75-F04C-A6FB-0AEC-B19CD7D46137}"/>
              </a:ext>
            </a:extLst>
          </p:cNvPr>
          <p:cNvSpPr/>
          <p:nvPr/>
        </p:nvSpPr>
        <p:spPr>
          <a:xfrm>
            <a:off x="3069772" y="4640363"/>
            <a:ext cx="662558" cy="587439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  <a:endParaRPr lang="en-GB" sz="5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D28C6FF-7611-14DE-7544-E1A2ED295153}"/>
              </a:ext>
            </a:extLst>
          </p:cNvPr>
          <p:cNvSpPr txBox="1"/>
          <p:nvPr/>
        </p:nvSpPr>
        <p:spPr>
          <a:xfrm>
            <a:off x="1986643" y="4426252"/>
            <a:ext cx="10831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dirty="0">
                <a:solidFill>
                  <a:prstClr val="black"/>
                </a:solidFill>
                <a:latin typeface="UTM Avo" panose="02040603050506020204" pitchFamily="18" charset="0"/>
              </a:rPr>
              <a:t>7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9B6F557-4E21-C950-E00E-E324429B4DBA}"/>
              </a:ext>
            </a:extLst>
          </p:cNvPr>
          <p:cNvSpPr txBox="1"/>
          <p:nvPr/>
        </p:nvSpPr>
        <p:spPr>
          <a:xfrm>
            <a:off x="3815443" y="4392851"/>
            <a:ext cx="21934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 </a:t>
            </a:r>
            <a:r>
              <a:rPr lang="vi-VN" sz="6000" dirty="0">
                <a:solidFill>
                  <a:prstClr val="black"/>
                </a:solidFill>
                <a:latin typeface="UTM Avo" panose="02040603050506020204" pitchFamily="18" charset="0"/>
              </a:rPr>
              <a:t>+</a:t>
            </a: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vi-VN" sz="6000" dirty="0">
                <a:solidFill>
                  <a:prstClr val="black"/>
                </a:solidFill>
                <a:latin typeface="UTM Avo" panose="02040603050506020204" pitchFamily="18" charset="0"/>
              </a:rPr>
              <a:t>6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B19E761-CC5F-2292-7235-11BFC0F9A714}"/>
              </a:ext>
            </a:extLst>
          </p:cNvPr>
          <p:cNvSpPr/>
          <p:nvPr/>
        </p:nvSpPr>
        <p:spPr>
          <a:xfrm>
            <a:off x="9419819" y="2542609"/>
            <a:ext cx="662558" cy="587439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  <a:endParaRPr lang="en-GB" sz="5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D81DF1C-F292-F76C-E592-E9027CF58AA5}"/>
              </a:ext>
            </a:extLst>
          </p:cNvPr>
          <p:cNvSpPr txBox="1"/>
          <p:nvPr/>
        </p:nvSpPr>
        <p:spPr>
          <a:xfrm>
            <a:off x="6421540" y="2422866"/>
            <a:ext cx="108312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dirty="0">
                <a:solidFill>
                  <a:prstClr val="black"/>
                </a:solidFill>
                <a:latin typeface="UTM Avo" panose="02040603050506020204" pitchFamily="18" charset="0"/>
              </a:rPr>
              <a:t>b</a:t>
            </a: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)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2FD40D8-C27D-1CFA-13C4-E9BED71EF224}"/>
              </a:ext>
            </a:extLst>
          </p:cNvPr>
          <p:cNvSpPr txBox="1"/>
          <p:nvPr/>
        </p:nvSpPr>
        <p:spPr>
          <a:xfrm>
            <a:off x="7219434" y="2263518"/>
            <a:ext cx="21934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dirty="0">
                <a:solidFill>
                  <a:prstClr val="black"/>
                </a:solidFill>
                <a:latin typeface="UTM Avo" panose="02040603050506020204" pitchFamily="18" charset="0"/>
              </a:rPr>
              <a:t>3</a:t>
            </a: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+ 4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29F1B63-4B0A-1F9C-37CC-067783B21BD7}"/>
              </a:ext>
            </a:extLst>
          </p:cNvPr>
          <p:cNvSpPr/>
          <p:nvPr/>
        </p:nvSpPr>
        <p:spPr>
          <a:xfrm>
            <a:off x="9496019" y="3563731"/>
            <a:ext cx="662558" cy="587439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  <a:endParaRPr lang="en-GB" sz="5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FC2F80D-B88D-D5DE-F204-DA655CC14E8B}"/>
              </a:ext>
            </a:extLst>
          </p:cNvPr>
          <p:cNvSpPr txBox="1"/>
          <p:nvPr/>
        </p:nvSpPr>
        <p:spPr>
          <a:xfrm>
            <a:off x="7295634" y="3284640"/>
            <a:ext cx="21934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7 </a:t>
            </a:r>
            <a:r>
              <a:rPr lang="vi-VN" sz="6000" dirty="0">
                <a:solidFill>
                  <a:prstClr val="black"/>
                </a:solidFill>
                <a:latin typeface="UTM Avo" panose="02040603050506020204" pitchFamily="18" charset="0"/>
              </a:rPr>
              <a:t>+</a:t>
            </a: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E260496-CE9F-4F2D-BA0F-D4AEC366D60A}"/>
              </a:ext>
            </a:extLst>
          </p:cNvPr>
          <p:cNvSpPr/>
          <p:nvPr/>
        </p:nvSpPr>
        <p:spPr>
          <a:xfrm>
            <a:off x="9496019" y="4551454"/>
            <a:ext cx="662558" cy="587439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  <a:endParaRPr lang="en-GB" sz="5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11ABF5F-8D27-3114-8737-508675093531}"/>
              </a:ext>
            </a:extLst>
          </p:cNvPr>
          <p:cNvSpPr txBox="1"/>
          <p:nvPr/>
        </p:nvSpPr>
        <p:spPr>
          <a:xfrm>
            <a:off x="7295634" y="4272363"/>
            <a:ext cx="21934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dirty="0">
                <a:solidFill>
                  <a:prstClr val="black"/>
                </a:solidFill>
                <a:latin typeface="UTM Avo" panose="02040603050506020204" pitchFamily="18" charset="0"/>
              </a:rPr>
              <a:t>10</a:t>
            </a: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- 2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C6F0825-7E8A-786F-8DBA-43F4EE58CB40}"/>
              </a:ext>
            </a:extLst>
          </p:cNvPr>
          <p:cNvSpPr txBox="1"/>
          <p:nvPr/>
        </p:nvSpPr>
        <p:spPr>
          <a:xfrm>
            <a:off x="10287000" y="2306909"/>
            <a:ext cx="10831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7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CA00356-20C7-BE6F-5F6C-1E796C97C0FA}"/>
              </a:ext>
            </a:extLst>
          </p:cNvPr>
          <p:cNvSpPr txBox="1"/>
          <p:nvPr/>
        </p:nvSpPr>
        <p:spPr>
          <a:xfrm>
            <a:off x="10363200" y="3328031"/>
            <a:ext cx="10831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8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3083B06-B1AC-75DF-6F7B-F6EE90EB782D}"/>
              </a:ext>
            </a:extLst>
          </p:cNvPr>
          <p:cNvSpPr txBox="1"/>
          <p:nvPr/>
        </p:nvSpPr>
        <p:spPr>
          <a:xfrm>
            <a:off x="10363200" y="4315754"/>
            <a:ext cx="10831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dirty="0">
                <a:solidFill>
                  <a:prstClr val="black"/>
                </a:solidFill>
                <a:latin typeface="UTM Avo" panose="02040603050506020204" pitchFamily="18" charset="0"/>
              </a:rPr>
              <a:t>7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F994766-7232-555B-2FF5-DB0FEFF25CA2}"/>
              </a:ext>
            </a:extLst>
          </p:cNvPr>
          <p:cNvSpPr/>
          <p:nvPr/>
        </p:nvSpPr>
        <p:spPr>
          <a:xfrm>
            <a:off x="2969962" y="2631519"/>
            <a:ext cx="709778" cy="620838"/>
          </a:xfrm>
          <a:prstGeom prst="rect">
            <a:avLst/>
          </a:prstGeom>
          <a:solidFill>
            <a:srgbClr val="F1B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algn="ctr"/>
            <a:r>
              <a:rPr lang="vi-VN" sz="6000" b="1" dirty="0">
                <a:solidFill>
                  <a:schemeClr val="bg1"/>
                </a:solidFill>
                <a:latin typeface="UTM Avo" panose="02040603050506020204" pitchFamily="18" charset="0"/>
              </a:rPr>
              <a:t>&gt;</a:t>
            </a:r>
            <a:endParaRPr lang="en-GB" sz="60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49453ED-3FD3-9A95-33EA-43D9540EAE80}"/>
              </a:ext>
            </a:extLst>
          </p:cNvPr>
          <p:cNvSpPr/>
          <p:nvPr/>
        </p:nvSpPr>
        <p:spPr>
          <a:xfrm>
            <a:off x="3046162" y="3655484"/>
            <a:ext cx="709778" cy="620838"/>
          </a:xfrm>
          <a:prstGeom prst="rect">
            <a:avLst/>
          </a:prstGeom>
          <a:solidFill>
            <a:srgbClr val="F1B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algn="ctr"/>
            <a:r>
              <a:rPr lang="vi-VN" sz="6000" b="1" dirty="0">
                <a:solidFill>
                  <a:schemeClr val="bg1"/>
                </a:solidFill>
                <a:latin typeface="UTM Avo" panose="02040603050506020204" pitchFamily="18" charset="0"/>
              </a:rPr>
              <a:t>=</a:t>
            </a:r>
            <a:endParaRPr lang="en-GB" sz="60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98BA95F-45E7-D2B0-BE82-936B36EA1589}"/>
              </a:ext>
            </a:extLst>
          </p:cNvPr>
          <p:cNvSpPr/>
          <p:nvPr/>
        </p:nvSpPr>
        <p:spPr>
          <a:xfrm>
            <a:off x="3077349" y="4613699"/>
            <a:ext cx="709778" cy="620838"/>
          </a:xfrm>
          <a:prstGeom prst="rect">
            <a:avLst/>
          </a:prstGeom>
          <a:solidFill>
            <a:srgbClr val="F1B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algn="ctr"/>
            <a:r>
              <a:rPr lang="vi-VN" sz="6000" b="1" dirty="0">
                <a:solidFill>
                  <a:schemeClr val="bg1"/>
                </a:solidFill>
                <a:latin typeface="UTM Avo" panose="02040603050506020204" pitchFamily="18" charset="0"/>
              </a:rPr>
              <a:t>&lt;</a:t>
            </a:r>
            <a:endParaRPr lang="en-GB" sz="60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08E0CD9-3BAF-7382-860E-771981681465}"/>
              </a:ext>
            </a:extLst>
          </p:cNvPr>
          <p:cNvSpPr/>
          <p:nvPr/>
        </p:nvSpPr>
        <p:spPr>
          <a:xfrm>
            <a:off x="9428865" y="2537875"/>
            <a:ext cx="709778" cy="620838"/>
          </a:xfrm>
          <a:prstGeom prst="rect">
            <a:avLst/>
          </a:prstGeom>
          <a:solidFill>
            <a:srgbClr val="F1B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algn="ctr"/>
            <a:r>
              <a:rPr lang="vi-VN" sz="6000" b="1" dirty="0">
                <a:solidFill>
                  <a:schemeClr val="bg1"/>
                </a:solidFill>
                <a:latin typeface="UTM Avo" panose="02040603050506020204" pitchFamily="18" charset="0"/>
              </a:rPr>
              <a:t>=</a:t>
            </a:r>
            <a:endParaRPr lang="en-GB" sz="60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2AC42E86-5AF2-1450-CE49-690976289479}"/>
              </a:ext>
            </a:extLst>
          </p:cNvPr>
          <p:cNvSpPr/>
          <p:nvPr/>
        </p:nvSpPr>
        <p:spPr>
          <a:xfrm>
            <a:off x="9496019" y="3525443"/>
            <a:ext cx="709778" cy="620838"/>
          </a:xfrm>
          <a:prstGeom prst="rect">
            <a:avLst/>
          </a:prstGeom>
          <a:solidFill>
            <a:srgbClr val="F1B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algn="ctr"/>
            <a:r>
              <a:rPr lang="vi-VN" sz="6000" b="1" dirty="0">
                <a:solidFill>
                  <a:schemeClr val="bg1"/>
                </a:solidFill>
                <a:latin typeface="UTM Avo" panose="02040603050506020204" pitchFamily="18" charset="0"/>
              </a:rPr>
              <a:t>&gt;</a:t>
            </a:r>
            <a:endParaRPr lang="en-GB" sz="60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EB19B7B6-09C6-C243-0BD3-6371BF40BA64}"/>
              </a:ext>
            </a:extLst>
          </p:cNvPr>
          <p:cNvSpPr/>
          <p:nvPr/>
        </p:nvSpPr>
        <p:spPr>
          <a:xfrm>
            <a:off x="9496019" y="4551454"/>
            <a:ext cx="709778" cy="620838"/>
          </a:xfrm>
          <a:prstGeom prst="rect">
            <a:avLst/>
          </a:prstGeom>
          <a:solidFill>
            <a:srgbClr val="F1B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algn="ctr"/>
            <a:r>
              <a:rPr lang="vi-VN" sz="6000" b="1" dirty="0">
                <a:solidFill>
                  <a:schemeClr val="bg1"/>
                </a:solidFill>
                <a:latin typeface="UTM Avo" panose="02040603050506020204" pitchFamily="18" charset="0"/>
              </a:rPr>
              <a:t>&gt;</a:t>
            </a:r>
            <a:endParaRPr lang="en-GB" sz="60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2D5EF329-34B9-46CC-BFC4-531A706DC13B}"/>
              </a:ext>
            </a:extLst>
          </p:cNvPr>
          <p:cNvGrpSpPr/>
          <p:nvPr/>
        </p:nvGrpSpPr>
        <p:grpSpPr>
          <a:xfrm>
            <a:off x="849055" y="387553"/>
            <a:ext cx="3223215" cy="832249"/>
            <a:chOff x="5046464" y="616458"/>
            <a:chExt cx="3223215" cy="832249"/>
          </a:xfrm>
          <a:solidFill>
            <a:srgbClr val="7BC1BE"/>
          </a:solidFill>
        </p:grpSpPr>
        <p:sp>
          <p:nvSpPr>
            <p:cNvPr id="44" name="Rounded Rectangle 4">
              <a:extLst>
                <a:ext uri="{FF2B5EF4-FFF2-40B4-BE49-F238E27FC236}">
                  <a16:creationId xmlns:a16="http://schemas.microsoft.com/office/drawing/2014/main" xmlns="" id="{A51BC6CA-DC28-47E1-AC37-51FCB6C7AF16}"/>
                </a:ext>
              </a:extLst>
            </p:cNvPr>
            <p:cNvSpPr/>
            <p:nvPr/>
          </p:nvSpPr>
          <p:spPr>
            <a:xfrm>
              <a:off x="5455899" y="822777"/>
              <a:ext cx="2813780" cy="625930"/>
            </a:xfrm>
            <a:prstGeom prst="roundRect">
              <a:avLst/>
            </a:prstGeom>
            <a:solidFill>
              <a:srgbClr val="7BC1B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182880" rtlCol="0" anchor="ctr"/>
            <a:lstStyle/>
            <a:p>
              <a:pPr algn="r"/>
              <a:r>
                <a:rPr lang="en-US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</a:rPr>
                <a:t>&gt;, &lt;, =?</a:t>
              </a:r>
              <a:endParaRPr lang="en-GB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97C519B5-EFF1-498D-9BE4-8201941B05B8}"/>
                </a:ext>
              </a:extLst>
            </p:cNvPr>
            <p:cNvSpPr/>
            <p:nvPr/>
          </p:nvSpPr>
          <p:spPr>
            <a:xfrm>
              <a:off x="5046464" y="616458"/>
              <a:ext cx="676187" cy="62593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662626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6" grpId="0"/>
      <p:bldP spid="25" grpId="0" animBg="1"/>
      <p:bldP spid="31" grpId="0"/>
      <p:bldP spid="32" grpId="0" animBg="1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60</Words>
  <Application>Microsoft Office PowerPoint</Application>
  <PresentationFormat>Widescreen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#9Slide05 Bodega Script</vt:lpstr>
      <vt:lpstr>#9Slide07 HoneyCream</vt:lpstr>
      <vt:lpstr>Aptos</vt:lpstr>
      <vt:lpstr>Arial</vt:lpstr>
      <vt:lpstr>Calibri</vt:lpstr>
      <vt:lpstr>Calibri Light</vt:lpstr>
      <vt:lpstr>Cambria</vt:lpstr>
      <vt:lpstr>SVN-Newton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MNT</dc:title>
  <dc:creator>Tư Bùi</dc:creator>
  <cp:keywords>MNT</cp:keywords>
  <cp:lastModifiedBy>admin</cp:lastModifiedBy>
  <cp:revision>16</cp:revision>
  <dcterms:created xsi:type="dcterms:W3CDTF">2025-10-05T05:26:29Z</dcterms:created>
  <dcterms:modified xsi:type="dcterms:W3CDTF">2025-12-22T05:13:18Z</dcterms:modified>
</cp:coreProperties>
</file>