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84" r:id="rId3"/>
  </p:sldMasterIdLst>
  <p:notesMasterIdLst>
    <p:notesMasterId r:id="rId8"/>
  </p:notesMasterIdLst>
  <p:sldIdLst>
    <p:sldId id="266" r:id="rId4"/>
    <p:sldId id="271" r:id="rId5"/>
    <p:sldId id="275" r:id="rId6"/>
    <p:sldId id="278" r:id="rId7"/>
  </p:sldIdLst>
  <p:sldSz cx="18288000" cy="10287000"/>
  <p:notesSz cx="6858000" cy="9144000"/>
  <p:embeddedFontLst>
    <p:embeddedFont>
      <p:font typeface="UTM Avo" panose="02040603050506020204" pitchFamily="18" charset="0"/>
      <p:regular r:id="rId9"/>
      <p:bold r:id="rId10"/>
      <p:italic r:id="rId11"/>
      <p:boldItalic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E6FC"/>
    <a:srgbClr val="A9C9F4"/>
    <a:srgbClr val="002C44"/>
    <a:srgbClr val="FFF3AB"/>
    <a:srgbClr val="FFE969"/>
    <a:srgbClr val="FFE04D"/>
    <a:srgbClr val="FACEE3"/>
    <a:srgbClr val="EE5BA1"/>
    <a:srgbClr val="003350"/>
    <a:srgbClr val="002A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660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font" Target="fonts/font3.fntdata"/><Relationship Id="rId5" Type="http://schemas.openxmlformats.org/officeDocument/2006/relationships/slide" Target="slides/slide2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FBFB49-3D7B-4742-9AA8-3843CC486779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A31F20-29D0-4DDB-AFA4-5609C38DF0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15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5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55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1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76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0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95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79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9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7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9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72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75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81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84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62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67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45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69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60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1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5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00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2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9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38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1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2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78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5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3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0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38888" b="-38888"/>
            </a:stretch>
          </a:blipFill>
        </p:spPr>
      </p:sp>
      <p:sp>
        <p:nvSpPr>
          <p:cNvPr id="8" name="Freeform 3"/>
          <p:cNvSpPr/>
          <p:nvPr userDrawn="1"/>
        </p:nvSpPr>
        <p:spPr>
          <a:xfrm>
            <a:off x="0" y="-31733"/>
            <a:ext cx="17296254" cy="12776165"/>
          </a:xfrm>
          <a:custGeom>
            <a:avLst/>
            <a:gdLst/>
            <a:ahLst/>
            <a:cxnLst/>
            <a:rect l="l" t="t" r="r" b="b"/>
            <a:pathLst>
              <a:path w="17296254" h="12776165">
                <a:moveTo>
                  <a:pt x="0" y="0"/>
                </a:moveTo>
                <a:lnTo>
                  <a:pt x="17296255" y="0"/>
                </a:lnTo>
                <a:lnTo>
                  <a:pt x="17296255" y="12776165"/>
                </a:lnTo>
                <a:lnTo>
                  <a:pt x="0" y="1277616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9159" b="-19159"/>
            </a:stretch>
          </a:blipFill>
        </p:spPr>
      </p:sp>
      <p:sp>
        <p:nvSpPr>
          <p:cNvPr id="10" name="Rectangle 9"/>
          <p:cNvSpPr/>
          <p:nvPr userDrawn="1"/>
        </p:nvSpPr>
        <p:spPr>
          <a:xfrm>
            <a:off x="385011" y="346827"/>
            <a:ext cx="17526000" cy="959326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4230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38888" b="-38888"/>
            </a:stretch>
          </a:blipFill>
        </p:spPr>
      </p:sp>
      <p:sp>
        <p:nvSpPr>
          <p:cNvPr id="8" name="Freeform 3"/>
          <p:cNvSpPr/>
          <p:nvPr userDrawn="1"/>
        </p:nvSpPr>
        <p:spPr>
          <a:xfrm>
            <a:off x="0" y="-31733"/>
            <a:ext cx="17296254" cy="12776165"/>
          </a:xfrm>
          <a:custGeom>
            <a:avLst/>
            <a:gdLst/>
            <a:ahLst/>
            <a:cxnLst/>
            <a:rect l="l" t="t" r="r" b="b"/>
            <a:pathLst>
              <a:path w="17296254" h="12776165">
                <a:moveTo>
                  <a:pt x="0" y="0"/>
                </a:moveTo>
                <a:lnTo>
                  <a:pt x="17296255" y="0"/>
                </a:lnTo>
                <a:lnTo>
                  <a:pt x="17296255" y="12776165"/>
                </a:lnTo>
                <a:lnTo>
                  <a:pt x="0" y="1277616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9159" b="-19159"/>
            </a:stretch>
          </a:blipFill>
        </p:spPr>
      </p:sp>
      <p:sp>
        <p:nvSpPr>
          <p:cNvPr id="10" name="Rectangle 9"/>
          <p:cNvSpPr/>
          <p:nvPr userDrawn="1"/>
        </p:nvSpPr>
        <p:spPr>
          <a:xfrm>
            <a:off x="5791199" y="346827"/>
            <a:ext cx="12119811" cy="959326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12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38888" b="-38888"/>
            </a:stretch>
          </a:blipFill>
        </p:spPr>
      </p:sp>
      <p:sp>
        <p:nvSpPr>
          <p:cNvPr id="8" name="Freeform 3"/>
          <p:cNvSpPr/>
          <p:nvPr userDrawn="1"/>
        </p:nvSpPr>
        <p:spPr>
          <a:xfrm>
            <a:off x="0" y="-31733"/>
            <a:ext cx="17296254" cy="12776165"/>
          </a:xfrm>
          <a:custGeom>
            <a:avLst/>
            <a:gdLst/>
            <a:ahLst/>
            <a:cxnLst/>
            <a:rect l="l" t="t" r="r" b="b"/>
            <a:pathLst>
              <a:path w="17296254" h="12776165">
                <a:moveTo>
                  <a:pt x="0" y="0"/>
                </a:moveTo>
                <a:lnTo>
                  <a:pt x="17296255" y="0"/>
                </a:lnTo>
                <a:lnTo>
                  <a:pt x="17296255" y="12776165"/>
                </a:lnTo>
                <a:lnTo>
                  <a:pt x="0" y="1277616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9159" b="-19159"/>
            </a:stretch>
          </a:blipFill>
        </p:spPr>
      </p:sp>
      <p:sp>
        <p:nvSpPr>
          <p:cNvPr id="10" name="Rectangle 9"/>
          <p:cNvSpPr/>
          <p:nvPr userDrawn="1"/>
        </p:nvSpPr>
        <p:spPr>
          <a:xfrm>
            <a:off x="9412706" y="346827"/>
            <a:ext cx="8386010" cy="959326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513348" y="346827"/>
            <a:ext cx="8386010" cy="959326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759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svg"/><Relationship Id="rId5" Type="http://schemas.openxmlformats.org/officeDocument/2006/relationships/image" Target="../media/image5.png"/><Relationship Id="rId4" Type="http://schemas.openxmlformats.org/officeDocument/2006/relationships/image" Target="../media/image39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/>
          <p:cNvSpPr/>
          <p:nvPr/>
        </p:nvSpPr>
        <p:spPr>
          <a:xfrm>
            <a:off x="7772400" y="2509576"/>
            <a:ext cx="3581400" cy="3565611"/>
          </a:xfrm>
          <a:custGeom>
            <a:avLst/>
            <a:gdLst/>
            <a:ahLst/>
            <a:cxnLst/>
            <a:rect l="l" t="t" r="r" b="b"/>
            <a:pathLst>
              <a:path w="7434072" h="8229600">
                <a:moveTo>
                  <a:pt x="0" y="0"/>
                </a:moveTo>
                <a:lnTo>
                  <a:pt x="7434072" y="0"/>
                </a:lnTo>
                <a:lnTo>
                  <a:pt x="743407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4"/>
          <p:cNvSpPr txBox="1"/>
          <p:nvPr/>
        </p:nvSpPr>
        <p:spPr>
          <a:xfrm>
            <a:off x="5977430" y="155687"/>
            <a:ext cx="12310570" cy="1634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738"/>
              </a:lnSpc>
            </a:pPr>
            <a:r>
              <a:rPr lang="en-US" sz="66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Khối</a:t>
            </a:r>
            <a:r>
              <a:rPr lang="en-US" sz="6600" b="1" dirty="0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6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lập</a:t>
            </a:r>
            <a:r>
              <a:rPr lang="en-US" sz="6600" b="1" dirty="0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6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phương</a:t>
            </a:r>
            <a:endParaRPr lang="en-US" sz="6600" b="1" dirty="0">
              <a:latin typeface="UTM Avo" panose="02040603050506020204" pitchFamily="18" charset="0"/>
              <a:ea typeface="Waffle Soft"/>
              <a:cs typeface="Waffle Soft"/>
              <a:sym typeface="Waffle Soft"/>
            </a:endParaRPr>
          </a:p>
        </p:txBody>
      </p:sp>
      <p:sp>
        <p:nvSpPr>
          <p:cNvPr id="4" name="Freeform 10"/>
          <p:cNvSpPr/>
          <p:nvPr/>
        </p:nvSpPr>
        <p:spPr>
          <a:xfrm>
            <a:off x="8125890" y="6376356"/>
            <a:ext cx="2874420" cy="2865902"/>
          </a:xfrm>
          <a:custGeom>
            <a:avLst/>
            <a:gdLst/>
            <a:ahLst/>
            <a:cxnLst/>
            <a:rect l="l" t="t" r="r" b="b"/>
            <a:pathLst>
              <a:path w="3927764" h="4114800">
                <a:moveTo>
                  <a:pt x="0" y="0"/>
                </a:moveTo>
                <a:lnTo>
                  <a:pt x="3927764" y="0"/>
                </a:lnTo>
                <a:lnTo>
                  <a:pt x="39277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Cube 4"/>
          <p:cNvSpPr/>
          <p:nvPr/>
        </p:nvSpPr>
        <p:spPr>
          <a:xfrm>
            <a:off x="13411200" y="2835187"/>
            <a:ext cx="3240000" cy="3240000"/>
          </a:xfrm>
          <a:prstGeom prst="cube">
            <a:avLst/>
          </a:prstGeom>
          <a:solidFill>
            <a:srgbClr val="FD808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ube 5"/>
          <p:cNvSpPr/>
          <p:nvPr/>
        </p:nvSpPr>
        <p:spPr>
          <a:xfrm>
            <a:off x="13645870" y="6839138"/>
            <a:ext cx="2265947" cy="2265947"/>
          </a:xfrm>
          <a:prstGeom prst="cub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 16"/>
          <p:cNvSpPr/>
          <p:nvPr/>
        </p:nvSpPr>
        <p:spPr>
          <a:xfrm>
            <a:off x="374930" y="2708679"/>
            <a:ext cx="5105400" cy="7335353"/>
          </a:xfrm>
          <a:custGeom>
            <a:avLst/>
            <a:gdLst/>
            <a:ahLst/>
            <a:cxnLst/>
            <a:rect l="l" t="t" r="r" b="b"/>
            <a:pathLst>
              <a:path w="2479167" h="4114800">
                <a:moveTo>
                  <a:pt x="0" y="0"/>
                </a:moveTo>
                <a:lnTo>
                  <a:pt x="2479167" y="0"/>
                </a:lnTo>
                <a:lnTo>
                  <a:pt x="24791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3199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7046309" y="777040"/>
            <a:ext cx="3657600" cy="1752600"/>
            <a:chOff x="7046309" y="777040"/>
            <a:chExt cx="3657600" cy="1752600"/>
          </a:xfrm>
        </p:grpSpPr>
        <p:sp>
          <p:nvSpPr>
            <p:cNvPr id="9" name="Rounded Rectangle 8"/>
            <p:cNvSpPr/>
            <p:nvPr/>
          </p:nvSpPr>
          <p:spPr>
            <a:xfrm>
              <a:off x="7046309" y="777040"/>
              <a:ext cx="3657600" cy="1752600"/>
            </a:xfrm>
            <a:prstGeom prst="roundRect">
              <a:avLst/>
            </a:prstGeom>
            <a:solidFill>
              <a:srgbClr val="FF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403392" y="1029069"/>
              <a:ext cx="294343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600" b="1" dirty="0">
                  <a:solidFill>
                    <a:srgbClr val="FF0000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6</a:t>
              </a:r>
              <a:r>
                <a:rPr lang="en-US" sz="6600" b="1" dirty="0">
                  <a:solidFill>
                    <a:prstClr val="black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6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mặt</a:t>
              </a:r>
              <a:r>
                <a:rPr lang="en-US" sz="6600" b="1" dirty="0">
                  <a:solidFill>
                    <a:prstClr val="black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endParaRPr lang="en-GB" sz="2000" b="1" dirty="0"/>
            </a:p>
          </p:txBody>
        </p:sp>
      </p:grpSp>
      <p:sp>
        <p:nvSpPr>
          <p:cNvPr id="2" name="Cube 1"/>
          <p:cNvSpPr/>
          <p:nvPr/>
        </p:nvSpPr>
        <p:spPr>
          <a:xfrm>
            <a:off x="9296400" y="3162300"/>
            <a:ext cx="5715000" cy="3352800"/>
          </a:xfrm>
          <a:prstGeom prst="cub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ube 2"/>
          <p:cNvSpPr/>
          <p:nvPr/>
        </p:nvSpPr>
        <p:spPr>
          <a:xfrm>
            <a:off x="3733800" y="2857500"/>
            <a:ext cx="3962400" cy="3962400"/>
          </a:xfrm>
          <a:prstGeom prst="cube">
            <a:avLst/>
          </a:prstGeom>
          <a:solidFill>
            <a:srgbClr val="FD808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 6"/>
          <p:cNvSpPr/>
          <p:nvPr/>
        </p:nvSpPr>
        <p:spPr>
          <a:xfrm>
            <a:off x="6079071" y="2201779"/>
            <a:ext cx="1611486" cy="1275347"/>
          </a:xfrm>
          <a:custGeom>
            <a:avLst/>
            <a:gdLst>
              <a:gd name="connsiteX0" fmla="*/ 119570 w 1611486"/>
              <a:gd name="connsiteY0" fmla="*/ 1275347 h 1275347"/>
              <a:gd name="connsiteX1" fmla="*/ 23318 w 1611486"/>
              <a:gd name="connsiteY1" fmla="*/ 745958 h 1275347"/>
              <a:gd name="connsiteX2" fmla="*/ 504581 w 1611486"/>
              <a:gd name="connsiteY2" fmla="*/ 336884 h 1275347"/>
              <a:gd name="connsiteX3" fmla="*/ 1346791 w 1611486"/>
              <a:gd name="connsiteY3" fmla="*/ 96252 h 1275347"/>
              <a:gd name="connsiteX4" fmla="*/ 1611486 w 1611486"/>
              <a:gd name="connsiteY4" fmla="*/ 0 h 1275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1486" h="1275347">
                <a:moveTo>
                  <a:pt x="119570" y="1275347"/>
                </a:moveTo>
                <a:cubicBezTo>
                  <a:pt x="39359" y="1088857"/>
                  <a:pt x="-40851" y="902368"/>
                  <a:pt x="23318" y="745958"/>
                </a:cubicBezTo>
                <a:cubicBezTo>
                  <a:pt x="87486" y="589547"/>
                  <a:pt x="284002" y="445168"/>
                  <a:pt x="504581" y="336884"/>
                </a:cubicBezTo>
                <a:cubicBezTo>
                  <a:pt x="725160" y="228600"/>
                  <a:pt x="1162307" y="152399"/>
                  <a:pt x="1346791" y="96252"/>
                </a:cubicBezTo>
                <a:cubicBezTo>
                  <a:pt x="1531275" y="40105"/>
                  <a:pt x="1571380" y="20052"/>
                  <a:pt x="1611486" y="0"/>
                </a:cubicBezTo>
              </a:path>
            </a:pathLst>
          </a:custGeom>
          <a:noFill/>
          <a:ln w="107950">
            <a:solidFill>
              <a:srgbClr val="FD808B"/>
            </a:solidFill>
            <a:headEnd type="none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/>
          <p:cNvSpPr/>
          <p:nvPr/>
        </p:nvSpPr>
        <p:spPr>
          <a:xfrm flipH="1">
            <a:off x="10107786" y="2219826"/>
            <a:ext cx="2046114" cy="1275347"/>
          </a:xfrm>
          <a:custGeom>
            <a:avLst/>
            <a:gdLst>
              <a:gd name="connsiteX0" fmla="*/ 119570 w 1611486"/>
              <a:gd name="connsiteY0" fmla="*/ 1275347 h 1275347"/>
              <a:gd name="connsiteX1" fmla="*/ 23318 w 1611486"/>
              <a:gd name="connsiteY1" fmla="*/ 745958 h 1275347"/>
              <a:gd name="connsiteX2" fmla="*/ 504581 w 1611486"/>
              <a:gd name="connsiteY2" fmla="*/ 336884 h 1275347"/>
              <a:gd name="connsiteX3" fmla="*/ 1346791 w 1611486"/>
              <a:gd name="connsiteY3" fmla="*/ 96252 h 1275347"/>
              <a:gd name="connsiteX4" fmla="*/ 1611486 w 1611486"/>
              <a:gd name="connsiteY4" fmla="*/ 0 h 1275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1486" h="1275347">
                <a:moveTo>
                  <a:pt x="119570" y="1275347"/>
                </a:moveTo>
                <a:cubicBezTo>
                  <a:pt x="39359" y="1088857"/>
                  <a:pt x="-40851" y="902368"/>
                  <a:pt x="23318" y="745958"/>
                </a:cubicBezTo>
                <a:cubicBezTo>
                  <a:pt x="87486" y="589547"/>
                  <a:pt x="284002" y="445168"/>
                  <a:pt x="504581" y="336884"/>
                </a:cubicBezTo>
                <a:cubicBezTo>
                  <a:pt x="725160" y="228600"/>
                  <a:pt x="1162307" y="152399"/>
                  <a:pt x="1346791" y="96252"/>
                </a:cubicBezTo>
                <a:cubicBezTo>
                  <a:pt x="1531275" y="40105"/>
                  <a:pt x="1571380" y="20052"/>
                  <a:pt x="1611486" y="0"/>
                </a:cubicBezTo>
              </a:path>
            </a:pathLst>
          </a:custGeom>
          <a:noFill/>
          <a:ln w="107950">
            <a:solidFill>
              <a:srgbClr val="93CDDD"/>
            </a:solidFill>
            <a:headEnd type="none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oup 11"/>
          <p:cNvGrpSpPr/>
          <p:nvPr/>
        </p:nvGrpSpPr>
        <p:grpSpPr>
          <a:xfrm>
            <a:off x="1752597" y="7479169"/>
            <a:ext cx="5937957" cy="1690059"/>
            <a:chOff x="7046308" y="777040"/>
            <a:chExt cx="4428818" cy="1690059"/>
          </a:xfrm>
        </p:grpSpPr>
        <p:sp>
          <p:nvSpPr>
            <p:cNvPr id="13" name="Rounded Rectangle 12"/>
            <p:cNvSpPr/>
            <p:nvPr/>
          </p:nvSpPr>
          <p:spPr>
            <a:xfrm>
              <a:off x="7046308" y="777040"/>
              <a:ext cx="4428818" cy="1690059"/>
            </a:xfrm>
            <a:prstGeom prst="roundRect">
              <a:avLst/>
            </a:prstGeom>
            <a:solidFill>
              <a:srgbClr val="FF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390084" y="1071780"/>
              <a:ext cx="3741265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6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hình</a:t>
              </a:r>
              <a:r>
                <a:rPr lang="en-US" sz="6600" b="1" dirty="0">
                  <a:solidFill>
                    <a:prstClr val="black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6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vuông</a:t>
              </a:r>
              <a:endParaRPr lang="en-GB" sz="2000" b="1" dirty="0"/>
            </a:p>
          </p:txBody>
        </p:sp>
      </p:grpSp>
      <p:sp>
        <p:nvSpPr>
          <p:cNvPr id="15" name="Freeform 14"/>
          <p:cNvSpPr/>
          <p:nvPr/>
        </p:nvSpPr>
        <p:spPr>
          <a:xfrm rot="2301741" flipV="1">
            <a:off x="3100791" y="5966630"/>
            <a:ext cx="1295550" cy="1603025"/>
          </a:xfrm>
          <a:custGeom>
            <a:avLst/>
            <a:gdLst>
              <a:gd name="connsiteX0" fmla="*/ 119570 w 1611486"/>
              <a:gd name="connsiteY0" fmla="*/ 1275347 h 1275347"/>
              <a:gd name="connsiteX1" fmla="*/ 23318 w 1611486"/>
              <a:gd name="connsiteY1" fmla="*/ 745958 h 1275347"/>
              <a:gd name="connsiteX2" fmla="*/ 504581 w 1611486"/>
              <a:gd name="connsiteY2" fmla="*/ 336884 h 1275347"/>
              <a:gd name="connsiteX3" fmla="*/ 1346791 w 1611486"/>
              <a:gd name="connsiteY3" fmla="*/ 96252 h 1275347"/>
              <a:gd name="connsiteX4" fmla="*/ 1611486 w 1611486"/>
              <a:gd name="connsiteY4" fmla="*/ 0 h 1275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1486" h="1275347">
                <a:moveTo>
                  <a:pt x="119570" y="1275347"/>
                </a:moveTo>
                <a:cubicBezTo>
                  <a:pt x="39359" y="1088857"/>
                  <a:pt x="-40851" y="902368"/>
                  <a:pt x="23318" y="745958"/>
                </a:cubicBezTo>
                <a:cubicBezTo>
                  <a:pt x="87486" y="589547"/>
                  <a:pt x="284002" y="445168"/>
                  <a:pt x="504581" y="336884"/>
                </a:cubicBezTo>
                <a:cubicBezTo>
                  <a:pt x="725160" y="228600"/>
                  <a:pt x="1162307" y="152399"/>
                  <a:pt x="1346791" y="96252"/>
                </a:cubicBezTo>
                <a:cubicBezTo>
                  <a:pt x="1531275" y="40105"/>
                  <a:pt x="1571380" y="20052"/>
                  <a:pt x="1611486" y="0"/>
                </a:cubicBezTo>
              </a:path>
            </a:pathLst>
          </a:custGeom>
          <a:noFill/>
          <a:ln w="107950">
            <a:solidFill>
              <a:schemeClr val="tx1"/>
            </a:solidFill>
            <a:headEnd type="none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6" name="Group 15"/>
          <p:cNvGrpSpPr/>
          <p:nvPr/>
        </p:nvGrpSpPr>
        <p:grpSpPr>
          <a:xfrm>
            <a:off x="9829800" y="7457574"/>
            <a:ext cx="7269052" cy="1690059"/>
            <a:chOff x="6626058" y="777040"/>
            <a:chExt cx="4925547" cy="1690059"/>
          </a:xfrm>
        </p:grpSpPr>
        <p:sp>
          <p:nvSpPr>
            <p:cNvPr id="17" name="Rounded Rectangle 16"/>
            <p:cNvSpPr/>
            <p:nvPr/>
          </p:nvSpPr>
          <p:spPr>
            <a:xfrm>
              <a:off x="6626058" y="777040"/>
              <a:ext cx="4849069" cy="1690059"/>
            </a:xfrm>
            <a:prstGeom prst="roundRect">
              <a:avLst/>
            </a:prstGeom>
            <a:solidFill>
              <a:srgbClr val="FF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969835" y="1071780"/>
              <a:ext cx="4581770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6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hình</a:t>
              </a:r>
              <a:r>
                <a:rPr lang="en-US" sz="6600" b="1" dirty="0">
                  <a:solidFill>
                    <a:prstClr val="black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6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chữ</a:t>
              </a:r>
              <a:r>
                <a:rPr lang="en-US" sz="6600" b="1" dirty="0">
                  <a:solidFill>
                    <a:prstClr val="black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6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nhật</a:t>
              </a:r>
              <a:endParaRPr lang="en-GB" sz="2000" b="1" dirty="0"/>
            </a:p>
          </p:txBody>
        </p:sp>
      </p:grpSp>
      <p:sp>
        <p:nvSpPr>
          <p:cNvPr id="19" name="Freeform 18"/>
          <p:cNvSpPr/>
          <p:nvPr/>
        </p:nvSpPr>
        <p:spPr>
          <a:xfrm rot="19298259" flipH="1" flipV="1">
            <a:off x="12913873" y="6462826"/>
            <a:ext cx="1170919" cy="1026672"/>
          </a:xfrm>
          <a:custGeom>
            <a:avLst/>
            <a:gdLst>
              <a:gd name="connsiteX0" fmla="*/ 119570 w 1611486"/>
              <a:gd name="connsiteY0" fmla="*/ 1275347 h 1275347"/>
              <a:gd name="connsiteX1" fmla="*/ 23318 w 1611486"/>
              <a:gd name="connsiteY1" fmla="*/ 745958 h 1275347"/>
              <a:gd name="connsiteX2" fmla="*/ 504581 w 1611486"/>
              <a:gd name="connsiteY2" fmla="*/ 336884 h 1275347"/>
              <a:gd name="connsiteX3" fmla="*/ 1346791 w 1611486"/>
              <a:gd name="connsiteY3" fmla="*/ 96252 h 1275347"/>
              <a:gd name="connsiteX4" fmla="*/ 1611486 w 1611486"/>
              <a:gd name="connsiteY4" fmla="*/ 0 h 1275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1486" h="1275347">
                <a:moveTo>
                  <a:pt x="119570" y="1275347"/>
                </a:moveTo>
                <a:cubicBezTo>
                  <a:pt x="39359" y="1088857"/>
                  <a:pt x="-40851" y="902368"/>
                  <a:pt x="23318" y="745958"/>
                </a:cubicBezTo>
                <a:cubicBezTo>
                  <a:pt x="87486" y="589547"/>
                  <a:pt x="284002" y="445168"/>
                  <a:pt x="504581" y="336884"/>
                </a:cubicBezTo>
                <a:cubicBezTo>
                  <a:pt x="725160" y="228600"/>
                  <a:pt x="1162307" y="152399"/>
                  <a:pt x="1346791" y="96252"/>
                </a:cubicBezTo>
                <a:cubicBezTo>
                  <a:pt x="1531275" y="40105"/>
                  <a:pt x="1571380" y="20052"/>
                  <a:pt x="1611486" y="0"/>
                </a:cubicBezTo>
              </a:path>
            </a:pathLst>
          </a:custGeom>
          <a:noFill/>
          <a:ln w="107950">
            <a:solidFill>
              <a:schemeClr val="tx1"/>
            </a:solidFill>
            <a:headEnd type="none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00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8" grpId="0" animBg="1"/>
      <p:bldP spid="15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/>
          <p:nvPr/>
        </p:nvSpPr>
        <p:spPr>
          <a:xfrm>
            <a:off x="5715000" y="419100"/>
            <a:ext cx="12310570" cy="1634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738"/>
              </a:lnSpc>
            </a:pPr>
            <a:r>
              <a:rPr lang="en-US" sz="66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Khối</a:t>
            </a:r>
            <a:r>
              <a:rPr lang="en-US" sz="6600" b="1" dirty="0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6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lập</a:t>
            </a:r>
            <a:r>
              <a:rPr lang="en-US" sz="6600" b="1" dirty="0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6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phương</a:t>
            </a:r>
            <a:endParaRPr lang="en-US" sz="6600" b="1" dirty="0">
              <a:latin typeface="UTM Avo" panose="02040603050506020204" pitchFamily="18" charset="0"/>
              <a:ea typeface="Waffle Soft"/>
              <a:cs typeface="Waffle Soft"/>
              <a:sym typeface="Waffle Soft"/>
            </a:endParaRPr>
          </a:p>
        </p:txBody>
      </p:sp>
      <p:sp>
        <p:nvSpPr>
          <p:cNvPr id="7" name="Freeform 16"/>
          <p:cNvSpPr/>
          <p:nvPr/>
        </p:nvSpPr>
        <p:spPr>
          <a:xfrm>
            <a:off x="374930" y="2708679"/>
            <a:ext cx="5105400" cy="7335353"/>
          </a:xfrm>
          <a:custGeom>
            <a:avLst/>
            <a:gdLst/>
            <a:ahLst/>
            <a:cxnLst/>
            <a:rect l="l" t="t" r="r" b="b"/>
            <a:pathLst>
              <a:path w="2479167" h="4114800">
                <a:moveTo>
                  <a:pt x="0" y="0"/>
                </a:moveTo>
                <a:lnTo>
                  <a:pt x="2479167" y="0"/>
                </a:lnTo>
                <a:lnTo>
                  <a:pt x="24791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1"/>
          <p:cNvGrpSpPr/>
          <p:nvPr/>
        </p:nvGrpSpPr>
        <p:grpSpPr>
          <a:xfrm>
            <a:off x="6781800" y="4295327"/>
            <a:ext cx="3517165" cy="4908523"/>
            <a:chOff x="330291" y="3915692"/>
            <a:chExt cx="3517165" cy="4908523"/>
          </a:xfrm>
        </p:grpSpPr>
        <p:sp>
          <p:nvSpPr>
            <p:cNvPr id="13" name="Cube 12"/>
            <p:cNvSpPr/>
            <p:nvPr/>
          </p:nvSpPr>
          <p:spPr>
            <a:xfrm>
              <a:off x="330291" y="3915692"/>
              <a:ext cx="3517165" cy="3517165"/>
            </a:xfrm>
            <a:prstGeom prst="cube">
              <a:avLst/>
            </a:prstGeom>
            <a:solidFill>
              <a:srgbClr val="90C84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407081" y="7757415"/>
              <a:ext cx="786626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5400" b="1" dirty="0">
                  <a:solidFill>
                    <a:srgbClr val="060EB6"/>
                  </a:solidFill>
                  <a:latin typeface="UTM Avo" panose="02040603050506020204" pitchFamily="18" charset="0"/>
                </a:rPr>
                <a:t>A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698718" y="2866240"/>
            <a:ext cx="4891132" cy="6305095"/>
            <a:chOff x="9058091" y="1992283"/>
            <a:chExt cx="4891132" cy="6305095"/>
          </a:xfrm>
        </p:grpSpPr>
        <p:sp>
          <p:nvSpPr>
            <p:cNvPr id="16" name="Cube 15"/>
            <p:cNvSpPr/>
            <p:nvPr/>
          </p:nvSpPr>
          <p:spPr>
            <a:xfrm>
              <a:off x="9058091" y="1992283"/>
              <a:ext cx="4891132" cy="4891132"/>
            </a:xfrm>
            <a:prstGeom prst="cube">
              <a:avLst/>
            </a:prstGeom>
            <a:solidFill>
              <a:srgbClr val="FFF4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0717031" y="7230578"/>
              <a:ext cx="786626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5400" b="1" dirty="0">
                  <a:solidFill>
                    <a:srgbClr val="060EB6"/>
                  </a:solidFill>
                  <a:latin typeface="UTM Avo" panose="02040603050506020204" pitchFamily="18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28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3" descr="Upscale Image"/>
          <p:cNvSpPr/>
          <p:nvPr/>
        </p:nvSpPr>
        <p:spPr>
          <a:xfrm>
            <a:off x="5597458" y="2344261"/>
            <a:ext cx="3581400" cy="1447800"/>
          </a:xfrm>
          <a:custGeom>
            <a:avLst/>
            <a:gdLst/>
            <a:ahLst/>
            <a:cxnLst/>
            <a:rect l="l" t="t" r="r" b="b"/>
            <a:pathLst>
              <a:path w="8115300" h="1907096">
                <a:moveTo>
                  <a:pt x="0" y="0"/>
                </a:moveTo>
                <a:lnTo>
                  <a:pt x="8115300" y="0"/>
                </a:lnTo>
                <a:lnTo>
                  <a:pt x="8115300" y="1907096"/>
                </a:lnTo>
                <a:lnTo>
                  <a:pt x="0" y="19070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112766" t="-60118" r="-200000" b="-71461"/>
            </a:stretch>
          </a:blipFill>
        </p:spPr>
      </p:sp>
      <p:sp>
        <p:nvSpPr>
          <p:cNvPr id="20" name="Freeform 3" descr="Upscale Image"/>
          <p:cNvSpPr/>
          <p:nvPr/>
        </p:nvSpPr>
        <p:spPr>
          <a:xfrm>
            <a:off x="9559858" y="1626281"/>
            <a:ext cx="3276600" cy="3352800"/>
          </a:xfrm>
          <a:custGeom>
            <a:avLst/>
            <a:gdLst/>
            <a:ahLst/>
            <a:cxnLst/>
            <a:rect l="l" t="t" r="r" b="b"/>
            <a:pathLst>
              <a:path w="8115300" h="1907096">
                <a:moveTo>
                  <a:pt x="0" y="0"/>
                </a:moveTo>
                <a:lnTo>
                  <a:pt x="8115300" y="0"/>
                </a:lnTo>
                <a:lnTo>
                  <a:pt x="8115300" y="1907096"/>
                </a:lnTo>
                <a:lnTo>
                  <a:pt x="0" y="19070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239538" r="-111626"/>
            </a:stretch>
          </a:blipFill>
        </p:spPr>
      </p:sp>
      <p:sp>
        <p:nvSpPr>
          <p:cNvPr id="26" name="Freeform 3" descr="Upscale Image"/>
          <p:cNvSpPr/>
          <p:nvPr/>
        </p:nvSpPr>
        <p:spPr>
          <a:xfrm>
            <a:off x="13065058" y="1778681"/>
            <a:ext cx="3581400" cy="3352800"/>
          </a:xfrm>
          <a:custGeom>
            <a:avLst/>
            <a:gdLst/>
            <a:ahLst/>
            <a:cxnLst/>
            <a:rect l="l" t="t" r="r" b="b"/>
            <a:pathLst>
              <a:path w="8115300" h="1907096">
                <a:moveTo>
                  <a:pt x="0" y="0"/>
                </a:moveTo>
                <a:lnTo>
                  <a:pt x="8115300" y="0"/>
                </a:lnTo>
                <a:lnTo>
                  <a:pt x="8115300" y="1907096"/>
                </a:lnTo>
                <a:lnTo>
                  <a:pt x="0" y="19070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312766"/>
            </a:stretch>
          </a:blipFill>
        </p:spPr>
      </p:sp>
      <p:sp>
        <p:nvSpPr>
          <p:cNvPr id="27" name="Freeform 3" descr="Upscale Image"/>
          <p:cNvSpPr/>
          <p:nvPr/>
        </p:nvSpPr>
        <p:spPr>
          <a:xfrm>
            <a:off x="1787458" y="2268061"/>
            <a:ext cx="2971800" cy="2667000"/>
          </a:xfrm>
          <a:custGeom>
            <a:avLst/>
            <a:gdLst/>
            <a:ahLst/>
            <a:cxnLst/>
            <a:rect l="l" t="t" r="r" b="b"/>
            <a:pathLst>
              <a:path w="8115300" h="1907096">
                <a:moveTo>
                  <a:pt x="0" y="0"/>
                </a:moveTo>
                <a:lnTo>
                  <a:pt x="8115300" y="0"/>
                </a:lnTo>
                <a:lnTo>
                  <a:pt x="8115300" y="1907096"/>
                </a:lnTo>
                <a:lnTo>
                  <a:pt x="0" y="19070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2564" t="-24064" r="-394873" b="-1650"/>
            </a:stretch>
          </a:blipFill>
        </p:spPr>
      </p:sp>
      <p:sp>
        <p:nvSpPr>
          <p:cNvPr id="21" name="Freeform 20"/>
          <p:cNvSpPr/>
          <p:nvPr/>
        </p:nvSpPr>
        <p:spPr>
          <a:xfrm>
            <a:off x="4619987" y="3517353"/>
            <a:ext cx="912538" cy="3471864"/>
          </a:xfrm>
          <a:custGeom>
            <a:avLst/>
            <a:gdLst>
              <a:gd name="connsiteX0" fmla="*/ 0 w 703882"/>
              <a:gd name="connsiteY0" fmla="*/ 17015 h 2904594"/>
              <a:gd name="connsiteX1" fmla="*/ 625643 w 703882"/>
              <a:gd name="connsiteY1" fmla="*/ 137331 h 2904594"/>
              <a:gd name="connsiteX2" fmla="*/ 649706 w 703882"/>
              <a:gd name="connsiteY2" fmla="*/ 1027668 h 2904594"/>
              <a:gd name="connsiteX3" fmla="*/ 216569 w 703882"/>
              <a:gd name="connsiteY3" fmla="*/ 1677373 h 2904594"/>
              <a:gd name="connsiteX4" fmla="*/ 288758 w 703882"/>
              <a:gd name="connsiteY4" fmla="*/ 2134573 h 2904594"/>
              <a:gd name="connsiteX5" fmla="*/ 601579 w 703882"/>
              <a:gd name="connsiteY5" fmla="*/ 2182699 h 2904594"/>
              <a:gd name="connsiteX6" fmla="*/ 697832 w 703882"/>
              <a:gd name="connsiteY6" fmla="*/ 2904594 h 290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3882" h="2904594">
                <a:moveTo>
                  <a:pt x="0" y="17015"/>
                </a:moveTo>
                <a:cubicBezTo>
                  <a:pt x="258679" y="-7048"/>
                  <a:pt x="517359" y="-31111"/>
                  <a:pt x="625643" y="137331"/>
                </a:cubicBezTo>
                <a:cubicBezTo>
                  <a:pt x="733927" y="305773"/>
                  <a:pt x="717885" y="770994"/>
                  <a:pt x="649706" y="1027668"/>
                </a:cubicBezTo>
                <a:cubicBezTo>
                  <a:pt x="581527" y="1284342"/>
                  <a:pt x="276727" y="1492889"/>
                  <a:pt x="216569" y="1677373"/>
                </a:cubicBezTo>
                <a:cubicBezTo>
                  <a:pt x="156411" y="1861857"/>
                  <a:pt x="224590" y="2050352"/>
                  <a:pt x="288758" y="2134573"/>
                </a:cubicBezTo>
                <a:cubicBezTo>
                  <a:pt x="352926" y="2218794"/>
                  <a:pt x="533400" y="2054362"/>
                  <a:pt x="601579" y="2182699"/>
                </a:cubicBezTo>
                <a:cubicBezTo>
                  <a:pt x="669758" y="2311036"/>
                  <a:pt x="683795" y="2607815"/>
                  <a:pt x="697832" y="2904594"/>
                </a:cubicBezTo>
              </a:path>
            </a:pathLst>
          </a:cu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 3"/>
          <p:cNvSpPr/>
          <p:nvPr/>
        </p:nvSpPr>
        <p:spPr>
          <a:xfrm>
            <a:off x="8053579" y="3314700"/>
            <a:ext cx="2182267" cy="3338751"/>
          </a:xfrm>
          <a:custGeom>
            <a:avLst/>
            <a:gdLst>
              <a:gd name="connsiteX0" fmla="*/ 0 w 1900989"/>
              <a:gd name="connsiteY0" fmla="*/ 0 h 2911642"/>
              <a:gd name="connsiteX1" fmla="*/ 312821 w 1900989"/>
              <a:gd name="connsiteY1" fmla="*/ 625642 h 2911642"/>
              <a:gd name="connsiteX2" fmla="*/ 144379 w 1900989"/>
              <a:gd name="connsiteY2" fmla="*/ 1275347 h 2911642"/>
              <a:gd name="connsiteX3" fmla="*/ 288758 w 1900989"/>
              <a:gd name="connsiteY3" fmla="*/ 1660358 h 2911642"/>
              <a:gd name="connsiteX4" fmla="*/ 1106905 w 1900989"/>
              <a:gd name="connsiteY4" fmla="*/ 1852863 h 2911642"/>
              <a:gd name="connsiteX5" fmla="*/ 1660358 w 1900989"/>
              <a:gd name="connsiteY5" fmla="*/ 2141621 h 2911642"/>
              <a:gd name="connsiteX6" fmla="*/ 1900989 w 1900989"/>
              <a:gd name="connsiteY6" fmla="*/ 2911642 h 2911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0989" h="2911642">
                <a:moveTo>
                  <a:pt x="0" y="0"/>
                </a:moveTo>
                <a:cubicBezTo>
                  <a:pt x="144379" y="206542"/>
                  <a:pt x="288758" y="413084"/>
                  <a:pt x="312821" y="625642"/>
                </a:cubicBezTo>
                <a:cubicBezTo>
                  <a:pt x="336884" y="838200"/>
                  <a:pt x="148390" y="1102894"/>
                  <a:pt x="144379" y="1275347"/>
                </a:cubicBezTo>
                <a:cubicBezTo>
                  <a:pt x="140369" y="1447800"/>
                  <a:pt x="128337" y="1564105"/>
                  <a:pt x="288758" y="1660358"/>
                </a:cubicBezTo>
                <a:cubicBezTo>
                  <a:pt x="449179" y="1756611"/>
                  <a:pt x="878305" y="1772653"/>
                  <a:pt x="1106905" y="1852863"/>
                </a:cubicBezTo>
                <a:cubicBezTo>
                  <a:pt x="1335505" y="1933074"/>
                  <a:pt x="1528011" y="1965158"/>
                  <a:pt x="1660358" y="2141621"/>
                </a:cubicBezTo>
                <a:cubicBezTo>
                  <a:pt x="1792705" y="2318084"/>
                  <a:pt x="1846847" y="2614863"/>
                  <a:pt x="1900989" y="2911642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5410200" y="4596062"/>
            <a:ext cx="5539563" cy="2071437"/>
          </a:xfrm>
          <a:custGeom>
            <a:avLst/>
            <a:gdLst>
              <a:gd name="connsiteX0" fmla="*/ 5005137 w 5054289"/>
              <a:gd name="connsiteY0" fmla="*/ 0 h 1708484"/>
              <a:gd name="connsiteX1" fmla="*/ 4981073 w 5054289"/>
              <a:gd name="connsiteY1" fmla="*/ 553453 h 1708484"/>
              <a:gd name="connsiteX2" fmla="*/ 4307305 w 5054289"/>
              <a:gd name="connsiteY2" fmla="*/ 770021 h 1708484"/>
              <a:gd name="connsiteX3" fmla="*/ 2935705 w 5054289"/>
              <a:gd name="connsiteY3" fmla="*/ 264695 h 1708484"/>
              <a:gd name="connsiteX4" fmla="*/ 1082842 w 5054289"/>
              <a:gd name="connsiteY4" fmla="*/ 336884 h 1708484"/>
              <a:gd name="connsiteX5" fmla="*/ 0 w 5054289"/>
              <a:gd name="connsiteY5" fmla="*/ 1708484 h 1708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4289" h="1708484">
                <a:moveTo>
                  <a:pt x="5005137" y="0"/>
                </a:moveTo>
                <a:cubicBezTo>
                  <a:pt x="5051257" y="212558"/>
                  <a:pt x="5097378" y="425116"/>
                  <a:pt x="4981073" y="553453"/>
                </a:cubicBezTo>
                <a:cubicBezTo>
                  <a:pt x="4864768" y="681790"/>
                  <a:pt x="4648200" y="818147"/>
                  <a:pt x="4307305" y="770021"/>
                </a:cubicBezTo>
                <a:cubicBezTo>
                  <a:pt x="3966410" y="721895"/>
                  <a:pt x="3473115" y="336884"/>
                  <a:pt x="2935705" y="264695"/>
                </a:cubicBezTo>
                <a:cubicBezTo>
                  <a:pt x="2398295" y="192506"/>
                  <a:pt x="1572126" y="96253"/>
                  <a:pt x="1082842" y="336884"/>
                </a:cubicBezTo>
                <a:cubicBezTo>
                  <a:pt x="593558" y="577515"/>
                  <a:pt x="296779" y="1142999"/>
                  <a:pt x="0" y="1708484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2748060" y="4152900"/>
            <a:ext cx="1958539" cy="2820274"/>
          </a:xfrm>
          <a:custGeom>
            <a:avLst/>
            <a:gdLst>
              <a:gd name="connsiteX0" fmla="*/ 1745067 w 1745067"/>
              <a:gd name="connsiteY0" fmla="*/ 0 h 2213811"/>
              <a:gd name="connsiteX1" fmla="*/ 878793 w 1745067"/>
              <a:gd name="connsiteY1" fmla="*/ 385011 h 2213811"/>
              <a:gd name="connsiteX2" fmla="*/ 84709 w 1745067"/>
              <a:gd name="connsiteY2" fmla="*/ 1130969 h 2213811"/>
              <a:gd name="connsiteX3" fmla="*/ 60646 w 1745067"/>
              <a:gd name="connsiteY3" fmla="*/ 2213811 h 2213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067" h="2213811">
                <a:moveTo>
                  <a:pt x="1745067" y="0"/>
                </a:moveTo>
                <a:cubicBezTo>
                  <a:pt x="1450293" y="98258"/>
                  <a:pt x="1155519" y="196516"/>
                  <a:pt x="878793" y="385011"/>
                </a:cubicBezTo>
                <a:cubicBezTo>
                  <a:pt x="602067" y="573506"/>
                  <a:pt x="221067" y="826169"/>
                  <a:pt x="84709" y="1130969"/>
                </a:cubicBezTo>
                <a:cubicBezTo>
                  <a:pt x="-51649" y="1435769"/>
                  <a:pt x="4498" y="1824790"/>
                  <a:pt x="60646" y="2213811"/>
                </a:cubicBezTo>
              </a:path>
            </a:pathLst>
          </a:cu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9559858" y="6362699"/>
            <a:ext cx="8118542" cy="1741843"/>
            <a:chOff x="966164" y="5535256"/>
            <a:chExt cx="8118542" cy="1741843"/>
          </a:xfrm>
        </p:grpSpPr>
        <p:grpSp>
          <p:nvGrpSpPr>
            <p:cNvPr id="33" name="Group 32"/>
            <p:cNvGrpSpPr/>
            <p:nvPr/>
          </p:nvGrpSpPr>
          <p:grpSpPr>
            <a:xfrm>
              <a:off x="966164" y="5535256"/>
              <a:ext cx="8118542" cy="1741843"/>
              <a:chOff x="7046307" y="777040"/>
              <a:chExt cx="6055204" cy="1741843"/>
            </a:xfrm>
          </p:grpSpPr>
          <p:sp>
            <p:nvSpPr>
              <p:cNvPr id="35" name="Rounded Rectangle 34"/>
              <p:cNvSpPr/>
              <p:nvPr/>
            </p:nvSpPr>
            <p:spPr>
              <a:xfrm>
                <a:off x="7046307" y="777040"/>
                <a:ext cx="6055204" cy="1741843"/>
              </a:xfrm>
              <a:prstGeom prst="roundRect">
                <a:avLst/>
              </a:prstGeom>
              <a:solidFill>
                <a:srgbClr val="FACE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7107598" y="1262095"/>
                <a:ext cx="4237437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48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Khối</a:t>
                </a:r>
                <a:r>
                  <a:rPr lang="en-US" sz="4800" dirty="0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hộp</a:t>
                </a:r>
                <a:r>
                  <a:rPr lang="en-US" sz="4800" dirty="0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chữ</a:t>
                </a:r>
                <a:r>
                  <a:rPr lang="en-US" sz="4800" dirty="0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nhật</a:t>
                </a:r>
                <a:endParaRPr lang="en-GB" sz="1400" dirty="0"/>
              </a:p>
            </p:txBody>
          </p:sp>
        </p:grpSp>
        <p:sp>
          <p:nvSpPr>
            <p:cNvPr id="34" name="Cube 33"/>
            <p:cNvSpPr/>
            <p:nvPr/>
          </p:nvSpPr>
          <p:spPr>
            <a:xfrm>
              <a:off x="6876046" y="5844588"/>
              <a:ext cx="1827659" cy="1123178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14400" y="6362700"/>
            <a:ext cx="7339635" cy="1741843"/>
            <a:chOff x="966164" y="5535256"/>
            <a:chExt cx="7339635" cy="1741843"/>
          </a:xfrm>
        </p:grpSpPr>
        <p:grpSp>
          <p:nvGrpSpPr>
            <p:cNvPr id="28" name="Group 27"/>
            <p:cNvGrpSpPr/>
            <p:nvPr/>
          </p:nvGrpSpPr>
          <p:grpSpPr>
            <a:xfrm>
              <a:off x="966164" y="5535256"/>
              <a:ext cx="7339635" cy="1741843"/>
              <a:chOff x="7046307" y="777040"/>
              <a:chExt cx="5474257" cy="1741843"/>
            </a:xfrm>
          </p:grpSpPr>
          <p:sp>
            <p:nvSpPr>
              <p:cNvPr id="29" name="Rounded Rectangle 28"/>
              <p:cNvSpPr/>
              <p:nvPr/>
            </p:nvSpPr>
            <p:spPr>
              <a:xfrm>
                <a:off x="7046307" y="777040"/>
                <a:ext cx="5474257" cy="1741843"/>
              </a:xfrm>
              <a:prstGeom prst="roundRect">
                <a:avLst/>
              </a:prstGeom>
              <a:solidFill>
                <a:srgbClr val="FACE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7514452" y="1262095"/>
                <a:ext cx="3939733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48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Khối</a:t>
                </a:r>
                <a:r>
                  <a:rPr lang="en-US" sz="4800" dirty="0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lập</a:t>
                </a:r>
                <a:r>
                  <a:rPr lang="en-US" sz="4800" dirty="0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phương</a:t>
                </a:r>
                <a:r>
                  <a:rPr lang="en-US" sz="4800" dirty="0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 </a:t>
                </a:r>
                <a:endParaRPr lang="en-GB" sz="1400" dirty="0"/>
              </a:p>
            </p:txBody>
          </p:sp>
        </p:grpSp>
        <p:sp>
          <p:nvSpPr>
            <p:cNvPr id="31" name="Cube 30"/>
            <p:cNvSpPr/>
            <p:nvPr/>
          </p:nvSpPr>
          <p:spPr>
            <a:xfrm>
              <a:off x="6876047" y="5844588"/>
              <a:ext cx="1123178" cy="1123178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43882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22</Words>
  <Application>Microsoft Office PowerPoint</Application>
  <PresentationFormat>Custom</PresentationFormat>
  <Paragraphs>9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Waffle Soft</vt:lpstr>
      <vt:lpstr>Arial</vt:lpstr>
      <vt:lpstr>UTM Avo</vt:lpstr>
      <vt:lpstr>Calibri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khoi lap phuong khoi hop chu nhat</dc:title>
  <dc:creator>admin</dc:creator>
  <cp:lastModifiedBy>admin</cp:lastModifiedBy>
  <cp:revision>40</cp:revision>
  <dcterms:created xsi:type="dcterms:W3CDTF">2006-08-16T00:00:00Z</dcterms:created>
  <dcterms:modified xsi:type="dcterms:W3CDTF">2025-12-22T05:20:36Z</dcterms:modified>
  <dc:identifier>DAG225dTAyQ</dc:identifier>
</cp:coreProperties>
</file>