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70" r:id="rId2"/>
    <p:sldId id="276" r:id="rId3"/>
    <p:sldId id="277" r:id="rId4"/>
    <p:sldId id="283" r:id="rId5"/>
  </p:sldIdLst>
  <p:sldSz cx="18288000" cy="10287000"/>
  <p:notesSz cx="6858000" cy="9144000"/>
  <p:embeddedFontLst>
    <p:embeddedFont>
      <p:font typeface="UTM Avo" panose="02040603050506020204" pitchFamily="18" charset="0"/>
      <p:regular r:id="rId7"/>
      <p:bold r:id="rId8"/>
      <p:italic r:id="rId9"/>
      <p:boldItalic r:id="rId10"/>
    </p:embeddedFont>
    <p:embeddedFont>
      <p:font typeface="UVF Barmbrack" panose="02000000000000000000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B2"/>
    <a:srgbClr val="E7EFC0"/>
    <a:srgbClr val="D6D7EB"/>
    <a:srgbClr val="1D9B8B"/>
    <a:srgbClr val="69BCAB"/>
    <a:srgbClr val="A8A9AD"/>
    <a:srgbClr val="221E23"/>
    <a:srgbClr val="EFFBFF"/>
    <a:srgbClr val="E1F8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22" autoAdjust="0"/>
  </p:normalViewPr>
  <p:slideViewPr>
    <p:cSldViewPr>
      <p:cViewPr varScale="1">
        <p:scale>
          <a:sx n="45" d="100"/>
          <a:sy n="45" d="100"/>
        </p:scale>
        <p:origin x="56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B62B-04A6-431B-86A2-3C52FE01D5AE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08E0F-859F-4A27-8076-BF14810B93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8E0F-859F-4A27-8076-BF14810B93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9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8E0F-859F-4A27-8076-BF14810B93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6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8E0F-859F-4A27-8076-BF14810B93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0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08E0F-859F-4A27-8076-BF14810B93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5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1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772022" y="1890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359229" y="307295"/>
            <a:ext cx="17580428" cy="9662659"/>
          </a:xfrm>
          <a:prstGeom prst="roundRect">
            <a:avLst>
              <a:gd name="adj" fmla="val 25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348342" y="419100"/>
            <a:ext cx="1272403" cy="1308279"/>
          </a:xfrm>
          <a:custGeom>
            <a:avLst/>
            <a:gdLst/>
            <a:ahLst/>
            <a:cxnLst/>
            <a:rect l="l" t="t" r="r" b="b"/>
            <a:pathLst>
              <a:path w="3580874" h="4795814">
                <a:moveTo>
                  <a:pt x="0" y="0"/>
                </a:moveTo>
                <a:lnTo>
                  <a:pt x="3580874" y="0"/>
                </a:lnTo>
                <a:lnTo>
                  <a:pt x="3580874" y="4795814"/>
                </a:lnTo>
                <a:lnTo>
                  <a:pt x="0" y="4795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557151" y="419100"/>
            <a:ext cx="163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dirty="0">
                <a:latin typeface="UTM Avo" panose="02040603050506020204" pitchFamily="18" charset="0"/>
              </a:rPr>
              <a:t>1. </a:t>
            </a:r>
            <a:r>
              <a:rPr lang="en-GB" sz="4800" dirty="0" err="1">
                <a:latin typeface="UTM Avo" panose="02040603050506020204" pitchFamily="18" charset="0"/>
              </a:rPr>
              <a:t>Quan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sát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và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nêu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các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tình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huống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nguy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hiểm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có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thể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xảy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ra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trong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mỗi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hình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dưới</a:t>
            </a:r>
            <a:r>
              <a:rPr lang="en-GB" sz="4800" dirty="0">
                <a:latin typeface="UTM Avo" panose="02040603050506020204" pitchFamily="18" charset="0"/>
              </a:rPr>
              <a:t> </a:t>
            </a:r>
            <a:r>
              <a:rPr lang="en-GB" sz="4800" dirty="0" err="1">
                <a:latin typeface="UTM Avo" panose="02040603050506020204" pitchFamily="18" charset="0"/>
              </a:rPr>
              <a:t>đây</a:t>
            </a:r>
            <a:r>
              <a:rPr lang="en-GB" sz="48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7667" y="2018839"/>
            <a:ext cx="17275007" cy="7467405"/>
            <a:chOff x="533401" y="2400300"/>
            <a:chExt cx="17275007" cy="7467405"/>
          </a:xfrm>
        </p:grpSpPr>
        <p:sp>
          <p:nvSpPr>
            <p:cNvPr id="7" name="Freeform 4" descr="Upscale Image"/>
            <p:cNvSpPr/>
            <p:nvPr/>
          </p:nvSpPr>
          <p:spPr>
            <a:xfrm>
              <a:off x="10620990" y="2400300"/>
              <a:ext cx="7187418" cy="4677933"/>
            </a:xfrm>
            <a:custGeom>
              <a:avLst/>
              <a:gdLst/>
              <a:ahLst/>
              <a:cxnLst/>
              <a:rect l="l" t="t" r="r" b="b"/>
              <a:pathLst>
                <a:path w="6548753" h="4114800">
                  <a:moveTo>
                    <a:pt x="0" y="0"/>
                  </a:moveTo>
                  <a:lnTo>
                    <a:pt x="6548753" y="0"/>
                  </a:lnTo>
                  <a:lnTo>
                    <a:pt x="654875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1" y="5951967"/>
              <a:ext cx="10087590" cy="39157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589" y="2400300"/>
              <a:ext cx="10015401" cy="3551667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6600" y="6903160"/>
            <a:ext cx="680933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348342" y="419100"/>
            <a:ext cx="1272403" cy="1308279"/>
          </a:xfrm>
          <a:custGeom>
            <a:avLst/>
            <a:gdLst/>
            <a:ahLst/>
            <a:cxnLst/>
            <a:rect l="l" t="t" r="r" b="b"/>
            <a:pathLst>
              <a:path w="3580874" h="4795814">
                <a:moveTo>
                  <a:pt x="0" y="0"/>
                </a:moveTo>
                <a:lnTo>
                  <a:pt x="3580874" y="0"/>
                </a:lnTo>
                <a:lnTo>
                  <a:pt x="3580874" y="4795814"/>
                </a:lnTo>
                <a:lnTo>
                  <a:pt x="0" y="4795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557151" y="419100"/>
            <a:ext cx="1630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>
                <a:latin typeface="UTM Avo" panose="02040603050506020204" pitchFamily="18" charset="0"/>
              </a:rPr>
              <a:t>2. </a:t>
            </a:r>
            <a:r>
              <a:rPr lang="en-GB" sz="4000" dirty="0" err="1">
                <a:latin typeface="UTM Avo" panose="02040603050506020204" pitchFamily="18" charset="0"/>
              </a:rPr>
              <a:t>Nói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tên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và</a:t>
            </a:r>
            <a:r>
              <a:rPr lang="en-GB" sz="4000" dirty="0">
                <a:latin typeface="UTM Avo" panose="02040603050506020204" pitchFamily="18" charset="0"/>
              </a:rPr>
              <a:t> ý </a:t>
            </a:r>
            <a:r>
              <a:rPr lang="en-GB" sz="4000" dirty="0" err="1">
                <a:latin typeface="UTM Avo" panose="02040603050506020204" pitchFamily="18" charset="0"/>
              </a:rPr>
              <a:t>nghĩa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của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đèn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hiệu</a:t>
            </a:r>
            <a:r>
              <a:rPr lang="en-GB" sz="4000" dirty="0">
                <a:latin typeface="UTM Avo" panose="02040603050506020204" pitchFamily="18" charset="0"/>
              </a:rPr>
              <a:t>, </a:t>
            </a:r>
            <a:r>
              <a:rPr lang="en-GB" sz="4000" dirty="0" err="1">
                <a:latin typeface="UTM Avo" panose="02040603050506020204" pitchFamily="18" charset="0"/>
              </a:rPr>
              <a:t>biển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báo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sau</a:t>
            </a:r>
            <a:r>
              <a:rPr lang="en-GB" sz="4000" dirty="0">
                <a:latin typeface="UTM Avo" panose="02040603050506020204" pitchFamily="18" charset="0"/>
              </a:rPr>
              <a:t>. </a:t>
            </a:r>
            <a:r>
              <a:rPr lang="en-GB" sz="4000" dirty="0" err="1">
                <a:latin typeface="UTM Avo" panose="02040603050506020204" pitchFamily="18" charset="0"/>
              </a:rPr>
              <a:t>Em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phải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làm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gì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để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đảm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bảo</a:t>
            </a:r>
            <a:r>
              <a:rPr lang="en-GB" sz="4000" dirty="0">
                <a:latin typeface="UTM Avo" panose="02040603050506020204" pitchFamily="18" charset="0"/>
              </a:rPr>
              <a:t> an </a:t>
            </a:r>
            <a:r>
              <a:rPr lang="en-GB" sz="4000" dirty="0" err="1">
                <a:latin typeface="UTM Avo" panose="02040603050506020204" pitchFamily="18" charset="0"/>
              </a:rPr>
              <a:t>toàn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khi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gặp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các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biển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báo</a:t>
            </a:r>
            <a:r>
              <a:rPr lang="en-GB" sz="4000" dirty="0">
                <a:latin typeface="UTM Avo" panose="02040603050506020204" pitchFamily="18" charset="0"/>
              </a:rPr>
              <a:t> </a:t>
            </a:r>
            <a:r>
              <a:rPr lang="en-GB" sz="4000" dirty="0" err="1">
                <a:latin typeface="UTM Avo" panose="02040603050506020204" pitchFamily="18" charset="0"/>
              </a:rPr>
              <a:t>đó</a:t>
            </a:r>
            <a:r>
              <a:rPr lang="en-GB" sz="4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114800" y="1726227"/>
            <a:ext cx="10464271" cy="8141673"/>
            <a:chOff x="1124399" y="1714500"/>
            <a:chExt cx="10464271" cy="814167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714500"/>
              <a:ext cx="5277596" cy="31015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399" y="4762500"/>
              <a:ext cx="4951786" cy="339034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4583" y="4782616"/>
              <a:ext cx="5084087" cy="350810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9890" y="8290718"/>
              <a:ext cx="6186215" cy="1565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0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3690751" y="979597"/>
            <a:ext cx="1771490" cy="4865078"/>
            <a:chOff x="1557151" y="2400300"/>
            <a:chExt cx="1109849" cy="3048000"/>
          </a:xfrm>
        </p:grpSpPr>
        <p:sp>
          <p:nvSpPr>
            <p:cNvPr id="68" name="Rounded Rectangle 67"/>
            <p:cNvSpPr/>
            <p:nvPr/>
          </p:nvSpPr>
          <p:spPr>
            <a:xfrm>
              <a:off x="1557151" y="2400300"/>
              <a:ext cx="1109849" cy="3048000"/>
            </a:xfrm>
            <a:prstGeom prst="roundRect">
              <a:avLst>
                <a:gd name="adj" fmla="val 9177"/>
              </a:avLst>
            </a:prstGeom>
            <a:solidFill>
              <a:srgbClr val="22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1692975" y="2513975"/>
              <a:ext cx="838200" cy="838200"/>
            </a:xfrm>
            <a:prstGeom prst="ellipse">
              <a:avLst/>
            </a:prstGeom>
            <a:solidFill>
              <a:srgbClr val="A8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1692975" y="3467725"/>
              <a:ext cx="838200" cy="838200"/>
            </a:xfrm>
            <a:prstGeom prst="ellipse">
              <a:avLst/>
            </a:prstGeom>
            <a:solidFill>
              <a:srgbClr val="A8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1692975" y="4421475"/>
              <a:ext cx="838200" cy="838200"/>
            </a:xfrm>
            <a:prstGeom prst="ellipse">
              <a:avLst/>
            </a:prstGeom>
            <a:solidFill>
              <a:srgbClr val="D6D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2925502" y="1039634"/>
            <a:ext cx="1771490" cy="4865078"/>
            <a:chOff x="1557151" y="2400300"/>
            <a:chExt cx="1109849" cy="3048000"/>
          </a:xfrm>
        </p:grpSpPr>
        <p:sp>
          <p:nvSpPr>
            <p:cNvPr id="73" name="Rounded Rectangle 72"/>
            <p:cNvSpPr/>
            <p:nvPr/>
          </p:nvSpPr>
          <p:spPr>
            <a:xfrm>
              <a:off x="1557151" y="2400300"/>
              <a:ext cx="1109849" cy="3048000"/>
            </a:xfrm>
            <a:prstGeom prst="roundRect">
              <a:avLst>
                <a:gd name="adj" fmla="val 9177"/>
              </a:avLst>
            </a:prstGeom>
            <a:solidFill>
              <a:srgbClr val="22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1692975" y="2513975"/>
              <a:ext cx="838200" cy="838200"/>
            </a:xfrm>
            <a:prstGeom prst="ellipse">
              <a:avLst/>
            </a:prstGeom>
            <a:solidFill>
              <a:srgbClr val="D6D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1692975" y="3467725"/>
              <a:ext cx="838200" cy="838200"/>
            </a:xfrm>
            <a:prstGeom prst="ellipse">
              <a:avLst/>
            </a:prstGeom>
            <a:solidFill>
              <a:srgbClr val="A8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692975" y="4421475"/>
              <a:ext cx="838200" cy="838200"/>
            </a:xfrm>
            <a:prstGeom prst="ellipse">
              <a:avLst/>
            </a:prstGeom>
            <a:solidFill>
              <a:srgbClr val="A8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446719" y="979597"/>
            <a:ext cx="1771490" cy="4865078"/>
            <a:chOff x="1557151" y="2400300"/>
            <a:chExt cx="1109849" cy="3048000"/>
          </a:xfrm>
        </p:grpSpPr>
        <p:sp>
          <p:nvSpPr>
            <p:cNvPr id="78" name="Rounded Rectangle 77"/>
            <p:cNvSpPr/>
            <p:nvPr/>
          </p:nvSpPr>
          <p:spPr>
            <a:xfrm>
              <a:off x="1557151" y="2400300"/>
              <a:ext cx="1109849" cy="3048000"/>
            </a:xfrm>
            <a:prstGeom prst="roundRect">
              <a:avLst>
                <a:gd name="adj" fmla="val 9177"/>
              </a:avLst>
            </a:prstGeom>
            <a:solidFill>
              <a:srgbClr val="221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1692975" y="2513975"/>
              <a:ext cx="838200" cy="838200"/>
            </a:xfrm>
            <a:prstGeom prst="ellipse">
              <a:avLst/>
            </a:prstGeom>
            <a:solidFill>
              <a:srgbClr val="A8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1692975" y="3467725"/>
              <a:ext cx="838200" cy="838200"/>
            </a:xfrm>
            <a:prstGeom prst="ellipse">
              <a:avLst/>
            </a:prstGeom>
            <a:solidFill>
              <a:srgbClr val="D6D7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1692975" y="4421475"/>
              <a:ext cx="838200" cy="838200"/>
            </a:xfrm>
            <a:prstGeom prst="ellipse">
              <a:avLst/>
            </a:prstGeom>
            <a:solidFill>
              <a:srgbClr val="A8A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222497" y="6223879"/>
            <a:ext cx="2892427" cy="1126567"/>
            <a:chOff x="1371600" y="4669424"/>
            <a:chExt cx="2127968" cy="705801"/>
          </a:xfrm>
        </p:grpSpPr>
        <p:sp>
          <p:nvSpPr>
            <p:cNvPr id="83" name="Freeform 8"/>
            <p:cNvSpPr/>
            <p:nvPr/>
          </p:nvSpPr>
          <p:spPr>
            <a:xfrm>
              <a:off x="1371600" y="4669424"/>
              <a:ext cx="2127968" cy="705801"/>
            </a:xfrm>
            <a:custGeom>
              <a:avLst/>
              <a:gdLst/>
              <a:ahLst/>
              <a:cxnLst/>
              <a:rect l="l" t="t" r="r" b="b"/>
              <a:pathLst>
                <a:path w="1232639" h="475293">
                  <a:moveTo>
                    <a:pt x="33084" y="0"/>
                  </a:moveTo>
                  <a:lnTo>
                    <a:pt x="1199555" y="0"/>
                  </a:lnTo>
                  <a:cubicBezTo>
                    <a:pt x="1217826" y="0"/>
                    <a:pt x="1232639" y="14812"/>
                    <a:pt x="1232639" y="33084"/>
                  </a:cubicBezTo>
                  <a:lnTo>
                    <a:pt x="1232639" y="442210"/>
                  </a:lnTo>
                  <a:cubicBezTo>
                    <a:pt x="1232639" y="450984"/>
                    <a:pt x="1229153" y="459399"/>
                    <a:pt x="1222949" y="465603"/>
                  </a:cubicBezTo>
                  <a:cubicBezTo>
                    <a:pt x="1216744" y="471808"/>
                    <a:pt x="1208329" y="475293"/>
                    <a:pt x="1199555" y="475293"/>
                  </a:cubicBezTo>
                  <a:lnTo>
                    <a:pt x="33084" y="475293"/>
                  </a:lnTo>
                  <a:cubicBezTo>
                    <a:pt x="24309" y="475293"/>
                    <a:pt x="15894" y="471808"/>
                    <a:pt x="9690" y="465603"/>
                  </a:cubicBezTo>
                  <a:cubicBezTo>
                    <a:pt x="3486" y="459399"/>
                    <a:pt x="0" y="450984"/>
                    <a:pt x="0" y="442210"/>
                  </a:cubicBezTo>
                  <a:lnTo>
                    <a:pt x="0" y="33084"/>
                  </a:lnTo>
                  <a:cubicBezTo>
                    <a:pt x="0" y="24309"/>
                    <a:pt x="3486" y="15894"/>
                    <a:pt x="9690" y="9690"/>
                  </a:cubicBezTo>
                  <a:cubicBezTo>
                    <a:pt x="15894" y="3486"/>
                    <a:pt x="24309" y="0"/>
                    <a:pt x="33084" y="0"/>
                  </a:cubicBezTo>
                  <a:close/>
                </a:path>
              </a:pathLst>
            </a:cu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84" name="TextBox 83"/>
            <p:cNvSpPr txBox="1"/>
            <p:nvPr/>
          </p:nvSpPr>
          <p:spPr>
            <a:xfrm>
              <a:off x="1448601" y="4756055"/>
              <a:ext cx="2050967" cy="44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err="1">
                  <a:latin typeface="UTM Avo" panose="02040603050506020204" pitchFamily="18" charset="0"/>
                </a:rPr>
                <a:t>Được</a:t>
              </a:r>
              <a:r>
                <a:rPr lang="en-GB" sz="4000" dirty="0">
                  <a:latin typeface="UTM Avo" panose="02040603050506020204" pitchFamily="18" charset="0"/>
                </a:rPr>
                <a:t> </a:t>
              </a:r>
              <a:r>
                <a:rPr lang="en-GB" sz="4000" dirty="0" err="1">
                  <a:latin typeface="UTM Avo" panose="02040603050506020204" pitchFamily="18" charset="0"/>
                </a:rPr>
                <a:t>đi</a:t>
              </a:r>
              <a:endParaRPr lang="en-GB" sz="40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259895" y="6223879"/>
            <a:ext cx="4000383" cy="1126567"/>
            <a:chOff x="1371600" y="4669424"/>
            <a:chExt cx="2127968" cy="705801"/>
          </a:xfrm>
        </p:grpSpPr>
        <p:sp>
          <p:nvSpPr>
            <p:cNvPr id="86" name="Freeform 8"/>
            <p:cNvSpPr/>
            <p:nvPr/>
          </p:nvSpPr>
          <p:spPr>
            <a:xfrm>
              <a:off x="1371600" y="4669424"/>
              <a:ext cx="2127968" cy="705801"/>
            </a:xfrm>
            <a:custGeom>
              <a:avLst/>
              <a:gdLst/>
              <a:ahLst/>
              <a:cxnLst/>
              <a:rect l="l" t="t" r="r" b="b"/>
              <a:pathLst>
                <a:path w="1232639" h="475293">
                  <a:moveTo>
                    <a:pt x="33084" y="0"/>
                  </a:moveTo>
                  <a:lnTo>
                    <a:pt x="1199555" y="0"/>
                  </a:lnTo>
                  <a:cubicBezTo>
                    <a:pt x="1217826" y="0"/>
                    <a:pt x="1232639" y="14812"/>
                    <a:pt x="1232639" y="33084"/>
                  </a:cubicBezTo>
                  <a:lnTo>
                    <a:pt x="1232639" y="442210"/>
                  </a:lnTo>
                  <a:cubicBezTo>
                    <a:pt x="1232639" y="450984"/>
                    <a:pt x="1229153" y="459399"/>
                    <a:pt x="1222949" y="465603"/>
                  </a:cubicBezTo>
                  <a:cubicBezTo>
                    <a:pt x="1216744" y="471808"/>
                    <a:pt x="1208329" y="475293"/>
                    <a:pt x="1199555" y="475293"/>
                  </a:cubicBezTo>
                  <a:lnTo>
                    <a:pt x="33084" y="475293"/>
                  </a:lnTo>
                  <a:cubicBezTo>
                    <a:pt x="24309" y="475293"/>
                    <a:pt x="15894" y="471808"/>
                    <a:pt x="9690" y="465603"/>
                  </a:cubicBezTo>
                  <a:cubicBezTo>
                    <a:pt x="3486" y="459399"/>
                    <a:pt x="0" y="450984"/>
                    <a:pt x="0" y="442210"/>
                  </a:cubicBezTo>
                  <a:lnTo>
                    <a:pt x="0" y="33084"/>
                  </a:lnTo>
                  <a:cubicBezTo>
                    <a:pt x="0" y="24309"/>
                    <a:pt x="3486" y="15894"/>
                    <a:pt x="9690" y="9690"/>
                  </a:cubicBezTo>
                  <a:cubicBezTo>
                    <a:pt x="15894" y="3486"/>
                    <a:pt x="24309" y="0"/>
                    <a:pt x="33084" y="0"/>
                  </a:cubicBezTo>
                  <a:close/>
                </a:path>
              </a:pathLst>
            </a:cu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87" name="TextBox 86"/>
            <p:cNvSpPr txBox="1"/>
            <p:nvPr/>
          </p:nvSpPr>
          <p:spPr>
            <a:xfrm>
              <a:off x="1448601" y="4756055"/>
              <a:ext cx="2050967" cy="44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err="1">
                  <a:latin typeface="UTM Avo" panose="02040603050506020204" pitchFamily="18" charset="0"/>
                </a:rPr>
                <a:t>Giảm</a:t>
              </a:r>
              <a:r>
                <a:rPr lang="en-GB" sz="4000" dirty="0">
                  <a:latin typeface="UTM Avo" panose="02040603050506020204" pitchFamily="18" charset="0"/>
                </a:rPr>
                <a:t> </a:t>
              </a:r>
              <a:r>
                <a:rPr lang="en-GB" sz="4000" dirty="0" err="1">
                  <a:latin typeface="UTM Avo" panose="02040603050506020204" pitchFamily="18" charset="0"/>
                </a:rPr>
                <a:t>tốc</a:t>
              </a:r>
              <a:r>
                <a:rPr lang="en-GB" sz="4000" dirty="0">
                  <a:latin typeface="UTM Avo" panose="02040603050506020204" pitchFamily="18" charset="0"/>
                </a:rPr>
                <a:t> </a:t>
              </a:r>
              <a:r>
                <a:rPr lang="en-GB" sz="4000" dirty="0" err="1">
                  <a:latin typeface="UTM Avo" panose="02040603050506020204" pitchFamily="18" charset="0"/>
                </a:rPr>
                <a:t>độ</a:t>
              </a:r>
              <a:endParaRPr lang="en-GB" sz="40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405250" y="6223879"/>
            <a:ext cx="2811992" cy="1126567"/>
            <a:chOff x="1371600" y="4669424"/>
            <a:chExt cx="2127968" cy="705801"/>
          </a:xfrm>
        </p:grpSpPr>
        <p:sp>
          <p:nvSpPr>
            <p:cNvPr id="89" name="Freeform 8"/>
            <p:cNvSpPr/>
            <p:nvPr/>
          </p:nvSpPr>
          <p:spPr>
            <a:xfrm>
              <a:off x="1371600" y="4669424"/>
              <a:ext cx="2127968" cy="705801"/>
            </a:xfrm>
            <a:custGeom>
              <a:avLst/>
              <a:gdLst/>
              <a:ahLst/>
              <a:cxnLst/>
              <a:rect l="l" t="t" r="r" b="b"/>
              <a:pathLst>
                <a:path w="1232639" h="475293">
                  <a:moveTo>
                    <a:pt x="33084" y="0"/>
                  </a:moveTo>
                  <a:lnTo>
                    <a:pt x="1199555" y="0"/>
                  </a:lnTo>
                  <a:cubicBezTo>
                    <a:pt x="1217826" y="0"/>
                    <a:pt x="1232639" y="14812"/>
                    <a:pt x="1232639" y="33084"/>
                  </a:cubicBezTo>
                  <a:lnTo>
                    <a:pt x="1232639" y="442210"/>
                  </a:lnTo>
                  <a:cubicBezTo>
                    <a:pt x="1232639" y="450984"/>
                    <a:pt x="1229153" y="459399"/>
                    <a:pt x="1222949" y="465603"/>
                  </a:cubicBezTo>
                  <a:cubicBezTo>
                    <a:pt x="1216744" y="471808"/>
                    <a:pt x="1208329" y="475293"/>
                    <a:pt x="1199555" y="475293"/>
                  </a:cubicBezTo>
                  <a:lnTo>
                    <a:pt x="33084" y="475293"/>
                  </a:lnTo>
                  <a:cubicBezTo>
                    <a:pt x="24309" y="475293"/>
                    <a:pt x="15894" y="471808"/>
                    <a:pt x="9690" y="465603"/>
                  </a:cubicBezTo>
                  <a:cubicBezTo>
                    <a:pt x="3486" y="459399"/>
                    <a:pt x="0" y="450984"/>
                    <a:pt x="0" y="442210"/>
                  </a:cubicBezTo>
                  <a:lnTo>
                    <a:pt x="0" y="33084"/>
                  </a:lnTo>
                  <a:cubicBezTo>
                    <a:pt x="0" y="24309"/>
                    <a:pt x="3486" y="15894"/>
                    <a:pt x="9690" y="9690"/>
                  </a:cubicBezTo>
                  <a:cubicBezTo>
                    <a:pt x="15894" y="3486"/>
                    <a:pt x="24309" y="0"/>
                    <a:pt x="33084" y="0"/>
                  </a:cubicBezTo>
                  <a:close/>
                </a:path>
              </a:pathLst>
            </a:cu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0" name="TextBox 89"/>
            <p:cNvSpPr txBox="1"/>
            <p:nvPr/>
          </p:nvSpPr>
          <p:spPr>
            <a:xfrm>
              <a:off x="1448601" y="4756055"/>
              <a:ext cx="2050967" cy="443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err="1">
                  <a:latin typeface="UTM Avo" panose="02040603050506020204" pitchFamily="18" charset="0"/>
                </a:rPr>
                <a:t>Dừng</a:t>
              </a:r>
              <a:r>
                <a:rPr lang="en-GB" sz="4000" dirty="0">
                  <a:latin typeface="UTM Avo" panose="02040603050506020204" pitchFamily="18" charset="0"/>
                </a:rPr>
                <a:t> </a:t>
              </a:r>
              <a:r>
                <a:rPr lang="en-GB" sz="4000" dirty="0" err="1">
                  <a:latin typeface="UTM Avo" panose="02040603050506020204" pitchFamily="18" charset="0"/>
                </a:rPr>
                <a:t>lại</a:t>
              </a:r>
              <a:endParaRPr lang="en-GB" sz="4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1366148" y="636460"/>
            <a:ext cx="1049160" cy="1049160"/>
          </a:xfrm>
          <a:prstGeom prst="ellipse">
            <a:avLst/>
          </a:prstGeom>
          <a:solidFill>
            <a:srgbClr val="69BCAB"/>
          </a:solidFill>
          <a:ln w="76200">
            <a:solidFill>
              <a:srgbClr val="1D9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1" name="Oval 120"/>
          <p:cNvSpPr/>
          <p:nvPr/>
        </p:nvSpPr>
        <p:spPr>
          <a:xfrm>
            <a:off x="3903364" y="4209675"/>
            <a:ext cx="1337896" cy="13378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8663515" y="2680379"/>
            <a:ext cx="1337896" cy="13378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13142298" y="1221077"/>
            <a:ext cx="1337896" cy="13378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4" name="Group 123"/>
          <p:cNvGrpSpPr/>
          <p:nvPr/>
        </p:nvGrpSpPr>
        <p:grpSpPr>
          <a:xfrm>
            <a:off x="838200" y="7554674"/>
            <a:ext cx="16651902" cy="2465626"/>
            <a:chOff x="4800600" y="6972300"/>
            <a:chExt cx="12496800" cy="2667293"/>
          </a:xfrm>
        </p:grpSpPr>
        <p:grpSp>
          <p:nvGrpSpPr>
            <p:cNvPr id="125" name="Group 124"/>
            <p:cNvGrpSpPr/>
            <p:nvPr/>
          </p:nvGrpSpPr>
          <p:grpSpPr>
            <a:xfrm>
              <a:off x="4800600" y="6972300"/>
              <a:ext cx="12496800" cy="2667293"/>
              <a:chOff x="8046720" y="995681"/>
              <a:chExt cx="8371961" cy="4491744"/>
            </a:xfrm>
          </p:grpSpPr>
          <p:sp>
            <p:nvSpPr>
              <p:cNvPr id="127" name="Rounded Rectangle 32"/>
              <p:cNvSpPr/>
              <p:nvPr/>
            </p:nvSpPr>
            <p:spPr>
              <a:xfrm>
                <a:off x="8046720" y="995681"/>
                <a:ext cx="8371961" cy="4491744"/>
              </a:xfrm>
              <a:custGeom>
                <a:avLst/>
                <a:gdLst>
                  <a:gd name="connsiteX0" fmla="*/ 0 w 7924800"/>
                  <a:gd name="connsiteY0" fmla="*/ 464828 h 3886200"/>
                  <a:gd name="connsiteX1" fmla="*/ 464828 w 7924800"/>
                  <a:gd name="connsiteY1" fmla="*/ 0 h 3886200"/>
                  <a:gd name="connsiteX2" fmla="*/ 7459972 w 7924800"/>
                  <a:gd name="connsiteY2" fmla="*/ 0 h 3886200"/>
                  <a:gd name="connsiteX3" fmla="*/ 7924800 w 7924800"/>
                  <a:gd name="connsiteY3" fmla="*/ 464828 h 3886200"/>
                  <a:gd name="connsiteX4" fmla="*/ 7924800 w 7924800"/>
                  <a:gd name="connsiteY4" fmla="*/ 3421372 h 3886200"/>
                  <a:gd name="connsiteX5" fmla="*/ 7459972 w 7924800"/>
                  <a:gd name="connsiteY5" fmla="*/ 3886200 h 3886200"/>
                  <a:gd name="connsiteX6" fmla="*/ 464828 w 7924800"/>
                  <a:gd name="connsiteY6" fmla="*/ 3886200 h 3886200"/>
                  <a:gd name="connsiteX7" fmla="*/ 0 w 7924800"/>
                  <a:gd name="connsiteY7" fmla="*/ 3421372 h 3886200"/>
                  <a:gd name="connsiteX8" fmla="*/ 0 w 7924800"/>
                  <a:gd name="connsiteY8" fmla="*/ 464828 h 3886200"/>
                  <a:gd name="connsiteX0" fmla="*/ 0 w 7924800"/>
                  <a:gd name="connsiteY0" fmla="*/ 584208 h 4005580"/>
                  <a:gd name="connsiteX1" fmla="*/ 464828 w 7924800"/>
                  <a:gd name="connsiteY1" fmla="*/ 119380 h 4005580"/>
                  <a:gd name="connsiteX2" fmla="*/ 2438400 w 7924800"/>
                  <a:gd name="connsiteY2" fmla="*/ 0 h 4005580"/>
                  <a:gd name="connsiteX3" fmla="*/ 7459972 w 7924800"/>
                  <a:gd name="connsiteY3" fmla="*/ 119380 h 4005580"/>
                  <a:gd name="connsiteX4" fmla="*/ 7924800 w 7924800"/>
                  <a:gd name="connsiteY4" fmla="*/ 584208 h 4005580"/>
                  <a:gd name="connsiteX5" fmla="*/ 7924800 w 7924800"/>
                  <a:gd name="connsiteY5" fmla="*/ 3540752 h 4005580"/>
                  <a:gd name="connsiteX6" fmla="*/ 7459972 w 7924800"/>
                  <a:gd name="connsiteY6" fmla="*/ 4005580 h 4005580"/>
                  <a:gd name="connsiteX7" fmla="*/ 464828 w 7924800"/>
                  <a:gd name="connsiteY7" fmla="*/ 4005580 h 4005580"/>
                  <a:gd name="connsiteX8" fmla="*/ 0 w 7924800"/>
                  <a:gd name="connsiteY8" fmla="*/ 3540752 h 4005580"/>
                  <a:gd name="connsiteX9" fmla="*/ 0 w 7924800"/>
                  <a:gd name="connsiteY9" fmla="*/ 584208 h 4005580"/>
                  <a:gd name="connsiteX0" fmla="*/ 0 w 8189081"/>
                  <a:gd name="connsiteY0" fmla="*/ 584208 h 4005580"/>
                  <a:gd name="connsiteX1" fmla="*/ 464828 w 8189081"/>
                  <a:gd name="connsiteY1" fmla="*/ 119380 h 4005580"/>
                  <a:gd name="connsiteX2" fmla="*/ 2438400 w 8189081"/>
                  <a:gd name="connsiteY2" fmla="*/ 0 h 4005580"/>
                  <a:gd name="connsiteX3" fmla="*/ 7459972 w 8189081"/>
                  <a:gd name="connsiteY3" fmla="*/ 119380 h 4005580"/>
                  <a:gd name="connsiteX4" fmla="*/ 7924800 w 8189081"/>
                  <a:gd name="connsiteY4" fmla="*/ 584208 h 4005580"/>
                  <a:gd name="connsiteX5" fmla="*/ 8188960 w 8189081"/>
                  <a:gd name="connsiteY5" fmla="*/ 1950720 h 4005580"/>
                  <a:gd name="connsiteX6" fmla="*/ 7924800 w 8189081"/>
                  <a:gd name="connsiteY6" fmla="*/ 3540752 h 4005580"/>
                  <a:gd name="connsiteX7" fmla="*/ 7459972 w 8189081"/>
                  <a:gd name="connsiteY7" fmla="*/ 4005580 h 4005580"/>
                  <a:gd name="connsiteX8" fmla="*/ 464828 w 8189081"/>
                  <a:gd name="connsiteY8" fmla="*/ 4005580 h 4005580"/>
                  <a:gd name="connsiteX9" fmla="*/ 0 w 8189081"/>
                  <a:gd name="connsiteY9" fmla="*/ 3540752 h 4005580"/>
                  <a:gd name="connsiteX10" fmla="*/ 0 w 8189081"/>
                  <a:gd name="connsiteY10" fmla="*/ 584208 h 4005580"/>
                  <a:gd name="connsiteX0" fmla="*/ 0 w 8189081"/>
                  <a:gd name="connsiteY0" fmla="*/ 584208 h 4307841"/>
                  <a:gd name="connsiteX1" fmla="*/ 464828 w 8189081"/>
                  <a:gd name="connsiteY1" fmla="*/ 119380 h 4307841"/>
                  <a:gd name="connsiteX2" fmla="*/ 2438400 w 8189081"/>
                  <a:gd name="connsiteY2" fmla="*/ 0 h 4307841"/>
                  <a:gd name="connsiteX3" fmla="*/ 7459972 w 8189081"/>
                  <a:gd name="connsiteY3" fmla="*/ 119380 h 4307841"/>
                  <a:gd name="connsiteX4" fmla="*/ 7924800 w 8189081"/>
                  <a:gd name="connsiteY4" fmla="*/ 584208 h 4307841"/>
                  <a:gd name="connsiteX5" fmla="*/ 8188960 w 8189081"/>
                  <a:gd name="connsiteY5" fmla="*/ 1950720 h 4307841"/>
                  <a:gd name="connsiteX6" fmla="*/ 7924800 w 8189081"/>
                  <a:gd name="connsiteY6" fmla="*/ 3540752 h 4307841"/>
                  <a:gd name="connsiteX7" fmla="*/ 7459972 w 8189081"/>
                  <a:gd name="connsiteY7" fmla="*/ 4005580 h 4307841"/>
                  <a:gd name="connsiteX8" fmla="*/ 6502400 w 8189081"/>
                  <a:gd name="connsiteY8" fmla="*/ 4307840 h 4307841"/>
                  <a:gd name="connsiteX9" fmla="*/ 464828 w 8189081"/>
                  <a:gd name="connsiteY9" fmla="*/ 4005580 h 4307841"/>
                  <a:gd name="connsiteX10" fmla="*/ 0 w 8189081"/>
                  <a:gd name="connsiteY10" fmla="*/ 3540752 h 4307841"/>
                  <a:gd name="connsiteX11" fmla="*/ 0 w 8189081"/>
                  <a:gd name="connsiteY11" fmla="*/ 584208 h 4307841"/>
                  <a:gd name="connsiteX0" fmla="*/ 0 w 8189081"/>
                  <a:gd name="connsiteY0" fmla="*/ 584208 h 4349504"/>
                  <a:gd name="connsiteX1" fmla="*/ 464828 w 8189081"/>
                  <a:gd name="connsiteY1" fmla="*/ 119380 h 4349504"/>
                  <a:gd name="connsiteX2" fmla="*/ 2438400 w 8189081"/>
                  <a:gd name="connsiteY2" fmla="*/ 0 h 4349504"/>
                  <a:gd name="connsiteX3" fmla="*/ 7459972 w 8189081"/>
                  <a:gd name="connsiteY3" fmla="*/ 119380 h 4349504"/>
                  <a:gd name="connsiteX4" fmla="*/ 7924800 w 8189081"/>
                  <a:gd name="connsiteY4" fmla="*/ 584208 h 4349504"/>
                  <a:gd name="connsiteX5" fmla="*/ 8188960 w 8189081"/>
                  <a:gd name="connsiteY5" fmla="*/ 1950720 h 4349504"/>
                  <a:gd name="connsiteX6" fmla="*/ 7924800 w 8189081"/>
                  <a:gd name="connsiteY6" fmla="*/ 3540752 h 4349504"/>
                  <a:gd name="connsiteX7" fmla="*/ 7459972 w 8189081"/>
                  <a:gd name="connsiteY7" fmla="*/ 4005580 h 4349504"/>
                  <a:gd name="connsiteX8" fmla="*/ 6502400 w 8189081"/>
                  <a:gd name="connsiteY8" fmla="*/ 4307840 h 4349504"/>
                  <a:gd name="connsiteX9" fmla="*/ 1808480 w 8189081"/>
                  <a:gd name="connsiteY9" fmla="*/ 4328160 h 4349504"/>
                  <a:gd name="connsiteX10" fmla="*/ 464828 w 8189081"/>
                  <a:gd name="connsiteY10" fmla="*/ 4005580 h 4349504"/>
                  <a:gd name="connsiteX11" fmla="*/ 0 w 8189081"/>
                  <a:gd name="connsiteY11" fmla="*/ 3540752 h 4349504"/>
                  <a:gd name="connsiteX12" fmla="*/ 0 w 8189081"/>
                  <a:gd name="connsiteY12" fmla="*/ 584208 h 4349504"/>
                  <a:gd name="connsiteX0" fmla="*/ 182880 w 8371961"/>
                  <a:gd name="connsiteY0" fmla="*/ 584208 h 4349504"/>
                  <a:gd name="connsiteX1" fmla="*/ 647708 w 8371961"/>
                  <a:gd name="connsiteY1" fmla="*/ 119380 h 4349504"/>
                  <a:gd name="connsiteX2" fmla="*/ 2621280 w 8371961"/>
                  <a:gd name="connsiteY2" fmla="*/ 0 h 4349504"/>
                  <a:gd name="connsiteX3" fmla="*/ 7642852 w 8371961"/>
                  <a:gd name="connsiteY3" fmla="*/ 119380 h 4349504"/>
                  <a:gd name="connsiteX4" fmla="*/ 8107680 w 8371961"/>
                  <a:gd name="connsiteY4" fmla="*/ 584208 h 4349504"/>
                  <a:gd name="connsiteX5" fmla="*/ 8371840 w 8371961"/>
                  <a:gd name="connsiteY5" fmla="*/ 1950720 h 4349504"/>
                  <a:gd name="connsiteX6" fmla="*/ 8107680 w 8371961"/>
                  <a:gd name="connsiteY6" fmla="*/ 3540752 h 4349504"/>
                  <a:gd name="connsiteX7" fmla="*/ 7642852 w 8371961"/>
                  <a:gd name="connsiteY7" fmla="*/ 4005580 h 4349504"/>
                  <a:gd name="connsiteX8" fmla="*/ 6685280 w 8371961"/>
                  <a:gd name="connsiteY8" fmla="*/ 4307840 h 4349504"/>
                  <a:gd name="connsiteX9" fmla="*/ 1991360 w 8371961"/>
                  <a:gd name="connsiteY9" fmla="*/ 4328160 h 4349504"/>
                  <a:gd name="connsiteX10" fmla="*/ 647708 w 8371961"/>
                  <a:gd name="connsiteY10" fmla="*/ 4005580 h 4349504"/>
                  <a:gd name="connsiteX11" fmla="*/ 182880 w 8371961"/>
                  <a:gd name="connsiteY11" fmla="*/ 3540752 h 4349504"/>
                  <a:gd name="connsiteX12" fmla="*/ 0 w 8371961"/>
                  <a:gd name="connsiteY12" fmla="*/ 2153919 h 4349504"/>
                  <a:gd name="connsiteX13" fmla="*/ 182880 w 8371961"/>
                  <a:gd name="connsiteY13" fmla="*/ 584208 h 4349504"/>
                  <a:gd name="connsiteX0" fmla="*/ 182880 w 8371961"/>
                  <a:gd name="connsiteY0" fmla="*/ 584208 h 4349504"/>
                  <a:gd name="connsiteX1" fmla="*/ 647708 w 8371961"/>
                  <a:gd name="connsiteY1" fmla="*/ 119380 h 4349504"/>
                  <a:gd name="connsiteX2" fmla="*/ 2621280 w 8371961"/>
                  <a:gd name="connsiteY2" fmla="*/ 0 h 4349504"/>
                  <a:gd name="connsiteX3" fmla="*/ 7500612 w 8371961"/>
                  <a:gd name="connsiteY3" fmla="*/ 17780 h 4349504"/>
                  <a:gd name="connsiteX4" fmla="*/ 8107680 w 8371961"/>
                  <a:gd name="connsiteY4" fmla="*/ 584208 h 4349504"/>
                  <a:gd name="connsiteX5" fmla="*/ 8371840 w 8371961"/>
                  <a:gd name="connsiteY5" fmla="*/ 1950720 h 4349504"/>
                  <a:gd name="connsiteX6" fmla="*/ 8107680 w 8371961"/>
                  <a:gd name="connsiteY6" fmla="*/ 3540752 h 4349504"/>
                  <a:gd name="connsiteX7" fmla="*/ 7642852 w 8371961"/>
                  <a:gd name="connsiteY7" fmla="*/ 4005580 h 4349504"/>
                  <a:gd name="connsiteX8" fmla="*/ 6685280 w 8371961"/>
                  <a:gd name="connsiteY8" fmla="*/ 4307840 h 4349504"/>
                  <a:gd name="connsiteX9" fmla="*/ 1991360 w 8371961"/>
                  <a:gd name="connsiteY9" fmla="*/ 4328160 h 4349504"/>
                  <a:gd name="connsiteX10" fmla="*/ 647708 w 8371961"/>
                  <a:gd name="connsiteY10" fmla="*/ 4005580 h 4349504"/>
                  <a:gd name="connsiteX11" fmla="*/ 182880 w 8371961"/>
                  <a:gd name="connsiteY11" fmla="*/ 3540752 h 4349504"/>
                  <a:gd name="connsiteX12" fmla="*/ 0 w 8371961"/>
                  <a:gd name="connsiteY12" fmla="*/ 2153919 h 4349504"/>
                  <a:gd name="connsiteX13" fmla="*/ 182880 w 8371961"/>
                  <a:gd name="connsiteY13" fmla="*/ 584208 h 4349504"/>
                  <a:gd name="connsiteX0" fmla="*/ 182880 w 8371961"/>
                  <a:gd name="connsiteY0" fmla="*/ 726448 h 4491744"/>
                  <a:gd name="connsiteX1" fmla="*/ 647708 w 8371961"/>
                  <a:gd name="connsiteY1" fmla="*/ 261620 h 4491744"/>
                  <a:gd name="connsiteX2" fmla="*/ 2458720 w 8371961"/>
                  <a:gd name="connsiteY2" fmla="*/ 0 h 4491744"/>
                  <a:gd name="connsiteX3" fmla="*/ 7500612 w 8371961"/>
                  <a:gd name="connsiteY3" fmla="*/ 160020 h 4491744"/>
                  <a:gd name="connsiteX4" fmla="*/ 8107680 w 8371961"/>
                  <a:gd name="connsiteY4" fmla="*/ 726448 h 4491744"/>
                  <a:gd name="connsiteX5" fmla="*/ 8371840 w 8371961"/>
                  <a:gd name="connsiteY5" fmla="*/ 2092960 h 4491744"/>
                  <a:gd name="connsiteX6" fmla="*/ 8107680 w 8371961"/>
                  <a:gd name="connsiteY6" fmla="*/ 3682992 h 4491744"/>
                  <a:gd name="connsiteX7" fmla="*/ 7642852 w 8371961"/>
                  <a:gd name="connsiteY7" fmla="*/ 4147820 h 4491744"/>
                  <a:gd name="connsiteX8" fmla="*/ 6685280 w 8371961"/>
                  <a:gd name="connsiteY8" fmla="*/ 4450080 h 4491744"/>
                  <a:gd name="connsiteX9" fmla="*/ 1991360 w 8371961"/>
                  <a:gd name="connsiteY9" fmla="*/ 4470400 h 4491744"/>
                  <a:gd name="connsiteX10" fmla="*/ 647708 w 8371961"/>
                  <a:gd name="connsiteY10" fmla="*/ 4147820 h 4491744"/>
                  <a:gd name="connsiteX11" fmla="*/ 182880 w 8371961"/>
                  <a:gd name="connsiteY11" fmla="*/ 3682992 h 4491744"/>
                  <a:gd name="connsiteX12" fmla="*/ 0 w 8371961"/>
                  <a:gd name="connsiteY12" fmla="*/ 2296159 h 4491744"/>
                  <a:gd name="connsiteX13" fmla="*/ 182880 w 8371961"/>
                  <a:gd name="connsiteY13" fmla="*/ 726448 h 4491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1961" h="4491744">
                    <a:moveTo>
                      <a:pt x="182880" y="726448"/>
                    </a:moveTo>
                    <a:cubicBezTo>
                      <a:pt x="182880" y="469731"/>
                      <a:pt x="390991" y="261620"/>
                      <a:pt x="647708" y="261620"/>
                    </a:cubicBezTo>
                    <a:cubicBezTo>
                      <a:pt x="1298792" y="255693"/>
                      <a:pt x="1807636" y="5927"/>
                      <a:pt x="2458720" y="0"/>
                    </a:cubicBezTo>
                    <a:lnTo>
                      <a:pt x="7500612" y="160020"/>
                    </a:lnTo>
                    <a:cubicBezTo>
                      <a:pt x="7757329" y="160020"/>
                      <a:pt x="8107680" y="469731"/>
                      <a:pt x="8107680" y="726448"/>
                    </a:cubicBezTo>
                    <a:cubicBezTo>
                      <a:pt x="8100907" y="1127765"/>
                      <a:pt x="8378613" y="1691643"/>
                      <a:pt x="8371840" y="2092960"/>
                    </a:cubicBezTo>
                    <a:lnTo>
                      <a:pt x="8107680" y="3682992"/>
                    </a:lnTo>
                    <a:cubicBezTo>
                      <a:pt x="8107680" y="3939709"/>
                      <a:pt x="7899569" y="4147820"/>
                      <a:pt x="7642852" y="4147820"/>
                    </a:cubicBezTo>
                    <a:cubicBezTo>
                      <a:pt x="7330435" y="4146973"/>
                      <a:pt x="6997697" y="4450927"/>
                      <a:pt x="6685280" y="4450080"/>
                    </a:cubicBezTo>
                    <a:cubicBezTo>
                      <a:pt x="5127413" y="4368800"/>
                      <a:pt x="3549227" y="4551680"/>
                      <a:pt x="1991360" y="4470400"/>
                    </a:cubicBezTo>
                    <a:lnTo>
                      <a:pt x="647708" y="4147820"/>
                    </a:lnTo>
                    <a:cubicBezTo>
                      <a:pt x="390991" y="4147820"/>
                      <a:pt x="182880" y="3939709"/>
                      <a:pt x="182880" y="3682992"/>
                    </a:cubicBezTo>
                    <a:cubicBezTo>
                      <a:pt x="176107" y="3220714"/>
                      <a:pt x="6773" y="2758437"/>
                      <a:pt x="0" y="2296159"/>
                    </a:cubicBezTo>
                    <a:lnTo>
                      <a:pt x="182880" y="726448"/>
                    </a:lnTo>
                    <a:close/>
                  </a:path>
                </a:pathLst>
              </a:custGeom>
              <a:solidFill>
                <a:srgbClr val="EF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ounded Rectangle 32"/>
              <p:cNvSpPr/>
              <p:nvPr/>
            </p:nvSpPr>
            <p:spPr>
              <a:xfrm>
                <a:off x="8175600" y="1153775"/>
                <a:ext cx="8158664" cy="3625818"/>
              </a:xfrm>
              <a:custGeom>
                <a:avLst/>
                <a:gdLst>
                  <a:gd name="connsiteX0" fmla="*/ 0 w 7924800"/>
                  <a:gd name="connsiteY0" fmla="*/ 464828 h 3886200"/>
                  <a:gd name="connsiteX1" fmla="*/ 464828 w 7924800"/>
                  <a:gd name="connsiteY1" fmla="*/ 0 h 3886200"/>
                  <a:gd name="connsiteX2" fmla="*/ 7459972 w 7924800"/>
                  <a:gd name="connsiteY2" fmla="*/ 0 h 3886200"/>
                  <a:gd name="connsiteX3" fmla="*/ 7924800 w 7924800"/>
                  <a:gd name="connsiteY3" fmla="*/ 464828 h 3886200"/>
                  <a:gd name="connsiteX4" fmla="*/ 7924800 w 7924800"/>
                  <a:gd name="connsiteY4" fmla="*/ 3421372 h 3886200"/>
                  <a:gd name="connsiteX5" fmla="*/ 7459972 w 7924800"/>
                  <a:gd name="connsiteY5" fmla="*/ 3886200 h 3886200"/>
                  <a:gd name="connsiteX6" fmla="*/ 464828 w 7924800"/>
                  <a:gd name="connsiteY6" fmla="*/ 3886200 h 3886200"/>
                  <a:gd name="connsiteX7" fmla="*/ 0 w 7924800"/>
                  <a:gd name="connsiteY7" fmla="*/ 3421372 h 3886200"/>
                  <a:gd name="connsiteX8" fmla="*/ 0 w 7924800"/>
                  <a:gd name="connsiteY8" fmla="*/ 464828 h 3886200"/>
                  <a:gd name="connsiteX0" fmla="*/ 0 w 7924800"/>
                  <a:gd name="connsiteY0" fmla="*/ 584208 h 4005580"/>
                  <a:gd name="connsiteX1" fmla="*/ 464828 w 7924800"/>
                  <a:gd name="connsiteY1" fmla="*/ 119380 h 4005580"/>
                  <a:gd name="connsiteX2" fmla="*/ 2438400 w 7924800"/>
                  <a:gd name="connsiteY2" fmla="*/ 0 h 4005580"/>
                  <a:gd name="connsiteX3" fmla="*/ 7459972 w 7924800"/>
                  <a:gd name="connsiteY3" fmla="*/ 119380 h 4005580"/>
                  <a:gd name="connsiteX4" fmla="*/ 7924800 w 7924800"/>
                  <a:gd name="connsiteY4" fmla="*/ 584208 h 4005580"/>
                  <a:gd name="connsiteX5" fmla="*/ 7924800 w 7924800"/>
                  <a:gd name="connsiteY5" fmla="*/ 3540752 h 4005580"/>
                  <a:gd name="connsiteX6" fmla="*/ 7459972 w 7924800"/>
                  <a:gd name="connsiteY6" fmla="*/ 4005580 h 4005580"/>
                  <a:gd name="connsiteX7" fmla="*/ 464828 w 7924800"/>
                  <a:gd name="connsiteY7" fmla="*/ 4005580 h 4005580"/>
                  <a:gd name="connsiteX8" fmla="*/ 0 w 7924800"/>
                  <a:gd name="connsiteY8" fmla="*/ 3540752 h 4005580"/>
                  <a:gd name="connsiteX9" fmla="*/ 0 w 7924800"/>
                  <a:gd name="connsiteY9" fmla="*/ 584208 h 4005580"/>
                  <a:gd name="connsiteX0" fmla="*/ 0 w 8189081"/>
                  <a:gd name="connsiteY0" fmla="*/ 584208 h 4005580"/>
                  <a:gd name="connsiteX1" fmla="*/ 464828 w 8189081"/>
                  <a:gd name="connsiteY1" fmla="*/ 119380 h 4005580"/>
                  <a:gd name="connsiteX2" fmla="*/ 2438400 w 8189081"/>
                  <a:gd name="connsiteY2" fmla="*/ 0 h 4005580"/>
                  <a:gd name="connsiteX3" fmla="*/ 7459972 w 8189081"/>
                  <a:gd name="connsiteY3" fmla="*/ 119380 h 4005580"/>
                  <a:gd name="connsiteX4" fmla="*/ 7924800 w 8189081"/>
                  <a:gd name="connsiteY4" fmla="*/ 584208 h 4005580"/>
                  <a:gd name="connsiteX5" fmla="*/ 8188960 w 8189081"/>
                  <a:gd name="connsiteY5" fmla="*/ 1950720 h 4005580"/>
                  <a:gd name="connsiteX6" fmla="*/ 7924800 w 8189081"/>
                  <a:gd name="connsiteY6" fmla="*/ 3540752 h 4005580"/>
                  <a:gd name="connsiteX7" fmla="*/ 7459972 w 8189081"/>
                  <a:gd name="connsiteY7" fmla="*/ 4005580 h 4005580"/>
                  <a:gd name="connsiteX8" fmla="*/ 464828 w 8189081"/>
                  <a:gd name="connsiteY8" fmla="*/ 4005580 h 4005580"/>
                  <a:gd name="connsiteX9" fmla="*/ 0 w 8189081"/>
                  <a:gd name="connsiteY9" fmla="*/ 3540752 h 4005580"/>
                  <a:gd name="connsiteX10" fmla="*/ 0 w 8189081"/>
                  <a:gd name="connsiteY10" fmla="*/ 584208 h 4005580"/>
                  <a:gd name="connsiteX0" fmla="*/ 0 w 8189081"/>
                  <a:gd name="connsiteY0" fmla="*/ 584208 h 4307841"/>
                  <a:gd name="connsiteX1" fmla="*/ 464828 w 8189081"/>
                  <a:gd name="connsiteY1" fmla="*/ 119380 h 4307841"/>
                  <a:gd name="connsiteX2" fmla="*/ 2438400 w 8189081"/>
                  <a:gd name="connsiteY2" fmla="*/ 0 h 4307841"/>
                  <a:gd name="connsiteX3" fmla="*/ 7459972 w 8189081"/>
                  <a:gd name="connsiteY3" fmla="*/ 119380 h 4307841"/>
                  <a:gd name="connsiteX4" fmla="*/ 7924800 w 8189081"/>
                  <a:gd name="connsiteY4" fmla="*/ 584208 h 4307841"/>
                  <a:gd name="connsiteX5" fmla="*/ 8188960 w 8189081"/>
                  <a:gd name="connsiteY5" fmla="*/ 1950720 h 4307841"/>
                  <a:gd name="connsiteX6" fmla="*/ 7924800 w 8189081"/>
                  <a:gd name="connsiteY6" fmla="*/ 3540752 h 4307841"/>
                  <a:gd name="connsiteX7" fmla="*/ 7459972 w 8189081"/>
                  <a:gd name="connsiteY7" fmla="*/ 4005580 h 4307841"/>
                  <a:gd name="connsiteX8" fmla="*/ 6502400 w 8189081"/>
                  <a:gd name="connsiteY8" fmla="*/ 4307840 h 4307841"/>
                  <a:gd name="connsiteX9" fmla="*/ 464828 w 8189081"/>
                  <a:gd name="connsiteY9" fmla="*/ 4005580 h 4307841"/>
                  <a:gd name="connsiteX10" fmla="*/ 0 w 8189081"/>
                  <a:gd name="connsiteY10" fmla="*/ 3540752 h 4307841"/>
                  <a:gd name="connsiteX11" fmla="*/ 0 w 8189081"/>
                  <a:gd name="connsiteY11" fmla="*/ 584208 h 4307841"/>
                  <a:gd name="connsiteX0" fmla="*/ 0 w 8189081"/>
                  <a:gd name="connsiteY0" fmla="*/ 584208 h 4349504"/>
                  <a:gd name="connsiteX1" fmla="*/ 464828 w 8189081"/>
                  <a:gd name="connsiteY1" fmla="*/ 119380 h 4349504"/>
                  <a:gd name="connsiteX2" fmla="*/ 2438400 w 8189081"/>
                  <a:gd name="connsiteY2" fmla="*/ 0 h 4349504"/>
                  <a:gd name="connsiteX3" fmla="*/ 7459972 w 8189081"/>
                  <a:gd name="connsiteY3" fmla="*/ 119380 h 4349504"/>
                  <a:gd name="connsiteX4" fmla="*/ 7924800 w 8189081"/>
                  <a:gd name="connsiteY4" fmla="*/ 584208 h 4349504"/>
                  <a:gd name="connsiteX5" fmla="*/ 8188960 w 8189081"/>
                  <a:gd name="connsiteY5" fmla="*/ 1950720 h 4349504"/>
                  <a:gd name="connsiteX6" fmla="*/ 7924800 w 8189081"/>
                  <a:gd name="connsiteY6" fmla="*/ 3540752 h 4349504"/>
                  <a:gd name="connsiteX7" fmla="*/ 7459972 w 8189081"/>
                  <a:gd name="connsiteY7" fmla="*/ 4005580 h 4349504"/>
                  <a:gd name="connsiteX8" fmla="*/ 6502400 w 8189081"/>
                  <a:gd name="connsiteY8" fmla="*/ 4307840 h 4349504"/>
                  <a:gd name="connsiteX9" fmla="*/ 1808480 w 8189081"/>
                  <a:gd name="connsiteY9" fmla="*/ 4328160 h 4349504"/>
                  <a:gd name="connsiteX10" fmla="*/ 464828 w 8189081"/>
                  <a:gd name="connsiteY10" fmla="*/ 4005580 h 4349504"/>
                  <a:gd name="connsiteX11" fmla="*/ 0 w 8189081"/>
                  <a:gd name="connsiteY11" fmla="*/ 3540752 h 4349504"/>
                  <a:gd name="connsiteX12" fmla="*/ 0 w 8189081"/>
                  <a:gd name="connsiteY12" fmla="*/ 584208 h 4349504"/>
                  <a:gd name="connsiteX0" fmla="*/ 182880 w 8371961"/>
                  <a:gd name="connsiteY0" fmla="*/ 584208 h 4349504"/>
                  <a:gd name="connsiteX1" fmla="*/ 647708 w 8371961"/>
                  <a:gd name="connsiteY1" fmla="*/ 119380 h 4349504"/>
                  <a:gd name="connsiteX2" fmla="*/ 2621280 w 8371961"/>
                  <a:gd name="connsiteY2" fmla="*/ 0 h 4349504"/>
                  <a:gd name="connsiteX3" fmla="*/ 7642852 w 8371961"/>
                  <a:gd name="connsiteY3" fmla="*/ 119380 h 4349504"/>
                  <a:gd name="connsiteX4" fmla="*/ 8107680 w 8371961"/>
                  <a:gd name="connsiteY4" fmla="*/ 584208 h 4349504"/>
                  <a:gd name="connsiteX5" fmla="*/ 8371840 w 8371961"/>
                  <a:gd name="connsiteY5" fmla="*/ 1950720 h 4349504"/>
                  <a:gd name="connsiteX6" fmla="*/ 8107680 w 8371961"/>
                  <a:gd name="connsiteY6" fmla="*/ 3540752 h 4349504"/>
                  <a:gd name="connsiteX7" fmla="*/ 7642852 w 8371961"/>
                  <a:gd name="connsiteY7" fmla="*/ 4005580 h 4349504"/>
                  <a:gd name="connsiteX8" fmla="*/ 6685280 w 8371961"/>
                  <a:gd name="connsiteY8" fmla="*/ 4307840 h 4349504"/>
                  <a:gd name="connsiteX9" fmla="*/ 1991360 w 8371961"/>
                  <a:gd name="connsiteY9" fmla="*/ 4328160 h 4349504"/>
                  <a:gd name="connsiteX10" fmla="*/ 647708 w 8371961"/>
                  <a:gd name="connsiteY10" fmla="*/ 4005580 h 4349504"/>
                  <a:gd name="connsiteX11" fmla="*/ 182880 w 8371961"/>
                  <a:gd name="connsiteY11" fmla="*/ 3540752 h 4349504"/>
                  <a:gd name="connsiteX12" fmla="*/ 0 w 8371961"/>
                  <a:gd name="connsiteY12" fmla="*/ 2153919 h 4349504"/>
                  <a:gd name="connsiteX13" fmla="*/ 182880 w 8371961"/>
                  <a:gd name="connsiteY13" fmla="*/ 584208 h 4349504"/>
                  <a:gd name="connsiteX0" fmla="*/ 182880 w 8371961"/>
                  <a:gd name="connsiteY0" fmla="*/ 584208 h 4349504"/>
                  <a:gd name="connsiteX1" fmla="*/ 647708 w 8371961"/>
                  <a:gd name="connsiteY1" fmla="*/ 119380 h 4349504"/>
                  <a:gd name="connsiteX2" fmla="*/ 2621280 w 8371961"/>
                  <a:gd name="connsiteY2" fmla="*/ 0 h 4349504"/>
                  <a:gd name="connsiteX3" fmla="*/ 7500612 w 8371961"/>
                  <a:gd name="connsiteY3" fmla="*/ 17780 h 4349504"/>
                  <a:gd name="connsiteX4" fmla="*/ 8107680 w 8371961"/>
                  <a:gd name="connsiteY4" fmla="*/ 584208 h 4349504"/>
                  <a:gd name="connsiteX5" fmla="*/ 8371840 w 8371961"/>
                  <a:gd name="connsiteY5" fmla="*/ 1950720 h 4349504"/>
                  <a:gd name="connsiteX6" fmla="*/ 8107680 w 8371961"/>
                  <a:gd name="connsiteY6" fmla="*/ 3540752 h 4349504"/>
                  <a:gd name="connsiteX7" fmla="*/ 7642852 w 8371961"/>
                  <a:gd name="connsiteY7" fmla="*/ 4005580 h 4349504"/>
                  <a:gd name="connsiteX8" fmla="*/ 6685280 w 8371961"/>
                  <a:gd name="connsiteY8" fmla="*/ 4307840 h 4349504"/>
                  <a:gd name="connsiteX9" fmla="*/ 1991360 w 8371961"/>
                  <a:gd name="connsiteY9" fmla="*/ 4328160 h 4349504"/>
                  <a:gd name="connsiteX10" fmla="*/ 647708 w 8371961"/>
                  <a:gd name="connsiteY10" fmla="*/ 4005580 h 4349504"/>
                  <a:gd name="connsiteX11" fmla="*/ 182880 w 8371961"/>
                  <a:gd name="connsiteY11" fmla="*/ 3540752 h 4349504"/>
                  <a:gd name="connsiteX12" fmla="*/ 0 w 8371961"/>
                  <a:gd name="connsiteY12" fmla="*/ 2153919 h 4349504"/>
                  <a:gd name="connsiteX13" fmla="*/ 182880 w 8371961"/>
                  <a:gd name="connsiteY13" fmla="*/ 584208 h 4349504"/>
                  <a:gd name="connsiteX0" fmla="*/ 182880 w 8371961"/>
                  <a:gd name="connsiteY0" fmla="*/ 726448 h 4491744"/>
                  <a:gd name="connsiteX1" fmla="*/ 647708 w 8371961"/>
                  <a:gd name="connsiteY1" fmla="*/ 261620 h 4491744"/>
                  <a:gd name="connsiteX2" fmla="*/ 2458720 w 8371961"/>
                  <a:gd name="connsiteY2" fmla="*/ 0 h 4491744"/>
                  <a:gd name="connsiteX3" fmla="*/ 7500612 w 8371961"/>
                  <a:gd name="connsiteY3" fmla="*/ 160020 h 4491744"/>
                  <a:gd name="connsiteX4" fmla="*/ 8107680 w 8371961"/>
                  <a:gd name="connsiteY4" fmla="*/ 726448 h 4491744"/>
                  <a:gd name="connsiteX5" fmla="*/ 8371840 w 8371961"/>
                  <a:gd name="connsiteY5" fmla="*/ 2092960 h 4491744"/>
                  <a:gd name="connsiteX6" fmla="*/ 8107680 w 8371961"/>
                  <a:gd name="connsiteY6" fmla="*/ 3682992 h 4491744"/>
                  <a:gd name="connsiteX7" fmla="*/ 7642852 w 8371961"/>
                  <a:gd name="connsiteY7" fmla="*/ 4147820 h 4491744"/>
                  <a:gd name="connsiteX8" fmla="*/ 6685280 w 8371961"/>
                  <a:gd name="connsiteY8" fmla="*/ 4450080 h 4491744"/>
                  <a:gd name="connsiteX9" fmla="*/ 1991360 w 8371961"/>
                  <a:gd name="connsiteY9" fmla="*/ 4470400 h 4491744"/>
                  <a:gd name="connsiteX10" fmla="*/ 647708 w 8371961"/>
                  <a:gd name="connsiteY10" fmla="*/ 4147820 h 4491744"/>
                  <a:gd name="connsiteX11" fmla="*/ 182880 w 8371961"/>
                  <a:gd name="connsiteY11" fmla="*/ 3682992 h 4491744"/>
                  <a:gd name="connsiteX12" fmla="*/ 0 w 8371961"/>
                  <a:gd name="connsiteY12" fmla="*/ 2296159 h 4491744"/>
                  <a:gd name="connsiteX13" fmla="*/ 182880 w 8371961"/>
                  <a:gd name="connsiteY13" fmla="*/ 726448 h 4491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1961" h="4491744">
                    <a:moveTo>
                      <a:pt x="182880" y="726448"/>
                    </a:moveTo>
                    <a:cubicBezTo>
                      <a:pt x="182880" y="469731"/>
                      <a:pt x="390991" y="261620"/>
                      <a:pt x="647708" y="261620"/>
                    </a:cubicBezTo>
                    <a:cubicBezTo>
                      <a:pt x="1298792" y="255693"/>
                      <a:pt x="1807636" y="5927"/>
                      <a:pt x="2458720" y="0"/>
                    </a:cubicBezTo>
                    <a:lnTo>
                      <a:pt x="7500612" y="160020"/>
                    </a:lnTo>
                    <a:cubicBezTo>
                      <a:pt x="7757329" y="160020"/>
                      <a:pt x="8107680" y="469731"/>
                      <a:pt x="8107680" y="726448"/>
                    </a:cubicBezTo>
                    <a:cubicBezTo>
                      <a:pt x="8100907" y="1127765"/>
                      <a:pt x="8378613" y="1691643"/>
                      <a:pt x="8371840" y="2092960"/>
                    </a:cubicBezTo>
                    <a:lnTo>
                      <a:pt x="8107680" y="3682992"/>
                    </a:lnTo>
                    <a:cubicBezTo>
                      <a:pt x="8107680" y="3939709"/>
                      <a:pt x="7899569" y="4147820"/>
                      <a:pt x="7642852" y="4147820"/>
                    </a:cubicBezTo>
                    <a:cubicBezTo>
                      <a:pt x="7330435" y="4146973"/>
                      <a:pt x="6997697" y="4450927"/>
                      <a:pt x="6685280" y="4450080"/>
                    </a:cubicBezTo>
                    <a:cubicBezTo>
                      <a:pt x="5127413" y="4368800"/>
                      <a:pt x="3549227" y="4551680"/>
                      <a:pt x="1991360" y="4470400"/>
                    </a:cubicBezTo>
                    <a:lnTo>
                      <a:pt x="647708" y="4147820"/>
                    </a:lnTo>
                    <a:cubicBezTo>
                      <a:pt x="390991" y="4147820"/>
                      <a:pt x="182880" y="3939709"/>
                      <a:pt x="182880" y="3682992"/>
                    </a:cubicBezTo>
                    <a:cubicBezTo>
                      <a:pt x="176107" y="3220714"/>
                      <a:pt x="6773" y="2758437"/>
                      <a:pt x="0" y="2296159"/>
                    </a:cubicBezTo>
                    <a:lnTo>
                      <a:pt x="182880" y="726448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solidFill>
                  <a:srgbClr val="ABE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5562600" y="7373911"/>
              <a:ext cx="10972800" cy="156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400" b="1" dirty="0">
                  <a:latin typeface="UTM Avo" panose="02040603050506020204" pitchFamily="18" charset="0"/>
                </a:rPr>
                <a:t>👉 </a:t>
              </a:r>
              <a:r>
                <a:rPr lang="vi-VN" sz="4400" b="1" dirty="0">
                  <a:latin typeface="UTM Avo" panose="02040603050506020204" pitchFamily="18" charset="0"/>
                </a:rPr>
                <a:t>Khi gặp đèn giao thông, em phải chấp hành đúng hiệu lệnh của đèn để đảm bảo an toàn.</a:t>
              </a:r>
              <a:endParaRPr lang="vi-VN" sz="44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8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1314012" y="651285"/>
            <a:ext cx="1044789" cy="1021257"/>
          </a:xfrm>
          <a:prstGeom prst="ellipse">
            <a:avLst/>
          </a:prstGeom>
          <a:solidFill>
            <a:srgbClr val="69BCAB"/>
          </a:solidFill>
          <a:ln w="76200">
            <a:solidFill>
              <a:srgbClr val="1D9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507474" y="917079"/>
            <a:ext cx="8354764" cy="1851984"/>
            <a:chOff x="1410100" y="4669424"/>
            <a:chExt cx="1974944" cy="705801"/>
          </a:xfrm>
        </p:grpSpPr>
        <p:sp>
          <p:nvSpPr>
            <p:cNvPr id="43" name="Freeform 8"/>
            <p:cNvSpPr/>
            <p:nvPr/>
          </p:nvSpPr>
          <p:spPr>
            <a:xfrm>
              <a:off x="1466763" y="4669424"/>
              <a:ext cx="1850674" cy="705801"/>
            </a:xfrm>
            <a:custGeom>
              <a:avLst/>
              <a:gdLst/>
              <a:ahLst/>
              <a:cxnLst/>
              <a:rect l="l" t="t" r="r" b="b"/>
              <a:pathLst>
                <a:path w="1232639" h="475293">
                  <a:moveTo>
                    <a:pt x="33084" y="0"/>
                  </a:moveTo>
                  <a:lnTo>
                    <a:pt x="1199555" y="0"/>
                  </a:lnTo>
                  <a:cubicBezTo>
                    <a:pt x="1217826" y="0"/>
                    <a:pt x="1232639" y="14812"/>
                    <a:pt x="1232639" y="33084"/>
                  </a:cubicBezTo>
                  <a:lnTo>
                    <a:pt x="1232639" y="442210"/>
                  </a:lnTo>
                  <a:cubicBezTo>
                    <a:pt x="1232639" y="450984"/>
                    <a:pt x="1229153" y="459399"/>
                    <a:pt x="1222949" y="465603"/>
                  </a:cubicBezTo>
                  <a:cubicBezTo>
                    <a:pt x="1216744" y="471808"/>
                    <a:pt x="1208329" y="475293"/>
                    <a:pt x="1199555" y="475293"/>
                  </a:cubicBezTo>
                  <a:lnTo>
                    <a:pt x="33084" y="475293"/>
                  </a:lnTo>
                  <a:cubicBezTo>
                    <a:pt x="24309" y="475293"/>
                    <a:pt x="15894" y="471808"/>
                    <a:pt x="9690" y="465603"/>
                  </a:cubicBezTo>
                  <a:cubicBezTo>
                    <a:pt x="3486" y="459399"/>
                    <a:pt x="0" y="450984"/>
                    <a:pt x="0" y="442210"/>
                  </a:cubicBezTo>
                  <a:lnTo>
                    <a:pt x="0" y="33084"/>
                  </a:lnTo>
                  <a:cubicBezTo>
                    <a:pt x="0" y="24309"/>
                    <a:pt x="3486" y="15894"/>
                    <a:pt x="9690" y="9690"/>
                  </a:cubicBezTo>
                  <a:cubicBezTo>
                    <a:pt x="15894" y="3486"/>
                    <a:pt x="24309" y="0"/>
                    <a:pt x="33084" y="0"/>
                  </a:cubicBezTo>
                  <a:close/>
                </a:path>
              </a:pathLst>
            </a:custGeom>
            <a:solidFill>
              <a:srgbClr val="FFDAB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4" name="TextBox 43"/>
            <p:cNvSpPr txBox="1"/>
            <p:nvPr/>
          </p:nvSpPr>
          <p:spPr>
            <a:xfrm>
              <a:off x="1410100" y="4833769"/>
              <a:ext cx="1974944" cy="293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err="1">
                  <a:latin typeface="UTM Avo" panose="02040603050506020204" pitchFamily="18" charset="0"/>
                </a:rPr>
                <a:t>Biển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cảnh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báo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đá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lở</a:t>
              </a:r>
              <a:endParaRPr lang="en-GB" sz="44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3" b="89844" l="3809" r="9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34" y="917079"/>
            <a:ext cx="2248363" cy="219772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770329" y="3114801"/>
            <a:ext cx="7829055" cy="1851984"/>
            <a:chOff x="1466763" y="4669424"/>
            <a:chExt cx="1850674" cy="705801"/>
          </a:xfrm>
        </p:grpSpPr>
        <p:sp>
          <p:nvSpPr>
            <p:cNvPr id="47" name="Freeform 8"/>
            <p:cNvSpPr/>
            <p:nvPr/>
          </p:nvSpPr>
          <p:spPr>
            <a:xfrm>
              <a:off x="1466763" y="4669424"/>
              <a:ext cx="1850674" cy="705801"/>
            </a:xfrm>
            <a:custGeom>
              <a:avLst/>
              <a:gdLst/>
              <a:ahLst/>
              <a:cxnLst/>
              <a:rect l="l" t="t" r="r" b="b"/>
              <a:pathLst>
                <a:path w="1232639" h="475293">
                  <a:moveTo>
                    <a:pt x="33084" y="0"/>
                  </a:moveTo>
                  <a:lnTo>
                    <a:pt x="1199555" y="0"/>
                  </a:lnTo>
                  <a:cubicBezTo>
                    <a:pt x="1217826" y="0"/>
                    <a:pt x="1232639" y="14812"/>
                    <a:pt x="1232639" y="33084"/>
                  </a:cubicBezTo>
                  <a:lnTo>
                    <a:pt x="1232639" y="442210"/>
                  </a:lnTo>
                  <a:cubicBezTo>
                    <a:pt x="1232639" y="450984"/>
                    <a:pt x="1229153" y="459399"/>
                    <a:pt x="1222949" y="465603"/>
                  </a:cubicBezTo>
                  <a:cubicBezTo>
                    <a:pt x="1216744" y="471808"/>
                    <a:pt x="1208329" y="475293"/>
                    <a:pt x="1199555" y="475293"/>
                  </a:cubicBezTo>
                  <a:lnTo>
                    <a:pt x="33084" y="475293"/>
                  </a:lnTo>
                  <a:cubicBezTo>
                    <a:pt x="24309" y="475293"/>
                    <a:pt x="15894" y="471808"/>
                    <a:pt x="9690" y="465603"/>
                  </a:cubicBezTo>
                  <a:cubicBezTo>
                    <a:pt x="3486" y="459399"/>
                    <a:pt x="0" y="450984"/>
                    <a:pt x="0" y="442210"/>
                  </a:cubicBezTo>
                  <a:lnTo>
                    <a:pt x="0" y="33084"/>
                  </a:lnTo>
                  <a:cubicBezTo>
                    <a:pt x="0" y="24309"/>
                    <a:pt x="3486" y="15894"/>
                    <a:pt x="9690" y="9690"/>
                  </a:cubicBezTo>
                  <a:cubicBezTo>
                    <a:pt x="15894" y="3486"/>
                    <a:pt x="24309" y="0"/>
                    <a:pt x="33084" y="0"/>
                  </a:cubicBezTo>
                  <a:close/>
                </a:path>
              </a:pathLst>
            </a:custGeom>
            <a:solidFill>
              <a:srgbClr val="FFDAB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8" name="TextBox 47"/>
            <p:cNvSpPr txBox="1"/>
            <p:nvPr/>
          </p:nvSpPr>
          <p:spPr>
            <a:xfrm>
              <a:off x="1490959" y="4738968"/>
              <a:ext cx="1782083" cy="5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err="1">
                  <a:latin typeface="UTM Avo" panose="02040603050506020204" pitchFamily="18" charset="0"/>
                </a:rPr>
                <a:t>Biển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báo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cảnh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báo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sắp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đến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bến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phà</a:t>
              </a:r>
              <a:endParaRPr lang="en-GB" sz="4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788105" y="5216817"/>
            <a:ext cx="7829055" cy="1851984"/>
            <a:chOff x="1466763" y="4669424"/>
            <a:chExt cx="1850674" cy="705801"/>
          </a:xfrm>
        </p:grpSpPr>
        <p:sp>
          <p:nvSpPr>
            <p:cNvPr id="50" name="Freeform 8"/>
            <p:cNvSpPr/>
            <p:nvPr/>
          </p:nvSpPr>
          <p:spPr>
            <a:xfrm>
              <a:off x="1466763" y="4669424"/>
              <a:ext cx="1850674" cy="705801"/>
            </a:xfrm>
            <a:custGeom>
              <a:avLst/>
              <a:gdLst/>
              <a:ahLst/>
              <a:cxnLst/>
              <a:rect l="l" t="t" r="r" b="b"/>
              <a:pathLst>
                <a:path w="1232639" h="475293">
                  <a:moveTo>
                    <a:pt x="33084" y="0"/>
                  </a:moveTo>
                  <a:lnTo>
                    <a:pt x="1199555" y="0"/>
                  </a:lnTo>
                  <a:cubicBezTo>
                    <a:pt x="1217826" y="0"/>
                    <a:pt x="1232639" y="14812"/>
                    <a:pt x="1232639" y="33084"/>
                  </a:cubicBezTo>
                  <a:lnTo>
                    <a:pt x="1232639" y="442210"/>
                  </a:lnTo>
                  <a:cubicBezTo>
                    <a:pt x="1232639" y="450984"/>
                    <a:pt x="1229153" y="459399"/>
                    <a:pt x="1222949" y="465603"/>
                  </a:cubicBezTo>
                  <a:cubicBezTo>
                    <a:pt x="1216744" y="471808"/>
                    <a:pt x="1208329" y="475293"/>
                    <a:pt x="1199555" y="475293"/>
                  </a:cubicBezTo>
                  <a:lnTo>
                    <a:pt x="33084" y="475293"/>
                  </a:lnTo>
                  <a:cubicBezTo>
                    <a:pt x="24309" y="475293"/>
                    <a:pt x="15894" y="471808"/>
                    <a:pt x="9690" y="465603"/>
                  </a:cubicBezTo>
                  <a:cubicBezTo>
                    <a:pt x="3486" y="459399"/>
                    <a:pt x="0" y="450984"/>
                    <a:pt x="0" y="442210"/>
                  </a:cubicBezTo>
                  <a:lnTo>
                    <a:pt x="0" y="33084"/>
                  </a:lnTo>
                  <a:cubicBezTo>
                    <a:pt x="0" y="24309"/>
                    <a:pt x="3486" y="15894"/>
                    <a:pt x="9690" y="9690"/>
                  </a:cubicBezTo>
                  <a:cubicBezTo>
                    <a:pt x="15894" y="3486"/>
                    <a:pt x="24309" y="0"/>
                    <a:pt x="33084" y="0"/>
                  </a:cubicBezTo>
                  <a:close/>
                </a:path>
              </a:pathLst>
            </a:custGeom>
            <a:solidFill>
              <a:srgbClr val="FFDAB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1" name="TextBox 50"/>
            <p:cNvSpPr txBox="1"/>
            <p:nvPr/>
          </p:nvSpPr>
          <p:spPr>
            <a:xfrm>
              <a:off x="1558703" y="4739850"/>
              <a:ext cx="1666795" cy="55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err="1">
                  <a:latin typeface="UTM Avo" panose="02040603050506020204" pitchFamily="18" charset="0"/>
                </a:rPr>
                <a:t>Biển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cảnh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báo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phía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trước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có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trẻ</a:t>
              </a:r>
              <a:r>
                <a:rPr lang="en-GB" sz="4400" dirty="0">
                  <a:latin typeface="UTM Avo" panose="02040603050506020204" pitchFamily="18" charset="0"/>
                </a:rPr>
                <a:t> </a:t>
              </a:r>
              <a:r>
                <a:rPr lang="en-GB" sz="4400" dirty="0" err="1">
                  <a:latin typeface="UTM Avo" panose="02040603050506020204" pitchFamily="18" charset="0"/>
                </a:rPr>
                <a:t>em</a:t>
              </a:r>
              <a:endParaRPr lang="en-GB" sz="44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75" y="2663989"/>
            <a:ext cx="2775651" cy="271313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844" l="1172" r="95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62" y="5035386"/>
            <a:ext cx="2470905" cy="24152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43000" y="7338182"/>
            <a:ext cx="16651902" cy="2465626"/>
            <a:chOff x="4980940" y="6794556"/>
            <a:chExt cx="12496800" cy="2667293"/>
          </a:xfrm>
        </p:grpSpPr>
        <p:grpSp>
          <p:nvGrpSpPr>
            <p:cNvPr id="23" name="Group 22"/>
            <p:cNvGrpSpPr/>
            <p:nvPr/>
          </p:nvGrpSpPr>
          <p:grpSpPr>
            <a:xfrm>
              <a:off x="4980940" y="6794556"/>
              <a:ext cx="12496800" cy="2667293"/>
              <a:chOff x="8167535" y="696358"/>
              <a:chExt cx="8371961" cy="4491744"/>
            </a:xfrm>
          </p:grpSpPr>
          <p:sp>
            <p:nvSpPr>
              <p:cNvPr id="25" name="Rounded Rectangle 32"/>
              <p:cNvSpPr/>
              <p:nvPr/>
            </p:nvSpPr>
            <p:spPr>
              <a:xfrm>
                <a:off x="8167535" y="696358"/>
                <a:ext cx="8371961" cy="4491744"/>
              </a:xfrm>
              <a:custGeom>
                <a:avLst/>
                <a:gdLst>
                  <a:gd name="connsiteX0" fmla="*/ 0 w 7924800"/>
                  <a:gd name="connsiteY0" fmla="*/ 464828 h 3886200"/>
                  <a:gd name="connsiteX1" fmla="*/ 464828 w 7924800"/>
                  <a:gd name="connsiteY1" fmla="*/ 0 h 3886200"/>
                  <a:gd name="connsiteX2" fmla="*/ 7459972 w 7924800"/>
                  <a:gd name="connsiteY2" fmla="*/ 0 h 3886200"/>
                  <a:gd name="connsiteX3" fmla="*/ 7924800 w 7924800"/>
                  <a:gd name="connsiteY3" fmla="*/ 464828 h 3886200"/>
                  <a:gd name="connsiteX4" fmla="*/ 7924800 w 7924800"/>
                  <a:gd name="connsiteY4" fmla="*/ 3421372 h 3886200"/>
                  <a:gd name="connsiteX5" fmla="*/ 7459972 w 7924800"/>
                  <a:gd name="connsiteY5" fmla="*/ 3886200 h 3886200"/>
                  <a:gd name="connsiteX6" fmla="*/ 464828 w 7924800"/>
                  <a:gd name="connsiteY6" fmla="*/ 3886200 h 3886200"/>
                  <a:gd name="connsiteX7" fmla="*/ 0 w 7924800"/>
                  <a:gd name="connsiteY7" fmla="*/ 3421372 h 3886200"/>
                  <a:gd name="connsiteX8" fmla="*/ 0 w 7924800"/>
                  <a:gd name="connsiteY8" fmla="*/ 464828 h 3886200"/>
                  <a:gd name="connsiteX0" fmla="*/ 0 w 7924800"/>
                  <a:gd name="connsiteY0" fmla="*/ 584208 h 4005580"/>
                  <a:gd name="connsiteX1" fmla="*/ 464828 w 7924800"/>
                  <a:gd name="connsiteY1" fmla="*/ 119380 h 4005580"/>
                  <a:gd name="connsiteX2" fmla="*/ 2438400 w 7924800"/>
                  <a:gd name="connsiteY2" fmla="*/ 0 h 4005580"/>
                  <a:gd name="connsiteX3" fmla="*/ 7459972 w 7924800"/>
                  <a:gd name="connsiteY3" fmla="*/ 119380 h 4005580"/>
                  <a:gd name="connsiteX4" fmla="*/ 7924800 w 7924800"/>
                  <a:gd name="connsiteY4" fmla="*/ 584208 h 4005580"/>
                  <a:gd name="connsiteX5" fmla="*/ 7924800 w 7924800"/>
                  <a:gd name="connsiteY5" fmla="*/ 3540752 h 4005580"/>
                  <a:gd name="connsiteX6" fmla="*/ 7459972 w 7924800"/>
                  <a:gd name="connsiteY6" fmla="*/ 4005580 h 4005580"/>
                  <a:gd name="connsiteX7" fmla="*/ 464828 w 7924800"/>
                  <a:gd name="connsiteY7" fmla="*/ 4005580 h 4005580"/>
                  <a:gd name="connsiteX8" fmla="*/ 0 w 7924800"/>
                  <a:gd name="connsiteY8" fmla="*/ 3540752 h 4005580"/>
                  <a:gd name="connsiteX9" fmla="*/ 0 w 7924800"/>
                  <a:gd name="connsiteY9" fmla="*/ 584208 h 4005580"/>
                  <a:gd name="connsiteX0" fmla="*/ 0 w 8189081"/>
                  <a:gd name="connsiteY0" fmla="*/ 584208 h 4005580"/>
                  <a:gd name="connsiteX1" fmla="*/ 464828 w 8189081"/>
                  <a:gd name="connsiteY1" fmla="*/ 119380 h 4005580"/>
                  <a:gd name="connsiteX2" fmla="*/ 2438400 w 8189081"/>
                  <a:gd name="connsiteY2" fmla="*/ 0 h 4005580"/>
                  <a:gd name="connsiteX3" fmla="*/ 7459972 w 8189081"/>
                  <a:gd name="connsiteY3" fmla="*/ 119380 h 4005580"/>
                  <a:gd name="connsiteX4" fmla="*/ 7924800 w 8189081"/>
                  <a:gd name="connsiteY4" fmla="*/ 584208 h 4005580"/>
                  <a:gd name="connsiteX5" fmla="*/ 8188960 w 8189081"/>
                  <a:gd name="connsiteY5" fmla="*/ 1950720 h 4005580"/>
                  <a:gd name="connsiteX6" fmla="*/ 7924800 w 8189081"/>
                  <a:gd name="connsiteY6" fmla="*/ 3540752 h 4005580"/>
                  <a:gd name="connsiteX7" fmla="*/ 7459972 w 8189081"/>
                  <a:gd name="connsiteY7" fmla="*/ 4005580 h 4005580"/>
                  <a:gd name="connsiteX8" fmla="*/ 464828 w 8189081"/>
                  <a:gd name="connsiteY8" fmla="*/ 4005580 h 4005580"/>
                  <a:gd name="connsiteX9" fmla="*/ 0 w 8189081"/>
                  <a:gd name="connsiteY9" fmla="*/ 3540752 h 4005580"/>
                  <a:gd name="connsiteX10" fmla="*/ 0 w 8189081"/>
                  <a:gd name="connsiteY10" fmla="*/ 584208 h 4005580"/>
                  <a:gd name="connsiteX0" fmla="*/ 0 w 8189081"/>
                  <a:gd name="connsiteY0" fmla="*/ 584208 h 4307841"/>
                  <a:gd name="connsiteX1" fmla="*/ 464828 w 8189081"/>
                  <a:gd name="connsiteY1" fmla="*/ 119380 h 4307841"/>
                  <a:gd name="connsiteX2" fmla="*/ 2438400 w 8189081"/>
                  <a:gd name="connsiteY2" fmla="*/ 0 h 4307841"/>
                  <a:gd name="connsiteX3" fmla="*/ 7459972 w 8189081"/>
                  <a:gd name="connsiteY3" fmla="*/ 119380 h 4307841"/>
                  <a:gd name="connsiteX4" fmla="*/ 7924800 w 8189081"/>
                  <a:gd name="connsiteY4" fmla="*/ 584208 h 4307841"/>
                  <a:gd name="connsiteX5" fmla="*/ 8188960 w 8189081"/>
                  <a:gd name="connsiteY5" fmla="*/ 1950720 h 4307841"/>
                  <a:gd name="connsiteX6" fmla="*/ 7924800 w 8189081"/>
                  <a:gd name="connsiteY6" fmla="*/ 3540752 h 4307841"/>
                  <a:gd name="connsiteX7" fmla="*/ 7459972 w 8189081"/>
                  <a:gd name="connsiteY7" fmla="*/ 4005580 h 4307841"/>
                  <a:gd name="connsiteX8" fmla="*/ 6502400 w 8189081"/>
                  <a:gd name="connsiteY8" fmla="*/ 4307840 h 4307841"/>
                  <a:gd name="connsiteX9" fmla="*/ 464828 w 8189081"/>
                  <a:gd name="connsiteY9" fmla="*/ 4005580 h 4307841"/>
                  <a:gd name="connsiteX10" fmla="*/ 0 w 8189081"/>
                  <a:gd name="connsiteY10" fmla="*/ 3540752 h 4307841"/>
                  <a:gd name="connsiteX11" fmla="*/ 0 w 8189081"/>
                  <a:gd name="connsiteY11" fmla="*/ 584208 h 4307841"/>
                  <a:gd name="connsiteX0" fmla="*/ 0 w 8189081"/>
                  <a:gd name="connsiteY0" fmla="*/ 584208 h 4349504"/>
                  <a:gd name="connsiteX1" fmla="*/ 464828 w 8189081"/>
                  <a:gd name="connsiteY1" fmla="*/ 119380 h 4349504"/>
                  <a:gd name="connsiteX2" fmla="*/ 2438400 w 8189081"/>
                  <a:gd name="connsiteY2" fmla="*/ 0 h 4349504"/>
                  <a:gd name="connsiteX3" fmla="*/ 7459972 w 8189081"/>
                  <a:gd name="connsiteY3" fmla="*/ 119380 h 4349504"/>
                  <a:gd name="connsiteX4" fmla="*/ 7924800 w 8189081"/>
                  <a:gd name="connsiteY4" fmla="*/ 584208 h 4349504"/>
                  <a:gd name="connsiteX5" fmla="*/ 8188960 w 8189081"/>
                  <a:gd name="connsiteY5" fmla="*/ 1950720 h 4349504"/>
                  <a:gd name="connsiteX6" fmla="*/ 7924800 w 8189081"/>
                  <a:gd name="connsiteY6" fmla="*/ 3540752 h 4349504"/>
                  <a:gd name="connsiteX7" fmla="*/ 7459972 w 8189081"/>
                  <a:gd name="connsiteY7" fmla="*/ 4005580 h 4349504"/>
                  <a:gd name="connsiteX8" fmla="*/ 6502400 w 8189081"/>
                  <a:gd name="connsiteY8" fmla="*/ 4307840 h 4349504"/>
                  <a:gd name="connsiteX9" fmla="*/ 1808480 w 8189081"/>
                  <a:gd name="connsiteY9" fmla="*/ 4328160 h 4349504"/>
                  <a:gd name="connsiteX10" fmla="*/ 464828 w 8189081"/>
                  <a:gd name="connsiteY10" fmla="*/ 4005580 h 4349504"/>
                  <a:gd name="connsiteX11" fmla="*/ 0 w 8189081"/>
                  <a:gd name="connsiteY11" fmla="*/ 3540752 h 4349504"/>
                  <a:gd name="connsiteX12" fmla="*/ 0 w 8189081"/>
                  <a:gd name="connsiteY12" fmla="*/ 584208 h 4349504"/>
                  <a:gd name="connsiteX0" fmla="*/ 182880 w 8371961"/>
                  <a:gd name="connsiteY0" fmla="*/ 584208 h 4349504"/>
                  <a:gd name="connsiteX1" fmla="*/ 647708 w 8371961"/>
                  <a:gd name="connsiteY1" fmla="*/ 119380 h 4349504"/>
                  <a:gd name="connsiteX2" fmla="*/ 2621280 w 8371961"/>
                  <a:gd name="connsiteY2" fmla="*/ 0 h 4349504"/>
                  <a:gd name="connsiteX3" fmla="*/ 7642852 w 8371961"/>
                  <a:gd name="connsiteY3" fmla="*/ 119380 h 4349504"/>
                  <a:gd name="connsiteX4" fmla="*/ 8107680 w 8371961"/>
                  <a:gd name="connsiteY4" fmla="*/ 584208 h 4349504"/>
                  <a:gd name="connsiteX5" fmla="*/ 8371840 w 8371961"/>
                  <a:gd name="connsiteY5" fmla="*/ 1950720 h 4349504"/>
                  <a:gd name="connsiteX6" fmla="*/ 8107680 w 8371961"/>
                  <a:gd name="connsiteY6" fmla="*/ 3540752 h 4349504"/>
                  <a:gd name="connsiteX7" fmla="*/ 7642852 w 8371961"/>
                  <a:gd name="connsiteY7" fmla="*/ 4005580 h 4349504"/>
                  <a:gd name="connsiteX8" fmla="*/ 6685280 w 8371961"/>
                  <a:gd name="connsiteY8" fmla="*/ 4307840 h 4349504"/>
                  <a:gd name="connsiteX9" fmla="*/ 1991360 w 8371961"/>
                  <a:gd name="connsiteY9" fmla="*/ 4328160 h 4349504"/>
                  <a:gd name="connsiteX10" fmla="*/ 647708 w 8371961"/>
                  <a:gd name="connsiteY10" fmla="*/ 4005580 h 4349504"/>
                  <a:gd name="connsiteX11" fmla="*/ 182880 w 8371961"/>
                  <a:gd name="connsiteY11" fmla="*/ 3540752 h 4349504"/>
                  <a:gd name="connsiteX12" fmla="*/ 0 w 8371961"/>
                  <a:gd name="connsiteY12" fmla="*/ 2153919 h 4349504"/>
                  <a:gd name="connsiteX13" fmla="*/ 182880 w 8371961"/>
                  <a:gd name="connsiteY13" fmla="*/ 584208 h 4349504"/>
                  <a:gd name="connsiteX0" fmla="*/ 182880 w 8371961"/>
                  <a:gd name="connsiteY0" fmla="*/ 584208 h 4349504"/>
                  <a:gd name="connsiteX1" fmla="*/ 647708 w 8371961"/>
                  <a:gd name="connsiteY1" fmla="*/ 119380 h 4349504"/>
                  <a:gd name="connsiteX2" fmla="*/ 2621280 w 8371961"/>
                  <a:gd name="connsiteY2" fmla="*/ 0 h 4349504"/>
                  <a:gd name="connsiteX3" fmla="*/ 7500612 w 8371961"/>
                  <a:gd name="connsiteY3" fmla="*/ 17780 h 4349504"/>
                  <a:gd name="connsiteX4" fmla="*/ 8107680 w 8371961"/>
                  <a:gd name="connsiteY4" fmla="*/ 584208 h 4349504"/>
                  <a:gd name="connsiteX5" fmla="*/ 8371840 w 8371961"/>
                  <a:gd name="connsiteY5" fmla="*/ 1950720 h 4349504"/>
                  <a:gd name="connsiteX6" fmla="*/ 8107680 w 8371961"/>
                  <a:gd name="connsiteY6" fmla="*/ 3540752 h 4349504"/>
                  <a:gd name="connsiteX7" fmla="*/ 7642852 w 8371961"/>
                  <a:gd name="connsiteY7" fmla="*/ 4005580 h 4349504"/>
                  <a:gd name="connsiteX8" fmla="*/ 6685280 w 8371961"/>
                  <a:gd name="connsiteY8" fmla="*/ 4307840 h 4349504"/>
                  <a:gd name="connsiteX9" fmla="*/ 1991360 w 8371961"/>
                  <a:gd name="connsiteY9" fmla="*/ 4328160 h 4349504"/>
                  <a:gd name="connsiteX10" fmla="*/ 647708 w 8371961"/>
                  <a:gd name="connsiteY10" fmla="*/ 4005580 h 4349504"/>
                  <a:gd name="connsiteX11" fmla="*/ 182880 w 8371961"/>
                  <a:gd name="connsiteY11" fmla="*/ 3540752 h 4349504"/>
                  <a:gd name="connsiteX12" fmla="*/ 0 w 8371961"/>
                  <a:gd name="connsiteY12" fmla="*/ 2153919 h 4349504"/>
                  <a:gd name="connsiteX13" fmla="*/ 182880 w 8371961"/>
                  <a:gd name="connsiteY13" fmla="*/ 584208 h 4349504"/>
                  <a:gd name="connsiteX0" fmla="*/ 182880 w 8371961"/>
                  <a:gd name="connsiteY0" fmla="*/ 726448 h 4491744"/>
                  <a:gd name="connsiteX1" fmla="*/ 647708 w 8371961"/>
                  <a:gd name="connsiteY1" fmla="*/ 261620 h 4491744"/>
                  <a:gd name="connsiteX2" fmla="*/ 2458720 w 8371961"/>
                  <a:gd name="connsiteY2" fmla="*/ 0 h 4491744"/>
                  <a:gd name="connsiteX3" fmla="*/ 7500612 w 8371961"/>
                  <a:gd name="connsiteY3" fmla="*/ 160020 h 4491744"/>
                  <a:gd name="connsiteX4" fmla="*/ 8107680 w 8371961"/>
                  <a:gd name="connsiteY4" fmla="*/ 726448 h 4491744"/>
                  <a:gd name="connsiteX5" fmla="*/ 8371840 w 8371961"/>
                  <a:gd name="connsiteY5" fmla="*/ 2092960 h 4491744"/>
                  <a:gd name="connsiteX6" fmla="*/ 8107680 w 8371961"/>
                  <a:gd name="connsiteY6" fmla="*/ 3682992 h 4491744"/>
                  <a:gd name="connsiteX7" fmla="*/ 7642852 w 8371961"/>
                  <a:gd name="connsiteY7" fmla="*/ 4147820 h 4491744"/>
                  <a:gd name="connsiteX8" fmla="*/ 6685280 w 8371961"/>
                  <a:gd name="connsiteY8" fmla="*/ 4450080 h 4491744"/>
                  <a:gd name="connsiteX9" fmla="*/ 1991360 w 8371961"/>
                  <a:gd name="connsiteY9" fmla="*/ 4470400 h 4491744"/>
                  <a:gd name="connsiteX10" fmla="*/ 647708 w 8371961"/>
                  <a:gd name="connsiteY10" fmla="*/ 4147820 h 4491744"/>
                  <a:gd name="connsiteX11" fmla="*/ 182880 w 8371961"/>
                  <a:gd name="connsiteY11" fmla="*/ 3682992 h 4491744"/>
                  <a:gd name="connsiteX12" fmla="*/ 0 w 8371961"/>
                  <a:gd name="connsiteY12" fmla="*/ 2296159 h 4491744"/>
                  <a:gd name="connsiteX13" fmla="*/ 182880 w 8371961"/>
                  <a:gd name="connsiteY13" fmla="*/ 726448 h 4491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1961" h="4491744">
                    <a:moveTo>
                      <a:pt x="182880" y="726448"/>
                    </a:moveTo>
                    <a:cubicBezTo>
                      <a:pt x="182880" y="469731"/>
                      <a:pt x="390991" y="261620"/>
                      <a:pt x="647708" y="261620"/>
                    </a:cubicBezTo>
                    <a:cubicBezTo>
                      <a:pt x="1298792" y="255693"/>
                      <a:pt x="1807636" y="5927"/>
                      <a:pt x="2458720" y="0"/>
                    </a:cubicBezTo>
                    <a:lnTo>
                      <a:pt x="7500612" y="160020"/>
                    </a:lnTo>
                    <a:cubicBezTo>
                      <a:pt x="7757329" y="160020"/>
                      <a:pt x="8107680" y="469731"/>
                      <a:pt x="8107680" y="726448"/>
                    </a:cubicBezTo>
                    <a:cubicBezTo>
                      <a:pt x="8100907" y="1127765"/>
                      <a:pt x="8378613" y="1691643"/>
                      <a:pt x="8371840" y="2092960"/>
                    </a:cubicBezTo>
                    <a:lnTo>
                      <a:pt x="8107680" y="3682992"/>
                    </a:lnTo>
                    <a:cubicBezTo>
                      <a:pt x="8107680" y="3939709"/>
                      <a:pt x="7899569" y="4147820"/>
                      <a:pt x="7642852" y="4147820"/>
                    </a:cubicBezTo>
                    <a:cubicBezTo>
                      <a:pt x="7330435" y="4146973"/>
                      <a:pt x="6997697" y="4450927"/>
                      <a:pt x="6685280" y="4450080"/>
                    </a:cubicBezTo>
                    <a:cubicBezTo>
                      <a:pt x="5127413" y="4368800"/>
                      <a:pt x="3549227" y="4551680"/>
                      <a:pt x="1991360" y="4470400"/>
                    </a:cubicBezTo>
                    <a:lnTo>
                      <a:pt x="647708" y="4147820"/>
                    </a:lnTo>
                    <a:cubicBezTo>
                      <a:pt x="390991" y="4147820"/>
                      <a:pt x="182880" y="3939709"/>
                      <a:pt x="182880" y="3682992"/>
                    </a:cubicBezTo>
                    <a:cubicBezTo>
                      <a:pt x="176107" y="3220714"/>
                      <a:pt x="6773" y="2758437"/>
                      <a:pt x="0" y="2296159"/>
                    </a:cubicBezTo>
                    <a:lnTo>
                      <a:pt x="182880" y="726448"/>
                    </a:lnTo>
                    <a:close/>
                  </a:path>
                </a:pathLst>
              </a:custGeom>
              <a:solidFill>
                <a:srgbClr val="EF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ounded Rectangle 32"/>
              <p:cNvSpPr/>
              <p:nvPr/>
            </p:nvSpPr>
            <p:spPr>
              <a:xfrm>
                <a:off x="8175600" y="1153775"/>
                <a:ext cx="8158664" cy="3625818"/>
              </a:xfrm>
              <a:custGeom>
                <a:avLst/>
                <a:gdLst>
                  <a:gd name="connsiteX0" fmla="*/ 0 w 7924800"/>
                  <a:gd name="connsiteY0" fmla="*/ 464828 h 3886200"/>
                  <a:gd name="connsiteX1" fmla="*/ 464828 w 7924800"/>
                  <a:gd name="connsiteY1" fmla="*/ 0 h 3886200"/>
                  <a:gd name="connsiteX2" fmla="*/ 7459972 w 7924800"/>
                  <a:gd name="connsiteY2" fmla="*/ 0 h 3886200"/>
                  <a:gd name="connsiteX3" fmla="*/ 7924800 w 7924800"/>
                  <a:gd name="connsiteY3" fmla="*/ 464828 h 3886200"/>
                  <a:gd name="connsiteX4" fmla="*/ 7924800 w 7924800"/>
                  <a:gd name="connsiteY4" fmla="*/ 3421372 h 3886200"/>
                  <a:gd name="connsiteX5" fmla="*/ 7459972 w 7924800"/>
                  <a:gd name="connsiteY5" fmla="*/ 3886200 h 3886200"/>
                  <a:gd name="connsiteX6" fmla="*/ 464828 w 7924800"/>
                  <a:gd name="connsiteY6" fmla="*/ 3886200 h 3886200"/>
                  <a:gd name="connsiteX7" fmla="*/ 0 w 7924800"/>
                  <a:gd name="connsiteY7" fmla="*/ 3421372 h 3886200"/>
                  <a:gd name="connsiteX8" fmla="*/ 0 w 7924800"/>
                  <a:gd name="connsiteY8" fmla="*/ 464828 h 3886200"/>
                  <a:gd name="connsiteX0" fmla="*/ 0 w 7924800"/>
                  <a:gd name="connsiteY0" fmla="*/ 584208 h 4005580"/>
                  <a:gd name="connsiteX1" fmla="*/ 464828 w 7924800"/>
                  <a:gd name="connsiteY1" fmla="*/ 119380 h 4005580"/>
                  <a:gd name="connsiteX2" fmla="*/ 2438400 w 7924800"/>
                  <a:gd name="connsiteY2" fmla="*/ 0 h 4005580"/>
                  <a:gd name="connsiteX3" fmla="*/ 7459972 w 7924800"/>
                  <a:gd name="connsiteY3" fmla="*/ 119380 h 4005580"/>
                  <a:gd name="connsiteX4" fmla="*/ 7924800 w 7924800"/>
                  <a:gd name="connsiteY4" fmla="*/ 584208 h 4005580"/>
                  <a:gd name="connsiteX5" fmla="*/ 7924800 w 7924800"/>
                  <a:gd name="connsiteY5" fmla="*/ 3540752 h 4005580"/>
                  <a:gd name="connsiteX6" fmla="*/ 7459972 w 7924800"/>
                  <a:gd name="connsiteY6" fmla="*/ 4005580 h 4005580"/>
                  <a:gd name="connsiteX7" fmla="*/ 464828 w 7924800"/>
                  <a:gd name="connsiteY7" fmla="*/ 4005580 h 4005580"/>
                  <a:gd name="connsiteX8" fmla="*/ 0 w 7924800"/>
                  <a:gd name="connsiteY8" fmla="*/ 3540752 h 4005580"/>
                  <a:gd name="connsiteX9" fmla="*/ 0 w 7924800"/>
                  <a:gd name="connsiteY9" fmla="*/ 584208 h 4005580"/>
                  <a:gd name="connsiteX0" fmla="*/ 0 w 8189081"/>
                  <a:gd name="connsiteY0" fmla="*/ 584208 h 4005580"/>
                  <a:gd name="connsiteX1" fmla="*/ 464828 w 8189081"/>
                  <a:gd name="connsiteY1" fmla="*/ 119380 h 4005580"/>
                  <a:gd name="connsiteX2" fmla="*/ 2438400 w 8189081"/>
                  <a:gd name="connsiteY2" fmla="*/ 0 h 4005580"/>
                  <a:gd name="connsiteX3" fmla="*/ 7459972 w 8189081"/>
                  <a:gd name="connsiteY3" fmla="*/ 119380 h 4005580"/>
                  <a:gd name="connsiteX4" fmla="*/ 7924800 w 8189081"/>
                  <a:gd name="connsiteY4" fmla="*/ 584208 h 4005580"/>
                  <a:gd name="connsiteX5" fmla="*/ 8188960 w 8189081"/>
                  <a:gd name="connsiteY5" fmla="*/ 1950720 h 4005580"/>
                  <a:gd name="connsiteX6" fmla="*/ 7924800 w 8189081"/>
                  <a:gd name="connsiteY6" fmla="*/ 3540752 h 4005580"/>
                  <a:gd name="connsiteX7" fmla="*/ 7459972 w 8189081"/>
                  <a:gd name="connsiteY7" fmla="*/ 4005580 h 4005580"/>
                  <a:gd name="connsiteX8" fmla="*/ 464828 w 8189081"/>
                  <a:gd name="connsiteY8" fmla="*/ 4005580 h 4005580"/>
                  <a:gd name="connsiteX9" fmla="*/ 0 w 8189081"/>
                  <a:gd name="connsiteY9" fmla="*/ 3540752 h 4005580"/>
                  <a:gd name="connsiteX10" fmla="*/ 0 w 8189081"/>
                  <a:gd name="connsiteY10" fmla="*/ 584208 h 4005580"/>
                  <a:gd name="connsiteX0" fmla="*/ 0 w 8189081"/>
                  <a:gd name="connsiteY0" fmla="*/ 584208 h 4307841"/>
                  <a:gd name="connsiteX1" fmla="*/ 464828 w 8189081"/>
                  <a:gd name="connsiteY1" fmla="*/ 119380 h 4307841"/>
                  <a:gd name="connsiteX2" fmla="*/ 2438400 w 8189081"/>
                  <a:gd name="connsiteY2" fmla="*/ 0 h 4307841"/>
                  <a:gd name="connsiteX3" fmla="*/ 7459972 w 8189081"/>
                  <a:gd name="connsiteY3" fmla="*/ 119380 h 4307841"/>
                  <a:gd name="connsiteX4" fmla="*/ 7924800 w 8189081"/>
                  <a:gd name="connsiteY4" fmla="*/ 584208 h 4307841"/>
                  <a:gd name="connsiteX5" fmla="*/ 8188960 w 8189081"/>
                  <a:gd name="connsiteY5" fmla="*/ 1950720 h 4307841"/>
                  <a:gd name="connsiteX6" fmla="*/ 7924800 w 8189081"/>
                  <a:gd name="connsiteY6" fmla="*/ 3540752 h 4307841"/>
                  <a:gd name="connsiteX7" fmla="*/ 7459972 w 8189081"/>
                  <a:gd name="connsiteY7" fmla="*/ 4005580 h 4307841"/>
                  <a:gd name="connsiteX8" fmla="*/ 6502400 w 8189081"/>
                  <a:gd name="connsiteY8" fmla="*/ 4307840 h 4307841"/>
                  <a:gd name="connsiteX9" fmla="*/ 464828 w 8189081"/>
                  <a:gd name="connsiteY9" fmla="*/ 4005580 h 4307841"/>
                  <a:gd name="connsiteX10" fmla="*/ 0 w 8189081"/>
                  <a:gd name="connsiteY10" fmla="*/ 3540752 h 4307841"/>
                  <a:gd name="connsiteX11" fmla="*/ 0 w 8189081"/>
                  <a:gd name="connsiteY11" fmla="*/ 584208 h 4307841"/>
                  <a:gd name="connsiteX0" fmla="*/ 0 w 8189081"/>
                  <a:gd name="connsiteY0" fmla="*/ 584208 h 4349504"/>
                  <a:gd name="connsiteX1" fmla="*/ 464828 w 8189081"/>
                  <a:gd name="connsiteY1" fmla="*/ 119380 h 4349504"/>
                  <a:gd name="connsiteX2" fmla="*/ 2438400 w 8189081"/>
                  <a:gd name="connsiteY2" fmla="*/ 0 h 4349504"/>
                  <a:gd name="connsiteX3" fmla="*/ 7459972 w 8189081"/>
                  <a:gd name="connsiteY3" fmla="*/ 119380 h 4349504"/>
                  <a:gd name="connsiteX4" fmla="*/ 7924800 w 8189081"/>
                  <a:gd name="connsiteY4" fmla="*/ 584208 h 4349504"/>
                  <a:gd name="connsiteX5" fmla="*/ 8188960 w 8189081"/>
                  <a:gd name="connsiteY5" fmla="*/ 1950720 h 4349504"/>
                  <a:gd name="connsiteX6" fmla="*/ 7924800 w 8189081"/>
                  <a:gd name="connsiteY6" fmla="*/ 3540752 h 4349504"/>
                  <a:gd name="connsiteX7" fmla="*/ 7459972 w 8189081"/>
                  <a:gd name="connsiteY7" fmla="*/ 4005580 h 4349504"/>
                  <a:gd name="connsiteX8" fmla="*/ 6502400 w 8189081"/>
                  <a:gd name="connsiteY8" fmla="*/ 4307840 h 4349504"/>
                  <a:gd name="connsiteX9" fmla="*/ 1808480 w 8189081"/>
                  <a:gd name="connsiteY9" fmla="*/ 4328160 h 4349504"/>
                  <a:gd name="connsiteX10" fmla="*/ 464828 w 8189081"/>
                  <a:gd name="connsiteY10" fmla="*/ 4005580 h 4349504"/>
                  <a:gd name="connsiteX11" fmla="*/ 0 w 8189081"/>
                  <a:gd name="connsiteY11" fmla="*/ 3540752 h 4349504"/>
                  <a:gd name="connsiteX12" fmla="*/ 0 w 8189081"/>
                  <a:gd name="connsiteY12" fmla="*/ 584208 h 4349504"/>
                  <a:gd name="connsiteX0" fmla="*/ 182880 w 8371961"/>
                  <a:gd name="connsiteY0" fmla="*/ 584208 h 4349504"/>
                  <a:gd name="connsiteX1" fmla="*/ 647708 w 8371961"/>
                  <a:gd name="connsiteY1" fmla="*/ 119380 h 4349504"/>
                  <a:gd name="connsiteX2" fmla="*/ 2621280 w 8371961"/>
                  <a:gd name="connsiteY2" fmla="*/ 0 h 4349504"/>
                  <a:gd name="connsiteX3" fmla="*/ 7642852 w 8371961"/>
                  <a:gd name="connsiteY3" fmla="*/ 119380 h 4349504"/>
                  <a:gd name="connsiteX4" fmla="*/ 8107680 w 8371961"/>
                  <a:gd name="connsiteY4" fmla="*/ 584208 h 4349504"/>
                  <a:gd name="connsiteX5" fmla="*/ 8371840 w 8371961"/>
                  <a:gd name="connsiteY5" fmla="*/ 1950720 h 4349504"/>
                  <a:gd name="connsiteX6" fmla="*/ 8107680 w 8371961"/>
                  <a:gd name="connsiteY6" fmla="*/ 3540752 h 4349504"/>
                  <a:gd name="connsiteX7" fmla="*/ 7642852 w 8371961"/>
                  <a:gd name="connsiteY7" fmla="*/ 4005580 h 4349504"/>
                  <a:gd name="connsiteX8" fmla="*/ 6685280 w 8371961"/>
                  <a:gd name="connsiteY8" fmla="*/ 4307840 h 4349504"/>
                  <a:gd name="connsiteX9" fmla="*/ 1991360 w 8371961"/>
                  <a:gd name="connsiteY9" fmla="*/ 4328160 h 4349504"/>
                  <a:gd name="connsiteX10" fmla="*/ 647708 w 8371961"/>
                  <a:gd name="connsiteY10" fmla="*/ 4005580 h 4349504"/>
                  <a:gd name="connsiteX11" fmla="*/ 182880 w 8371961"/>
                  <a:gd name="connsiteY11" fmla="*/ 3540752 h 4349504"/>
                  <a:gd name="connsiteX12" fmla="*/ 0 w 8371961"/>
                  <a:gd name="connsiteY12" fmla="*/ 2153919 h 4349504"/>
                  <a:gd name="connsiteX13" fmla="*/ 182880 w 8371961"/>
                  <a:gd name="connsiteY13" fmla="*/ 584208 h 4349504"/>
                  <a:gd name="connsiteX0" fmla="*/ 182880 w 8371961"/>
                  <a:gd name="connsiteY0" fmla="*/ 584208 h 4349504"/>
                  <a:gd name="connsiteX1" fmla="*/ 647708 w 8371961"/>
                  <a:gd name="connsiteY1" fmla="*/ 119380 h 4349504"/>
                  <a:gd name="connsiteX2" fmla="*/ 2621280 w 8371961"/>
                  <a:gd name="connsiteY2" fmla="*/ 0 h 4349504"/>
                  <a:gd name="connsiteX3" fmla="*/ 7500612 w 8371961"/>
                  <a:gd name="connsiteY3" fmla="*/ 17780 h 4349504"/>
                  <a:gd name="connsiteX4" fmla="*/ 8107680 w 8371961"/>
                  <a:gd name="connsiteY4" fmla="*/ 584208 h 4349504"/>
                  <a:gd name="connsiteX5" fmla="*/ 8371840 w 8371961"/>
                  <a:gd name="connsiteY5" fmla="*/ 1950720 h 4349504"/>
                  <a:gd name="connsiteX6" fmla="*/ 8107680 w 8371961"/>
                  <a:gd name="connsiteY6" fmla="*/ 3540752 h 4349504"/>
                  <a:gd name="connsiteX7" fmla="*/ 7642852 w 8371961"/>
                  <a:gd name="connsiteY7" fmla="*/ 4005580 h 4349504"/>
                  <a:gd name="connsiteX8" fmla="*/ 6685280 w 8371961"/>
                  <a:gd name="connsiteY8" fmla="*/ 4307840 h 4349504"/>
                  <a:gd name="connsiteX9" fmla="*/ 1991360 w 8371961"/>
                  <a:gd name="connsiteY9" fmla="*/ 4328160 h 4349504"/>
                  <a:gd name="connsiteX10" fmla="*/ 647708 w 8371961"/>
                  <a:gd name="connsiteY10" fmla="*/ 4005580 h 4349504"/>
                  <a:gd name="connsiteX11" fmla="*/ 182880 w 8371961"/>
                  <a:gd name="connsiteY11" fmla="*/ 3540752 h 4349504"/>
                  <a:gd name="connsiteX12" fmla="*/ 0 w 8371961"/>
                  <a:gd name="connsiteY12" fmla="*/ 2153919 h 4349504"/>
                  <a:gd name="connsiteX13" fmla="*/ 182880 w 8371961"/>
                  <a:gd name="connsiteY13" fmla="*/ 584208 h 4349504"/>
                  <a:gd name="connsiteX0" fmla="*/ 182880 w 8371961"/>
                  <a:gd name="connsiteY0" fmla="*/ 726448 h 4491744"/>
                  <a:gd name="connsiteX1" fmla="*/ 647708 w 8371961"/>
                  <a:gd name="connsiteY1" fmla="*/ 261620 h 4491744"/>
                  <a:gd name="connsiteX2" fmla="*/ 2458720 w 8371961"/>
                  <a:gd name="connsiteY2" fmla="*/ 0 h 4491744"/>
                  <a:gd name="connsiteX3" fmla="*/ 7500612 w 8371961"/>
                  <a:gd name="connsiteY3" fmla="*/ 160020 h 4491744"/>
                  <a:gd name="connsiteX4" fmla="*/ 8107680 w 8371961"/>
                  <a:gd name="connsiteY4" fmla="*/ 726448 h 4491744"/>
                  <a:gd name="connsiteX5" fmla="*/ 8371840 w 8371961"/>
                  <a:gd name="connsiteY5" fmla="*/ 2092960 h 4491744"/>
                  <a:gd name="connsiteX6" fmla="*/ 8107680 w 8371961"/>
                  <a:gd name="connsiteY6" fmla="*/ 3682992 h 4491744"/>
                  <a:gd name="connsiteX7" fmla="*/ 7642852 w 8371961"/>
                  <a:gd name="connsiteY7" fmla="*/ 4147820 h 4491744"/>
                  <a:gd name="connsiteX8" fmla="*/ 6685280 w 8371961"/>
                  <a:gd name="connsiteY8" fmla="*/ 4450080 h 4491744"/>
                  <a:gd name="connsiteX9" fmla="*/ 1991360 w 8371961"/>
                  <a:gd name="connsiteY9" fmla="*/ 4470400 h 4491744"/>
                  <a:gd name="connsiteX10" fmla="*/ 647708 w 8371961"/>
                  <a:gd name="connsiteY10" fmla="*/ 4147820 h 4491744"/>
                  <a:gd name="connsiteX11" fmla="*/ 182880 w 8371961"/>
                  <a:gd name="connsiteY11" fmla="*/ 3682992 h 4491744"/>
                  <a:gd name="connsiteX12" fmla="*/ 0 w 8371961"/>
                  <a:gd name="connsiteY12" fmla="*/ 2296159 h 4491744"/>
                  <a:gd name="connsiteX13" fmla="*/ 182880 w 8371961"/>
                  <a:gd name="connsiteY13" fmla="*/ 726448 h 4491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71961" h="4491744">
                    <a:moveTo>
                      <a:pt x="182880" y="726448"/>
                    </a:moveTo>
                    <a:cubicBezTo>
                      <a:pt x="182880" y="469731"/>
                      <a:pt x="390991" y="261620"/>
                      <a:pt x="647708" y="261620"/>
                    </a:cubicBezTo>
                    <a:cubicBezTo>
                      <a:pt x="1298792" y="255693"/>
                      <a:pt x="1807636" y="5927"/>
                      <a:pt x="2458720" y="0"/>
                    </a:cubicBezTo>
                    <a:lnTo>
                      <a:pt x="7500612" y="160020"/>
                    </a:lnTo>
                    <a:cubicBezTo>
                      <a:pt x="7757329" y="160020"/>
                      <a:pt x="8107680" y="469731"/>
                      <a:pt x="8107680" y="726448"/>
                    </a:cubicBezTo>
                    <a:cubicBezTo>
                      <a:pt x="8100907" y="1127765"/>
                      <a:pt x="8378613" y="1691643"/>
                      <a:pt x="8371840" y="2092960"/>
                    </a:cubicBezTo>
                    <a:lnTo>
                      <a:pt x="8107680" y="3682992"/>
                    </a:lnTo>
                    <a:cubicBezTo>
                      <a:pt x="8107680" y="3939709"/>
                      <a:pt x="7899569" y="4147820"/>
                      <a:pt x="7642852" y="4147820"/>
                    </a:cubicBezTo>
                    <a:cubicBezTo>
                      <a:pt x="7330435" y="4146973"/>
                      <a:pt x="6997697" y="4450927"/>
                      <a:pt x="6685280" y="4450080"/>
                    </a:cubicBezTo>
                    <a:cubicBezTo>
                      <a:pt x="5127413" y="4368800"/>
                      <a:pt x="3549227" y="4551680"/>
                      <a:pt x="1991360" y="4470400"/>
                    </a:cubicBezTo>
                    <a:lnTo>
                      <a:pt x="647708" y="4147820"/>
                    </a:lnTo>
                    <a:cubicBezTo>
                      <a:pt x="390991" y="4147820"/>
                      <a:pt x="182880" y="3939709"/>
                      <a:pt x="182880" y="3682992"/>
                    </a:cubicBezTo>
                    <a:cubicBezTo>
                      <a:pt x="176107" y="3220714"/>
                      <a:pt x="6773" y="2758437"/>
                      <a:pt x="0" y="2296159"/>
                    </a:cubicBezTo>
                    <a:lnTo>
                      <a:pt x="182880" y="726448"/>
                    </a:lnTo>
                    <a:close/>
                  </a:path>
                </a:pathLst>
              </a:custGeom>
              <a:solidFill>
                <a:srgbClr val="E1F8FF"/>
              </a:solidFill>
              <a:ln>
                <a:solidFill>
                  <a:srgbClr val="ABE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62600" y="7373910"/>
              <a:ext cx="10972800" cy="1564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4400" b="1" dirty="0">
                  <a:latin typeface="UTM Avo" panose="02040603050506020204" pitchFamily="18" charset="0"/>
                </a:rPr>
                <a:t>👉 </a:t>
              </a:r>
              <a:r>
                <a:rPr lang="vi-VN" sz="4400" b="1" dirty="0">
                  <a:latin typeface="UTM Avo" panose="02040603050506020204" pitchFamily="18" charset="0"/>
                </a:rPr>
                <a:t>Khi gặp các biển cảnh báo, em cần đi chậm lại, quan sát k</a:t>
              </a:r>
              <a:r>
                <a:rPr lang="en-US" sz="4400" b="1" dirty="0">
                  <a:latin typeface="UTM Avo" panose="02040603050506020204" pitchFamily="18" charset="0"/>
                </a:rPr>
                <a:t>ĩ</a:t>
              </a:r>
              <a:r>
                <a:rPr lang="vi-VN" sz="4400" b="1" dirty="0">
                  <a:latin typeface="UTM Avo" panose="02040603050506020204" pitchFamily="18" charset="0"/>
                </a:rPr>
                <a:t> xung quanh để tránh nguy hiểm.</a:t>
              </a:r>
              <a:endParaRPr lang="vi-VN" sz="44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9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133</Words>
  <Application>Microsoft Office PowerPoint</Application>
  <PresentationFormat>Custom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SVN-Newton</vt:lpstr>
      <vt:lpstr>UTM Avo</vt:lpstr>
      <vt:lpstr>UVF Barmbrack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toan tren duong</dc:title>
  <dc:creator>admin</dc:creator>
  <cp:lastModifiedBy>admin</cp:lastModifiedBy>
  <cp:revision>49</cp:revision>
  <dcterms:created xsi:type="dcterms:W3CDTF">2006-08-16T00:00:00Z</dcterms:created>
  <dcterms:modified xsi:type="dcterms:W3CDTF">2025-12-22T05:28:08Z</dcterms:modified>
  <dc:identifier>DAG3K0JWPxo</dc:identifier>
</cp:coreProperties>
</file>