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8" r:id="rId2"/>
    <p:sldId id="263" r:id="rId3"/>
    <p:sldId id="264" r:id="rId4"/>
    <p:sldId id="274"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5BC4"/>
    <a:srgbClr val="BA38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94660"/>
  </p:normalViewPr>
  <p:slideViewPr>
    <p:cSldViewPr snapToGrid="0">
      <p:cViewPr varScale="1">
        <p:scale>
          <a:sx n="64" d="100"/>
          <a:sy n="64" d="100"/>
        </p:scale>
        <p:origin x="544" y="3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E69D0A-8204-4A8B-A2F1-564FBBCCA195}" type="datetimeFigureOut">
              <a:rPr lang="en-SG" smtClean="0"/>
              <a:t>22/12/2025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7E94D2-B76C-456E-B70E-8D6FA2C22730}" type="slidenum">
              <a:rPr lang="en-SG" smtClean="0"/>
              <a:t>‹#›</a:t>
            </a:fld>
            <a:endParaRPr lang="en-SG"/>
          </a:p>
        </p:txBody>
      </p:sp>
    </p:spTree>
    <p:extLst>
      <p:ext uri="{BB962C8B-B14F-4D97-AF65-F5344CB8AC3E}">
        <p14:creationId xmlns:p14="http://schemas.microsoft.com/office/powerpoint/2010/main" val="1466978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C40939-2F2B-5E7C-B4DD-8A5B835AFA3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xmlns="" id="{98984BED-245A-8141-B398-71EDF88E4C9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xmlns="" id="{83E89B76-AD8A-2785-3C00-751AF67C5217}"/>
              </a:ext>
            </a:extLst>
          </p:cNvPr>
          <p:cNvSpPr>
            <a:spLocks noGrp="1"/>
          </p:cNvSpPr>
          <p:nvPr>
            <p:ph type="dt" sz="half" idx="10"/>
          </p:nvPr>
        </p:nvSpPr>
        <p:spPr>
          <a:xfrm>
            <a:off x="838200" y="6356350"/>
            <a:ext cx="2743200" cy="365125"/>
          </a:xfrm>
          <a:prstGeom prst="rect">
            <a:avLst/>
          </a:prstGeom>
        </p:spPr>
        <p:txBody>
          <a:bodyPr/>
          <a:lstStyle/>
          <a:p>
            <a:fld id="{6868B029-DE56-4379-A359-B78C0BA3386F}" type="datetimeFigureOut">
              <a:rPr lang="en-SG" smtClean="0"/>
              <a:t>22/12/2025</a:t>
            </a:fld>
            <a:endParaRPr lang="en-SG"/>
          </a:p>
        </p:txBody>
      </p:sp>
      <p:sp>
        <p:nvSpPr>
          <p:cNvPr id="5" name="Footer Placeholder 4">
            <a:extLst>
              <a:ext uri="{FF2B5EF4-FFF2-40B4-BE49-F238E27FC236}">
                <a16:creationId xmlns:a16="http://schemas.microsoft.com/office/drawing/2014/main" xmlns="" id="{E3A10E7A-7392-4174-7F7F-1315BE538863}"/>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xmlns="" id="{505BA559-D6AE-710B-4931-75441AE4EF84}"/>
              </a:ext>
            </a:extLst>
          </p:cNvPr>
          <p:cNvSpPr>
            <a:spLocks noGrp="1"/>
          </p:cNvSpPr>
          <p:nvPr>
            <p:ph type="sldNum" sz="quarter" idx="12"/>
          </p:nvPr>
        </p:nvSpPr>
        <p:spPr>
          <a:xfrm>
            <a:off x="8610600" y="6356350"/>
            <a:ext cx="2743200" cy="365125"/>
          </a:xfrm>
          <a:prstGeom prst="rect">
            <a:avLst/>
          </a:prstGeom>
        </p:spPr>
        <p:txBody>
          <a:bodyPr/>
          <a:lstStyle/>
          <a:p>
            <a:fld id="{3D71578E-6557-458F-83DA-9FF7B4473C0C}" type="slidenum">
              <a:rPr lang="en-SG" smtClean="0"/>
              <a:t>‹#›</a:t>
            </a:fld>
            <a:endParaRPr lang="en-SG"/>
          </a:p>
        </p:txBody>
      </p:sp>
    </p:spTree>
    <p:extLst>
      <p:ext uri="{BB962C8B-B14F-4D97-AF65-F5344CB8AC3E}">
        <p14:creationId xmlns:p14="http://schemas.microsoft.com/office/powerpoint/2010/main" val="2556529450"/>
      </p:ext>
    </p:extLst>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904F95-F712-D035-C0CF-9F9F9C6584B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xmlns="" id="{80BFB9FC-19D6-94EE-BE31-43482ED95AB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xmlns="" id="{09DDE404-A1F8-2A3C-F975-CA08A939B036}"/>
              </a:ext>
            </a:extLst>
          </p:cNvPr>
          <p:cNvSpPr>
            <a:spLocks noGrp="1"/>
          </p:cNvSpPr>
          <p:nvPr>
            <p:ph type="dt" sz="half" idx="10"/>
          </p:nvPr>
        </p:nvSpPr>
        <p:spPr>
          <a:xfrm>
            <a:off x="838200" y="6356350"/>
            <a:ext cx="2743200" cy="365125"/>
          </a:xfrm>
          <a:prstGeom prst="rect">
            <a:avLst/>
          </a:prstGeom>
        </p:spPr>
        <p:txBody>
          <a:bodyPr/>
          <a:lstStyle/>
          <a:p>
            <a:fld id="{6868B029-DE56-4379-A359-B78C0BA3386F}" type="datetimeFigureOut">
              <a:rPr lang="en-SG" smtClean="0"/>
              <a:t>22/12/2025</a:t>
            </a:fld>
            <a:endParaRPr lang="en-SG"/>
          </a:p>
        </p:txBody>
      </p:sp>
      <p:sp>
        <p:nvSpPr>
          <p:cNvPr id="5" name="Footer Placeholder 4">
            <a:extLst>
              <a:ext uri="{FF2B5EF4-FFF2-40B4-BE49-F238E27FC236}">
                <a16:creationId xmlns:a16="http://schemas.microsoft.com/office/drawing/2014/main" xmlns="" id="{128750C0-704A-6A1F-D453-BB60DF6502CF}"/>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xmlns="" id="{438E6E4C-7589-C506-0D7A-8E8927AD8744}"/>
              </a:ext>
            </a:extLst>
          </p:cNvPr>
          <p:cNvSpPr>
            <a:spLocks noGrp="1"/>
          </p:cNvSpPr>
          <p:nvPr>
            <p:ph type="sldNum" sz="quarter" idx="12"/>
          </p:nvPr>
        </p:nvSpPr>
        <p:spPr>
          <a:xfrm>
            <a:off x="8610600" y="6356350"/>
            <a:ext cx="2743200" cy="365125"/>
          </a:xfrm>
          <a:prstGeom prst="rect">
            <a:avLst/>
          </a:prstGeom>
        </p:spPr>
        <p:txBody>
          <a:bodyPr/>
          <a:lstStyle/>
          <a:p>
            <a:fld id="{3D71578E-6557-458F-83DA-9FF7B4473C0C}" type="slidenum">
              <a:rPr lang="en-SG" smtClean="0"/>
              <a:t>‹#›</a:t>
            </a:fld>
            <a:endParaRPr lang="en-SG"/>
          </a:p>
        </p:txBody>
      </p:sp>
    </p:spTree>
    <p:extLst>
      <p:ext uri="{BB962C8B-B14F-4D97-AF65-F5344CB8AC3E}">
        <p14:creationId xmlns:p14="http://schemas.microsoft.com/office/powerpoint/2010/main" val="1324639895"/>
      </p:ext>
    </p:extLst>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BC67C5B-BD3E-87CC-4615-D04CBE23D41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xmlns="" id="{C07E57F6-44AC-AED9-9CA9-8870B3DA184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xmlns="" id="{3CC7EC25-9EDE-EC11-E65F-60D6A9D9765E}"/>
              </a:ext>
            </a:extLst>
          </p:cNvPr>
          <p:cNvSpPr>
            <a:spLocks noGrp="1"/>
          </p:cNvSpPr>
          <p:nvPr>
            <p:ph type="dt" sz="half" idx="10"/>
          </p:nvPr>
        </p:nvSpPr>
        <p:spPr>
          <a:xfrm>
            <a:off x="838200" y="6356350"/>
            <a:ext cx="2743200" cy="365125"/>
          </a:xfrm>
          <a:prstGeom prst="rect">
            <a:avLst/>
          </a:prstGeom>
        </p:spPr>
        <p:txBody>
          <a:bodyPr/>
          <a:lstStyle/>
          <a:p>
            <a:fld id="{6868B029-DE56-4379-A359-B78C0BA3386F}" type="datetimeFigureOut">
              <a:rPr lang="en-SG" smtClean="0"/>
              <a:t>22/12/2025</a:t>
            </a:fld>
            <a:endParaRPr lang="en-SG"/>
          </a:p>
        </p:txBody>
      </p:sp>
      <p:sp>
        <p:nvSpPr>
          <p:cNvPr id="5" name="Footer Placeholder 4">
            <a:extLst>
              <a:ext uri="{FF2B5EF4-FFF2-40B4-BE49-F238E27FC236}">
                <a16:creationId xmlns:a16="http://schemas.microsoft.com/office/drawing/2014/main" xmlns="" id="{4758B9B4-36DF-9BD7-64B3-6C0DFD2905A8}"/>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xmlns="" id="{DCC42227-3585-94DB-622A-B441EC2AEA07}"/>
              </a:ext>
            </a:extLst>
          </p:cNvPr>
          <p:cNvSpPr>
            <a:spLocks noGrp="1"/>
          </p:cNvSpPr>
          <p:nvPr>
            <p:ph type="sldNum" sz="quarter" idx="12"/>
          </p:nvPr>
        </p:nvSpPr>
        <p:spPr>
          <a:xfrm>
            <a:off x="8610600" y="6356350"/>
            <a:ext cx="2743200" cy="365125"/>
          </a:xfrm>
          <a:prstGeom prst="rect">
            <a:avLst/>
          </a:prstGeom>
        </p:spPr>
        <p:txBody>
          <a:bodyPr/>
          <a:lstStyle/>
          <a:p>
            <a:fld id="{3D71578E-6557-458F-83DA-9FF7B4473C0C}" type="slidenum">
              <a:rPr lang="en-SG" smtClean="0"/>
              <a:t>‹#›</a:t>
            </a:fld>
            <a:endParaRPr lang="en-SG"/>
          </a:p>
        </p:txBody>
      </p:sp>
    </p:spTree>
    <p:extLst>
      <p:ext uri="{BB962C8B-B14F-4D97-AF65-F5344CB8AC3E}">
        <p14:creationId xmlns:p14="http://schemas.microsoft.com/office/powerpoint/2010/main" val="1767842175"/>
      </p:ext>
    </p:extLst>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96874A-AB1E-A7A6-2689-D28350819E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xmlns="" id="{6E86EEE2-A15C-1B10-ECB7-93F046731AF8}"/>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xmlns="" id="{539098C1-D9D8-BFCD-B709-907F037D89BF}"/>
              </a:ext>
            </a:extLst>
          </p:cNvPr>
          <p:cNvSpPr>
            <a:spLocks noGrp="1"/>
          </p:cNvSpPr>
          <p:nvPr>
            <p:ph type="dt" sz="half" idx="10"/>
          </p:nvPr>
        </p:nvSpPr>
        <p:spPr>
          <a:xfrm>
            <a:off x="838200" y="6356350"/>
            <a:ext cx="2743200" cy="365125"/>
          </a:xfrm>
          <a:prstGeom prst="rect">
            <a:avLst/>
          </a:prstGeom>
        </p:spPr>
        <p:txBody>
          <a:bodyPr/>
          <a:lstStyle/>
          <a:p>
            <a:fld id="{6868B029-DE56-4379-A359-B78C0BA3386F}" type="datetimeFigureOut">
              <a:rPr lang="en-SG" smtClean="0"/>
              <a:t>22/12/2025</a:t>
            </a:fld>
            <a:endParaRPr lang="en-SG"/>
          </a:p>
        </p:txBody>
      </p:sp>
      <p:sp>
        <p:nvSpPr>
          <p:cNvPr id="5" name="Footer Placeholder 4">
            <a:extLst>
              <a:ext uri="{FF2B5EF4-FFF2-40B4-BE49-F238E27FC236}">
                <a16:creationId xmlns:a16="http://schemas.microsoft.com/office/drawing/2014/main" xmlns="" id="{3AE7C7C5-4AA3-F88E-2665-2D097C1A682C}"/>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xmlns="" id="{FB2076AE-D86B-7641-FB36-7F50E544D31C}"/>
              </a:ext>
            </a:extLst>
          </p:cNvPr>
          <p:cNvSpPr>
            <a:spLocks noGrp="1"/>
          </p:cNvSpPr>
          <p:nvPr>
            <p:ph type="sldNum" sz="quarter" idx="12"/>
          </p:nvPr>
        </p:nvSpPr>
        <p:spPr>
          <a:xfrm>
            <a:off x="8610600" y="6356350"/>
            <a:ext cx="2743200" cy="365125"/>
          </a:xfrm>
          <a:prstGeom prst="rect">
            <a:avLst/>
          </a:prstGeom>
        </p:spPr>
        <p:txBody>
          <a:bodyPr/>
          <a:lstStyle/>
          <a:p>
            <a:fld id="{3D71578E-6557-458F-83DA-9FF7B4473C0C}" type="slidenum">
              <a:rPr lang="en-SG" smtClean="0"/>
              <a:t>‹#›</a:t>
            </a:fld>
            <a:endParaRPr lang="en-SG"/>
          </a:p>
        </p:txBody>
      </p:sp>
    </p:spTree>
    <p:extLst>
      <p:ext uri="{BB962C8B-B14F-4D97-AF65-F5344CB8AC3E}">
        <p14:creationId xmlns:p14="http://schemas.microsoft.com/office/powerpoint/2010/main" val="1653217238"/>
      </p:ext>
    </p:extLst>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97D409-0755-5301-C6CD-5C979703FB5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xmlns="" id="{BF1CE9A1-0E31-2266-A984-A1EDE928706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92082E1-B31F-7760-700E-4F23676E6494}"/>
              </a:ext>
            </a:extLst>
          </p:cNvPr>
          <p:cNvSpPr>
            <a:spLocks noGrp="1"/>
          </p:cNvSpPr>
          <p:nvPr>
            <p:ph type="dt" sz="half" idx="10"/>
          </p:nvPr>
        </p:nvSpPr>
        <p:spPr>
          <a:xfrm>
            <a:off x="838200" y="6356350"/>
            <a:ext cx="2743200" cy="365125"/>
          </a:xfrm>
          <a:prstGeom prst="rect">
            <a:avLst/>
          </a:prstGeom>
        </p:spPr>
        <p:txBody>
          <a:bodyPr/>
          <a:lstStyle/>
          <a:p>
            <a:fld id="{6868B029-DE56-4379-A359-B78C0BA3386F}" type="datetimeFigureOut">
              <a:rPr lang="en-SG" smtClean="0"/>
              <a:t>22/12/2025</a:t>
            </a:fld>
            <a:endParaRPr lang="en-SG"/>
          </a:p>
        </p:txBody>
      </p:sp>
      <p:sp>
        <p:nvSpPr>
          <p:cNvPr id="5" name="Footer Placeholder 4">
            <a:extLst>
              <a:ext uri="{FF2B5EF4-FFF2-40B4-BE49-F238E27FC236}">
                <a16:creationId xmlns:a16="http://schemas.microsoft.com/office/drawing/2014/main" xmlns="" id="{4EA733DB-B24A-BC5D-7C1D-9C3A72DDA822}"/>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xmlns="" id="{1C903983-62CE-EC9D-3A8D-41CA33BC803F}"/>
              </a:ext>
            </a:extLst>
          </p:cNvPr>
          <p:cNvSpPr>
            <a:spLocks noGrp="1"/>
          </p:cNvSpPr>
          <p:nvPr>
            <p:ph type="sldNum" sz="quarter" idx="12"/>
          </p:nvPr>
        </p:nvSpPr>
        <p:spPr>
          <a:xfrm>
            <a:off x="8610600" y="6356350"/>
            <a:ext cx="2743200" cy="365125"/>
          </a:xfrm>
          <a:prstGeom prst="rect">
            <a:avLst/>
          </a:prstGeom>
        </p:spPr>
        <p:txBody>
          <a:bodyPr/>
          <a:lstStyle/>
          <a:p>
            <a:fld id="{3D71578E-6557-458F-83DA-9FF7B4473C0C}" type="slidenum">
              <a:rPr lang="en-SG" smtClean="0"/>
              <a:t>‹#›</a:t>
            </a:fld>
            <a:endParaRPr lang="en-SG"/>
          </a:p>
        </p:txBody>
      </p:sp>
    </p:spTree>
    <p:extLst>
      <p:ext uri="{BB962C8B-B14F-4D97-AF65-F5344CB8AC3E}">
        <p14:creationId xmlns:p14="http://schemas.microsoft.com/office/powerpoint/2010/main" val="2357502321"/>
      </p:ext>
    </p:extLst>
  </p:cSld>
  <p:clrMapOvr>
    <a:masterClrMapping/>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CF30A4-FF3E-BC89-9D7B-D56B313C2AB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xmlns="" id="{66ADF8F1-277F-6249-BCD5-96533F8DD84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xmlns="" id="{34889592-5921-51E3-5BD4-85BF22841C0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xmlns="" id="{B7456415-EBAA-1F6F-1E6E-78E32BDC9F40}"/>
              </a:ext>
            </a:extLst>
          </p:cNvPr>
          <p:cNvSpPr>
            <a:spLocks noGrp="1"/>
          </p:cNvSpPr>
          <p:nvPr>
            <p:ph type="dt" sz="half" idx="10"/>
          </p:nvPr>
        </p:nvSpPr>
        <p:spPr>
          <a:xfrm>
            <a:off x="838200" y="6356350"/>
            <a:ext cx="2743200" cy="365125"/>
          </a:xfrm>
          <a:prstGeom prst="rect">
            <a:avLst/>
          </a:prstGeom>
        </p:spPr>
        <p:txBody>
          <a:bodyPr/>
          <a:lstStyle/>
          <a:p>
            <a:fld id="{6868B029-DE56-4379-A359-B78C0BA3386F}" type="datetimeFigureOut">
              <a:rPr lang="en-SG" smtClean="0"/>
              <a:t>22/12/2025</a:t>
            </a:fld>
            <a:endParaRPr lang="en-SG"/>
          </a:p>
        </p:txBody>
      </p:sp>
      <p:sp>
        <p:nvSpPr>
          <p:cNvPr id="6" name="Footer Placeholder 5">
            <a:extLst>
              <a:ext uri="{FF2B5EF4-FFF2-40B4-BE49-F238E27FC236}">
                <a16:creationId xmlns:a16="http://schemas.microsoft.com/office/drawing/2014/main" xmlns="" id="{04FB6186-4F4B-2452-ED9D-34DB2589E21D}"/>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xmlns="" id="{912FF02D-B1CF-2763-FE7B-D7DE70749785}"/>
              </a:ext>
            </a:extLst>
          </p:cNvPr>
          <p:cNvSpPr>
            <a:spLocks noGrp="1"/>
          </p:cNvSpPr>
          <p:nvPr>
            <p:ph type="sldNum" sz="quarter" idx="12"/>
          </p:nvPr>
        </p:nvSpPr>
        <p:spPr>
          <a:xfrm>
            <a:off x="8610600" y="6356350"/>
            <a:ext cx="2743200" cy="365125"/>
          </a:xfrm>
          <a:prstGeom prst="rect">
            <a:avLst/>
          </a:prstGeom>
        </p:spPr>
        <p:txBody>
          <a:bodyPr/>
          <a:lstStyle/>
          <a:p>
            <a:fld id="{3D71578E-6557-458F-83DA-9FF7B4473C0C}" type="slidenum">
              <a:rPr lang="en-SG" smtClean="0"/>
              <a:t>‹#›</a:t>
            </a:fld>
            <a:endParaRPr lang="en-SG"/>
          </a:p>
        </p:txBody>
      </p:sp>
    </p:spTree>
    <p:extLst>
      <p:ext uri="{BB962C8B-B14F-4D97-AF65-F5344CB8AC3E}">
        <p14:creationId xmlns:p14="http://schemas.microsoft.com/office/powerpoint/2010/main" val="652494307"/>
      </p:ext>
    </p:extLst>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93E59D-6FD9-0F65-EBF3-5B9A245FA1C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xmlns="" id="{84F0168F-467E-4C57-E3C8-A301CC97379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02A4DFB-9B5C-FE59-B963-7571F5C0054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xmlns="" id="{4FD7DF57-6161-824C-5EC0-5A311B68396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ABB7D83-F7B2-AC95-09ED-7B14314595B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xmlns="" id="{907C829A-0C5B-781E-5566-D33C0D4C4077}"/>
              </a:ext>
            </a:extLst>
          </p:cNvPr>
          <p:cNvSpPr>
            <a:spLocks noGrp="1"/>
          </p:cNvSpPr>
          <p:nvPr>
            <p:ph type="dt" sz="half" idx="10"/>
          </p:nvPr>
        </p:nvSpPr>
        <p:spPr>
          <a:xfrm>
            <a:off x="838200" y="6356350"/>
            <a:ext cx="2743200" cy="365125"/>
          </a:xfrm>
          <a:prstGeom prst="rect">
            <a:avLst/>
          </a:prstGeom>
        </p:spPr>
        <p:txBody>
          <a:bodyPr/>
          <a:lstStyle/>
          <a:p>
            <a:fld id="{6868B029-DE56-4379-A359-B78C0BA3386F}" type="datetimeFigureOut">
              <a:rPr lang="en-SG" smtClean="0"/>
              <a:t>22/12/2025</a:t>
            </a:fld>
            <a:endParaRPr lang="en-SG"/>
          </a:p>
        </p:txBody>
      </p:sp>
      <p:sp>
        <p:nvSpPr>
          <p:cNvPr id="8" name="Footer Placeholder 7">
            <a:extLst>
              <a:ext uri="{FF2B5EF4-FFF2-40B4-BE49-F238E27FC236}">
                <a16:creationId xmlns:a16="http://schemas.microsoft.com/office/drawing/2014/main" xmlns="" id="{3661E07D-781D-7BC4-34EE-30BE5147661E}"/>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9" name="Slide Number Placeholder 8">
            <a:extLst>
              <a:ext uri="{FF2B5EF4-FFF2-40B4-BE49-F238E27FC236}">
                <a16:creationId xmlns:a16="http://schemas.microsoft.com/office/drawing/2014/main" xmlns="" id="{4A0F44C3-A5AD-A56D-D443-1F64F836F2DA}"/>
              </a:ext>
            </a:extLst>
          </p:cNvPr>
          <p:cNvSpPr>
            <a:spLocks noGrp="1"/>
          </p:cNvSpPr>
          <p:nvPr>
            <p:ph type="sldNum" sz="quarter" idx="12"/>
          </p:nvPr>
        </p:nvSpPr>
        <p:spPr>
          <a:xfrm>
            <a:off x="8610600" y="6356350"/>
            <a:ext cx="2743200" cy="365125"/>
          </a:xfrm>
          <a:prstGeom prst="rect">
            <a:avLst/>
          </a:prstGeom>
        </p:spPr>
        <p:txBody>
          <a:bodyPr/>
          <a:lstStyle/>
          <a:p>
            <a:fld id="{3D71578E-6557-458F-83DA-9FF7B4473C0C}" type="slidenum">
              <a:rPr lang="en-SG" smtClean="0"/>
              <a:t>‹#›</a:t>
            </a:fld>
            <a:endParaRPr lang="en-SG"/>
          </a:p>
        </p:txBody>
      </p:sp>
    </p:spTree>
    <p:extLst>
      <p:ext uri="{BB962C8B-B14F-4D97-AF65-F5344CB8AC3E}">
        <p14:creationId xmlns:p14="http://schemas.microsoft.com/office/powerpoint/2010/main" val="1817201226"/>
      </p:ext>
    </p:extLst>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0B56F0-7109-6721-DD8A-0A9BBD9D418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xmlns="" id="{C8878890-C780-AD65-39FA-AFA66FA5D2BE}"/>
              </a:ext>
            </a:extLst>
          </p:cNvPr>
          <p:cNvSpPr>
            <a:spLocks noGrp="1"/>
          </p:cNvSpPr>
          <p:nvPr>
            <p:ph type="dt" sz="half" idx="10"/>
          </p:nvPr>
        </p:nvSpPr>
        <p:spPr>
          <a:xfrm>
            <a:off x="838200" y="6356350"/>
            <a:ext cx="2743200" cy="365125"/>
          </a:xfrm>
          <a:prstGeom prst="rect">
            <a:avLst/>
          </a:prstGeom>
        </p:spPr>
        <p:txBody>
          <a:bodyPr/>
          <a:lstStyle/>
          <a:p>
            <a:fld id="{6868B029-DE56-4379-A359-B78C0BA3386F}" type="datetimeFigureOut">
              <a:rPr lang="en-SG" smtClean="0"/>
              <a:t>22/12/2025</a:t>
            </a:fld>
            <a:endParaRPr lang="en-SG"/>
          </a:p>
        </p:txBody>
      </p:sp>
      <p:sp>
        <p:nvSpPr>
          <p:cNvPr id="4" name="Footer Placeholder 3">
            <a:extLst>
              <a:ext uri="{FF2B5EF4-FFF2-40B4-BE49-F238E27FC236}">
                <a16:creationId xmlns:a16="http://schemas.microsoft.com/office/drawing/2014/main" xmlns="" id="{FB4A2985-DC83-D392-112A-9FF2D5F50D13}"/>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5" name="Slide Number Placeholder 4">
            <a:extLst>
              <a:ext uri="{FF2B5EF4-FFF2-40B4-BE49-F238E27FC236}">
                <a16:creationId xmlns:a16="http://schemas.microsoft.com/office/drawing/2014/main" xmlns="" id="{4510ABC4-3CB1-BD46-E655-382C36F466BB}"/>
              </a:ext>
            </a:extLst>
          </p:cNvPr>
          <p:cNvSpPr>
            <a:spLocks noGrp="1"/>
          </p:cNvSpPr>
          <p:nvPr>
            <p:ph type="sldNum" sz="quarter" idx="12"/>
          </p:nvPr>
        </p:nvSpPr>
        <p:spPr>
          <a:xfrm>
            <a:off x="8610600" y="6356350"/>
            <a:ext cx="2743200" cy="365125"/>
          </a:xfrm>
          <a:prstGeom prst="rect">
            <a:avLst/>
          </a:prstGeom>
        </p:spPr>
        <p:txBody>
          <a:bodyPr/>
          <a:lstStyle/>
          <a:p>
            <a:fld id="{3D71578E-6557-458F-83DA-9FF7B4473C0C}" type="slidenum">
              <a:rPr lang="en-SG" smtClean="0"/>
              <a:t>‹#›</a:t>
            </a:fld>
            <a:endParaRPr lang="en-SG"/>
          </a:p>
        </p:txBody>
      </p:sp>
    </p:spTree>
    <p:extLst>
      <p:ext uri="{BB962C8B-B14F-4D97-AF65-F5344CB8AC3E}">
        <p14:creationId xmlns:p14="http://schemas.microsoft.com/office/powerpoint/2010/main" val="607503071"/>
      </p:ext>
    </p:extLst>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F45C35F-6575-ECCC-25A8-99D4AB9DBC76}"/>
              </a:ext>
            </a:extLst>
          </p:cNvPr>
          <p:cNvSpPr>
            <a:spLocks noGrp="1"/>
          </p:cNvSpPr>
          <p:nvPr>
            <p:ph type="dt" sz="half" idx="10"/>
          </p:nvPr>
        </p:nvSpPr>
        <p:spPr>
          <a:xfrm>
            <a:off x="838200" y="6356350"/>
            <a:ext cx="2743200" cy="365125"/>
          </a:xfrm>
          <a:prstGeom prst="rect">
            <a:avLst/>
          </a:prstGeom>
        </p:spPr>
        <p:txBody>
          <a:bodyPr/>
          <a:lstStyle/>
          <a:p>
            <a:fld id="{6868B029-DE56-4379-A359-B78C0BA3386F}" type="datetimeFigureOut">
              <a:rPr lang="en-SG" smtClean="0"/>
              <a:t>22/12/2025</a:t>
            </a:fld>
            <a:endParaRPr lang="en-SG"/>
          </a:p>
        </p:txBody>
      </p:sp>
      <p:sp>
        <p:nvSpPr>
          <p:cNvPr id="3" name="Footer Placeholder 2">
            <a:extLst>
              <a:ext uri="{FF2B5EF4-FFF2-40B4-BE49-F238E27FC236}">
                <a16:creationId xmlns:a16="http://schemas.microsoft.com/office/drawing/2014/main" xmlns="" id="{196765B3-5B3D-31F7-3B29-513837D894A9}"/>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4" name="Slide Number Placeholder 3">
            <a:extLst>
              <a:ext uri="{FF2B5EF4-FFF2-40B4-BE49-F238E27FC236}">
                <a16:creationId xmlns:a16="http://schemas.microsoft.com/office/drawing/2014/main" xmlns="" id="{52F64533-FCAD-09E4-E8C3-B19CC06856F5}"/>
              </a:ext>
            </a:extLst>
          </p:cNvPr>
          <p:cNvSpPr>
            <a:spLocks noGrp="1"/>
          </p:cNvSpPr>
          <p:nvPr>
            <p:ph type="sldNum" sz="quarter" idx="12"/>
          </p:nvPr>
        </p:nvSpPr>
        <p:spPr>
          <a:xfrm>
            <a:off x="8610600" y="6356350"/>
            <a:ext cx="2743200" cy="365125"/>
          </a:xfrm>
          <a:prstGeom prst="rect">
            <a:avLst/>
          </a:prstGeom>
        </p:spPr>
        <p:txBody>
          <a:bodyPr/>
          <a:lstStyle/>
          <a:p>
            <a:fld id="{3D71578E-6557-458F-83DA-9FF7B4473C0C}" type="slidenum">
              <a:rPr lang="en-SG" smtClean="0"/>
              <a:t>‹#›</a:t>
            </a:fld>
            <a:endParaRPr lang="en-SG"/>
          </a:p>
        </p:txBody>
      </p:sp>
    </p:spTree>
    <p:extLst>
      <p:ext uri="{BB962C8B-B14F-4D97-AF65-F5344CB8AC3E}">
        <p14:creationId xmlns:p14="http://schemas.microsoft.com/office/powerpoint/2010/main" val="194229892"/>
      </p:ext>
    </p:extLst>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62DF3F-906E-234F-97DF-8D4DCF53178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xmlns="" id="{85FAD0B0-CFE5-049B-3EA3-A7940D5C4A2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xmlns="" id="{25CE4962-F272-13C3-79EB-C83D1B34A85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DD35C01-2950-3963-F306-7EE4A7F8CF37}"/>
              </a:ext>
            </a:extLst>
          </p:cNvPr>
          <p:cNvSpPr>
            <a:spLocks noGrp="1"/>
          </p:cNvSpPr>
          <p:nvPr>
            <p:ph type="dt" sz="half" idx="10"/>
          </p:nvPr>
        </p:nvSpPr>
        <p:spPr>
          <a:xfrm>
            <a:off x="838200" y="6356350"/>
            <a:ext cx="2743200" cy="365125"/>
          </a:xfrm>
          <a:prstGeom prst="rect">
            <a:avLst/>
          </a:prstGeom>
        </p:spPr>
        <p:txBody>
          <a:bodyPr/>
          <a:lstStyle/>
          <a:p>
            <a:fld id="{6868B029-DE56-4379-A359-B78C0BA3386F}" type="datetimeFigureOut">
              <a:rPr lang="en-SG" smtClean="0"/>
              <a:t>22/12/2025</a:t>
            </a:fld>
            <a:endParaRPr lang="en-SG"/>
          </a:p>
        </p:txBody>
      </p:sp>
      <p:sp>
        <p:nvSpPr>
          <p:cNvPr id="6" name="Footer Placeholder 5">
            <a:extLst>
              <a:ext uri="{FF2B5EF4-FFF2-40B4-BE49-F238E27FC236}">
                <a16:creationId xmlns:a16="http://schemas.microsoft.com/office/drawing/2014/main" xmlns="" id="{7F14DCD5-1115-8CFE-EA6A-DFD06D01BEF7}"/>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xmlns="" id="{C34DC7B0-0DF0-A6C5-FB10-F10E417C7DA6}"/>
              </a:ext>
            </a:extLst>
          </p:cNvPr>
          <p:cNvSpPr>
            <a:spLocks noGrp="1"/>
          </p:cNvSpPr>
          <p:nvPr>
            <p:ph type="sldNum" sz="quarter" idx="12"/>
          </p:nvPr>
        </p:nvSpPr>
        <p:spPr>
          <a:xfrm>
            <a:off x="8610600" y="6356350"/>
            <a:ext cx="2743200" cy="365125"/>
          </a:xfrm>
          <a:prstGeom prst="rect">
            <a:avLst/>
          </a:prstGeom>
        </p:spPr>
        <p:txBody>
          <a:bodyPr/>
          <a:lstStyle/>
          <a:p>
            <a:fld id="{3D71578E-6557-458F-83DA-9FF7B4473C0C}" type="slidenum">
              <a:rPr lang="en-SG" smtClean="0"/>
              <a:t>‹#›</a:t>
            </a:fld>
            <a:endParaRPr lang="en-SG"/>
          </a:p>
        </p:txBody>
      </p:sp>
    </p:spTree>
    <p:extLst>
      <p:ext uri="{BB962C8B-B14F-4D97-AF65-F5344CB8AC3E}">
        <p14:creationId xmlns:p14="http://schemas.microsoft.com/office/powerpoint/2010/main" val="310400127"/>
      </p:ext>
    </p:extLst>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39F887-8150-87B8-E32B-B2574EC677F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xmlns="" id="{CC7A153A-3F24-2D31-67C1-571E569EB28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xmlns="" id="{91831E6E-B980-2C5B-C9E3-08AB4EAFEFC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2350748-8F45-7FDC-2611-5B82AE003D40}"/>
              </a:ext>
            </a:extLst>
          </p:cNvPr>
          <p:cNvSpPr>
            <a:spLocks noGrp="1"/>
          </p:cNvSpPr>
          <p:nvPr>
            <p:ph type="dt" sz="half" idx="10"/>
          </p:nvPr>
        </p:nvSpPr>
        <p:spPr>
          <a:xfrm>
            <a:off x="838200" y="6356350"/>
            <a:ext cx="2743200" cy="365125"/>
          </a:xfrm>
          <a:prstGeom prst="rect">
            <a:avLst/>
          </a:prstGeom>
        </p:spPr>
        <p:txBody>
          <a:bodyPr/>
          <a:lstStyle/>
          <a:p>
            <a:fld id="{6868B029-DE56-4379-A359-B78C0BA3386F}" type="datetimeFigureOut">
              <a:rPr lang="en-SG" smtClean="0"/>
              <a:t>22/12/2025</a:t>
            </a:fld>
            <a:endParaRPr lang="en-SG"/>
          </a:p>
        </p:txBody>
      </p:sp>
      <p:sp>
        <p:nvSpPr>
          <p:cNvPr id="6" name="Footer Placeholder 5">
            <a:extLst>
              <a:ext uri="{FF2B5EF4-FFF2-40B4-BE49-F238E27FC236}">
                <a16:creationId xmlns:a16="http://schemas.microsoft.com/office/drawing/2014/main" xmlns="" id="{6DD9EB29-5753-4C0D-6CD0-BA8BAC1DF2C3}"/>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xmlns="" id="{5D42A5EA-A4C9-0C5E-20ED-067CA91BC889}"/>
              </a:ext>
            </a:extLst>
          </p:cNvPr>
          <p:cNvSpPr>
            <a:spLocks noGrp="1"/>
          </p:cNvSpPr>
          <p:nvPr>
            <p:ph type="sldNum" sz="quarter" idx="12"/>
          </p:nvPr>
        </p:nvSpPr>
        <p:spPr>
          <a:xfrm>
            <a:off x="8610600" y="6356350"/>
            <a:ext cx="2743200" cy="365125"/>
          </a:xfrm>
          <a:prstGeom prst="rect">
            <a:avLst/>
          </a:prstGeom>
        </p:spPr>
        <p:txBody>
          <a:bodyPr/>
          <a:lstStyle/>
          <a:p>
            <a:fld id="{3D71578E-6557-458F-83DA-9FF7B4473C0C}" type="slidenum">
              <a:rPr lang="en-SG" smtClean="0"/>
              <a:t>‹#›</a:t>
            </a:fld>
            <a:endParaRPr lang="en-SG"/>
          </a:p>
        </p:txBody>
      </p:sp>
    </p:spTree>
    <p:extLst>
      <p:ext uri="{BB962C8B-B14F-4D97-AF65-F5344CB8AC3E}">
        <p14:creationId xmlns:p14="http://schemas.microsoft.com/office/powerpoint/2010/main" val="3336456237"/>
      </p:ext>
    </p:extLst>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group of children in a crosswalk&#10;&#10;AI-generated content may be incorrect.">
            <a:extLst>
              <a:ext uri="{FF2B5EF4-FFF2-40B4-BE49-F238E27FC236}">
                <a16:creationId xmlns:a16="http://schemas.microsoft.com/office/drawing/2014/main" xmlns="" id="{6F8AC284-EDDC-09FB-D71A-F8DAA306EB4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3">
            <a:extLst>
              <a:ext uri="{FF2B5EF4-FFF2-40B4-BE49-F238E27FC236}">
                <a16:creationId xmlns:a16="http://schemas.microsoft.com/office/drawing/2014/main" xmlns="" id="{10652ED6-3724-4173-F55B-BB405E5F03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A5EEBEB-9937-486C-A3CD-D5DD78A5727E}" type="datetimeFigureOut">
              <a:rPr lang="en-US" smtClean="0"/>
              <a:t>12/22/2025</a:t>
            </a:fld>
            <a:endParaRPr lang="en-US"/>
          </a:p>
        </p:txBody>
      </p:sp>
      <p:sp>
        <p:nvSpPr>
          <p:cNvPr id="3" name="Footer Placeholder 4">
            <a:extLst>
              <a:ext uri="{FF2B5EF4-FFF2-40B4-BE49-F238E27FC236}">
                <a16:creationId xmlns:a16="http://schemas.microsoft.com/office/drawing/2014/main" xmlns="" id="{2B5682A7-41DA-B6DF-7853-0F541A0F60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4" name="Slide Number Placeholder 5">
            <a:extLst>
              <a:ext uri="{FF2B5EF4-FFF2-40B4-BE49-F238E27FC236}">
                <a16:creationId xmlns:a16="http://schemas.microsoft.com/office/drawing/2014/main" xmlns="" id="{DA497EDC-7552-4131-7476-4B0965AFBC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1B7FBA3-B487-44E8-81E6-BA49CFAD48F4}" type="slidenum">
              <a:rPr lang="en-US" smtClean="0"/>
              <a:t>‹#›</a:t>
            </a:fld>
            <a:endParaRPr lang="en-US"/>
          </a:p>
        </p:txBody>
      </p:sp>
      <p:sp>
        <p:nvSpPr>
          <p:cNvPr id="5" name="TextBox 3">
            <a:extLst>
              <a:ext uri="{FF2B5EF4-FFF2-40B4-BE49-F238E27FC236}">
                <a16:creationId xmlns:a16="http://schemas.microsoft.com/office/drawing/2014/main" xmlns="" id="{F5C32227-A9F9-0F31-2537-1D090C3475BE}"/>
              </a:ext>
            </a:extLst>
          </p:cNvPr>
          <p:cNvSpPr txBox="1"/>
          <p:nvPr userDrawn="1"/>
        </p:nvSpPr>
        <p:spPr>
          <a:xfrm>
            <a:off x="1423988" y="9158725"/>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4">
                  <a:extLst>
                    <a:ext uri="{A12FA001-AC4F-418D-AE19-62706E023703}">
                      <ahyp:hlinkClr xmlns:ahyp="http://schemas.microsoft.com/office/drawing/2018/hyperlinkcolor" xmlns=""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6" name="Picture 5">
            <a:extLst>
              <a:ext uri="{FF2B5EF4-FFF2-40B4-BE49-F238E27FC236}">
                <a16:creationId xmlns:a16="http://schemas.microsoft.com/office/drawing/2014/main" xmlns="" id="{81E08404-393B-9C8D-870B-86C7E72154D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34121" y="8472263"/>
            <a:ext cx="2487663" cy="2552700"/>
          </a:xfrm>
          <a:prstGeom prst="rect">
            <a:avLst/>
          </a:prstGeom>
        </p:spPr>
      </p:pic>
      <p:pic>
        <p:nvPicPr>
          <p:cNvPr id="8" name="Picture 7">
            <a:extLst>
              <a:ext uri="{FF2B5EF4-FFF2-40B4-BE49-F238E27FC236}">
                <a16:creationId xmlns:a16="http://schemas.microsoft.com/office/drawing/2014/main" xmlns="" id="{50EA91CB-B1A1-55E8-7C83-E41D9BCD76A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4718515" y="-18075729"/>
            <a:ext cx="2487663" cy="2552700"/>
          </a:xfrm>
          <a:prstGeom prst="rect">
            <a:avLst/>
          </a:prstGeom>
        </p:spPr>
      </p:pic>
      <p:pic>
        <p:nvPicPr>
          <p:cNvPr id="9" name="Picture 8">
            <a:extLst>
              <a:ext uri="{FF2B5EF4-FFF2-40B4-BE49-F238E27FC236}">
                <a16:creationId xmlns:a16="http://schemas.microsoft.com/office/drawing/2014/main" xmlns="" id="{5EBA403D-D685-834A-8741-0CCB134ED45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5168800" y="-18075729"/>
            <a:ext cx="2487663" cy="2552700"/>
          </a:xfrm>
          <a:prstGeom prst="rect">
            <a:avLst/>
          </a:prstGeom>
        </p:spPr>
      </p:pic>
      <p:pic>
        <p:nvPicPr>
          <p:cNvPr id="10" name="Picture 9">
            <a:extLst>
              <a:ext uri="{FF2B5EF4-FFF2-40B4-BE49-F238E27FC236}">
                <a16:creationId xmlns:a16="http://schemas.microsoft.com/office/drawing/2014/main" xmlns="" id="{F442624A-DDAD-3AA4-AB0E-428DC860AB1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4718515" y="20307300"/>
            <a:ext cx="2487663" cy="2552700"/>
          </a:xfrm>
          <a:prstGeom prst="rect">
            <a:avLst/>
          </a:prstGeom>
        </p:spPr>
      </p:pic>
      <p:pic>
        <p:nvPicPr>
          <p:cNvPr id="11" name="Picture 10">
            <a:extLst>
              <a:ext uri="{FF2B5EF4-FFF2-40B4-BE49-F238E27FC236}">
                <a16:creationId xmlns:a16="http://schemas.microsoft.com/office/drawing/2014/main" xmlns="" id="{8F633ACC-58AB-0C55-5B83-655751A5F147}"/>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5168800" y="20307300"/>
            <a:ext cx="2487663" cy="2552700"/>
          </a:xfrm>
          <a:prstGeom prst="rect">
            <a:avLst/>
          </a:prstGeom>
        </p:spPr>
      </p:pic>
      <p:pic>
        <p:nvPicPr>
          <p:cNvPr id="13" name="Hình ảnh 31">
            <a:extLst>
              <a:ext uri="{FF2B5EF4-FFF2-40B4-BE49-F238E27FC236}">
                <a16:creationId xmlns:a16="http://schemas.microsoft.com/office/drawing/2014/main" xmlns="" id="{42BDEC39-0CB7-F062-72B8-892363C5DBD3}"/>
              </a:ext>
            </a:extLst>
          </p:cNvPr>
          <p:cNvPicPr>
            <a:picLocks noChangeAspect="1"/>
          </p:cNvPicPr>
          <p:nvPr userDrawn="1"/>
        </p:nvPicPr>
        <p:blipFill>
          <a:blip r:embed="rId16"/>
          <a:srcRect r="12560" b="22493"/>
          <a:stretch>
            <a:fillRect/>
          </a:stretch>
        </p:blipFill>
        <p:spPr>
          <a:xfrm>
            <a:off x="-2009726" y="-243220"/>
            <a:ext cx="1577926" cy="1970420"/>
          </a:xfrm>
          <a:prstGeom prst="rect">
            <a:avLst/>
          </a:prstGeom>
        </p:spPr>
      </p:pic>
      <p:pic>
        <p:nvPicPr>
          <p:cNvPr id="14" name="Picture 13">
            <a:extLst>
              <a:ext uri="{FF2B5EF4-FFF2-40B4-BE49-F238E27FC236}">
                <a16:creationId xmlns:a16="http://schemas.microsoft.com/office/drawing/2014/main" xmlns="" id="{2646891C-57AA-E8E9-3F23-99F9B9206C2B}"/>
              </a:ext>
            </a:extLst>
          </p:cNvPr>
          <p:cNvPicPr>
            <a:picLocks noChangeAspect="1"/>
          </p:cNvPicPr>
          <p:nvPr userDrawn="1"/>
        </p:nvPicPr>
        <p:blipFill>
          <a:blip r:embed="rId17"/>
          <a:stretch>
            <a:fillRect/>
          </a:stretch>
        </p:blipFill>
        <p:spPr>
          <a:xfrm>
            <a:off x="10347095" y="-1148843"/>
            <a:ext cx="1926503" cy="816935"/>
          </a:xfrm>
          <a:prstGeom prst="rect">
            <a:avLst/>
          </a:prstGeom>
        </p:spPr>
      </p:pic>
      <p:sp>
        <p:nvSpPr>
          <p:cNvPr id="15" name="Title 1">
            <a:extLst>
              <a:ext uri="{FF2B5EF4-FFF2-40B4-BE49-F238E27FC236}">
                <a16:creationId xmlns:a16="http://schemas.microsoft.com/office/drawing/2014/main" xmlns="" id="{EDDEBC71-7059-24F9-17F2-FF0BA053BE35}"/>
              </a:ext>
            </a:extLst>
          </p:cNvPr>
          <p:cNvSpPr txBox="1">
            <a:spLocks/>
          </p:cNvSpPr>
          <p:nvPr userDrawn="1"/>
        </p:nvSpPr>
        <p:spPr>
          <a:xfrm>
            <a:off x="-783414" y="10771596"/>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err="1">
                <a:solidFill>
                  <a:srgbClr val="2C9430"/>
                </a:solidFill>
                <a:latin typeface="#9Slide07 HoneyCream" pitchFamily="2" charset="0"/>
              </a:rPr>
              <a:t>Măng</a:t>
            </a:r>
            <a:r>
              <a:rPr lang="en-US" sz="3200" b="0" dirty="0">
                <a:solidFill>
                  <a:srgbClr val="2C9430"/>
                </a:solidFill>
                <a:latin typeface="#9Slide07 HoneyCream" pitchFamily="2" charset="0"/>
              </a:rPr>
              <a:t> Non</a:t>
            </a:r>
          </a:p>
        </p:txBody>
      </p:sp>
      <p:sp>
        <p:nvSpPr>
          <p:cNvPr id="16" name="TextBox 15">
            <a:extLst>
              <a:ext uri="{FF2B5EF4-FFF2-40B4-BE49-F238E27FC236}">
                <a16:creationId xmlns:a16="http://schemas.microsoft.com/office/drawing/2014/main" xmlns="" id="{019D0D09-5441-83DA-23C3-46532900F751}"/>
              </a:ext>
            </a:extLst>
          </p:cNvPr>
          <p:cNvSpPr txBox="1"/>
          <p:nvPr userDrawn="1"/>
        </p:nvSpPr>
        <p:spPr>
          <a:xfrm>
            <a:off x="-2785755" y="1565516"/>
            <a:ext cx="3326085" cy="553998"/>
          </a:xfrm>
          <a:prstGeom prst="rect">
            <a:avLst/>
          </a:prstGeom>
          <a:noFill/>
        </p:spPr>
        <p:txBody>
          <a:bodyPr wrap="square" rtlCol="0">
            <a:spAutoFit/>
          </a:bodyPr>
          <a:lstStyle/>
          <a:p>
            <a:pPr algn="ctr"/>
            <a:r>
              <a:rPr lang="en-US" sz="3000" dirty="0" err="1">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rPr>
              <a:t>Măng</a:t>
            </a:r>
            <a:r>
              <a:rPr lang="en-US" sz="3000" dirty="0">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rPr>
              <a:t> Non</a:t>
            </a:r>
            <a:endParaRPr lang="id-ID" sz="3000" dirty="0">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endParaRPr>
          </a:p>
        </p:txBody>
      </p:sp>
    </p:spTree>
    <p:extLst>
      <p:ext uri="{BB962C8B-B14F-4D97-AF65-F5344CB8AC3E}">
        <p14:creationId xmlns:p14="http://schemas.microsoft.com/office/powerpoint/2010/main" val="1489644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E578619-6FC7-B086-BCDE-FD8A6690E5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xmlns="" id="{A152CEB4-DAFF-7A26-53FD-198E7BE767C3}"/>
              </a:ext>
            </a:extLst>
          </p:cNvPr>
          <p:cNvPicPr>
            <a:picLocks noChangeAspect="1"/>
          </p:cNvPicPr>
          <p:nvPr/>
        </p:nvPicPr>
        <p:blipFill>
          <a:blip r:embed="rId2"/>
          <a:stretch>
            <a:fillRect/>
          </a:stretch>
        </p:blipFill>
        <p:spPr>
          <a:xfrm>
            <a:off x="-217864" y="0"/>
            <a:ext cx="12409863" cy="6858000"/>
          </a:xfrm>
          <a:prstGeom prst="rect">
            <a:avLst/>
          </a:prstGeom>
        </p:spPr>
      </p:pic>
    </p:spTree>
    <p:extLst>
      <p:ext uri="{BB962C8B-B14F-4D97-AF65-F5344CB8AC3E}">
        <p14:creationId xmlns:p14="http://schemas.microsoft.com/office/powerpoint/2010/main" val="3828364842"/>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FD0C26BE-1569-035C-BA01-7BE44067EC98}"/>
              </a:ext>
            </a:extLst>
          </p:cNvPr>
          <p:cNvSpPr/>
          <p:nvPr/>
        </p:nvSpPr>
        <p:spPr>
          <a:xfrm>
            <a:off x="473413" y="313716"/>
            <a:ext cx="11245174" cy="6544283"/>
          </a:xfrm>
          <a:prstGeom prst="roundRect">
            <a:avLst/>
          </a:prstGeom>
          <a:solidFill>
            <a:schemeClr val="bg1"/>
          </a:solidFill>
          <a:ln w="57150">
            <a:solidFill>
              <a:schemeClr val="accent3">
                <a:lumMod val="75000"/>
              </a:schemeClr>
            </a:solidFill>
            <a:prstDash val="lg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6" name="Picture 5" descr="A group of children in a crosswalk&#10;&#10;AI-generated content may be incorrect.">
            <a:extLst>
              <a:ext uri="{FF2B5EF4-FFF2-40B4-BE49-F238E27FC236}">
                <a16:creationId xmlns:a16="http://schemas.microsoft.com/office/drawing/2014/main" xmlns="" id="{2D4145C4-7AEF-9FB0-7DF7-82CBD80B68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816" y="1058167"/>
            <a:ext cx="8584041" cy="5722693"/>
          </a:xfrm>
          <a:prstGeom prst="rect">
            <a:avLst/>
          </a:prstGeom>
        </p:spPr>
      </p:pic>
      <p:sp>
        <p:nvSpPr>
          <p:cNvPr id="9" name="Rectangle 8">
            <a:extLst>
              <a:ext uri="{FF2B5EF4-FFF2-40B4-BE49-F238E27FC236}">
                <a16:creationId xmlns:a16="http://schemas.microsoft.com/office/drawing/2014/main" xmlns="" id="{32B5CB59-D069-0B4B-8B7B-8C3FEEFB0CDE}"/>
              </a:ext>
            </a:extLst>
          </p:cNvPr>
          <p:cNvSpPr/>
          <p:nvPr/>
        </p:nvSpPr>
        <p:spPr>
          <a:xfrm>
            <a:off x="1029904" y="135196"/>
            <a:ext cx="10308656" cy="875457"/>
          </a:xfrm>
          <a:prstGeom prst="rect">
            <a:avLst/>
          </a:prstGeom>
          <a:solidFill>
            <a:schemeClr val="bg1"/>
          </a:solidFill>
          <a:ln w="38100">
            <a:solidFill>
              <a:schemeClr val="accent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vi-VN" sz="2800" b="1" dirty="0">
                <a:solidFill>
                  <a:schemeClr val="accent3">
                    <a:lumMod val="50000"/>
                  </a:schemeClr>
                </a:solidFill>
                <a:latin typeface="UTM Avo" panose="02040603050506020204" pitchFamily="18" charset="0"/>
              </a:rPr>
              <a:t>Đóng vai và thực hành tham gia giao thông an toàn ở đoạn đường có và không có đèn tín hiệu giao thông. </a:t>
            </a:r>
            <a:endParaRPr lang="vi-VN" sz="2800" b="1" dirty="0">
              <a:solidFill>
                <a:schemeClr val="accent3">
                  <a:lumMod val="50000"/>
                </a:schemeClr>
              </a:solidFill>
            </a:endParaRPr>
          </a:p>
        </p:txBody>
      </p:sp>
      <p:sp>
        <p:nvSpPr>
          <p:cNvPr id="12" name="Speech Bubble: Rectangle with Corners Rounded 11">
            <a:extLst>
              <a:ext uri="{FF2B5EF4-FFF2-40B4-BE49-F238E27FC236}">
                <a16:creationId xmlns:a16="http://schemas.microsoft.com/office/drawing/2014/main" xmlns="" id="{CC0A9445-D114-601A-4F2E-7FC5CF2029E2}"/>
              </a:ext>
            </a:extLst>
          </p:cNvPr>
          <p:cNvSpPr/>
          <p:nvPr/>
        </p:nvSpPr>
        <p:spPr>
          <a:xfrm>
            <a:off x="7778930" y="2818031"/>
            <a:ext cx="2637324" cy="970198"/>
          </a:xfrm>
          <a:prstGeom prst="wedgeRoundRect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3" name="TextBox 12">
            <a:extLst>
              <a:ext uri="{FF2B5EF4-FFF2-40B4-BE49-F238E27FC236}">
                <a16:creationId xmlns:a16="http://schemas.microsoft.com/office/drawing/2014/main" xmlns="" id="{4D56D255-6F1F-0100-81BB-E7CB0E6D7B38}"/>
              </a:ext>
            </a:extLst>
          </p:cNvPr>
          <p:cNvSpPr txBox="1"/>
          <p:nvPr/>
        </p:nvSpPr>
        <p:spPr>
          <a:xfrm>
            <a:off x="7778930" y="2864899"/>
            <a:ext cx="2637324" cy="923330"/>
          </a:xfrm>
          <a:prstGeom prst="rect">
            <a:avLst/>
          </a:prstGeom>
          <a:noFill/>
        </p:spPr>
        <p:txBody>
          <a:bodyPr wrap="square" rtlCol="0">
            <a:spAutoFit/>
          </a:bodyPr>
          <a:lstStyle/>
          <a:p>
            <a:pPr algn="ctr"/>
            <a:r>
              <a:rPr lang="vi-VN" dirty="0">
                <a:latin typeface="UTM Avo" panose="02040603050506020204" pitchFamily="18" charset="0"/>
              </a:rPr>
              <a:t>Sân trường mình hôm nay giống đường phố quá!</a:t>
            </a:r>
            <a:endParaRPr lang="en-SG" dirty="0"/>
          </a:p>
        </p:txBody>
      </p:sp>
    </p:spTree>
    <p:extLst>
      <p:ext uri="{BB962C8B-B14F-4D97-AF65-F5344CB8AC3E}">
        <p14:creationId xmlns:p14="http://schemas.microsoft.com/office/powerpoint/2010/main" val="492470734"/>
      </p:ext>
    </p:extLst>
  </p:cSld>
  <p:clrMapOvr>
    <a:masterClrMapping/>
  </p:clrMapOvr>
  <p:transition>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7A15EA52-55FC-172E-85C9-66F13CD65A84}"/>
              </a:ext>
            </a:extLst>
          </p:cNvPr>
          <p:cNvSpPr/>
          <p:nvPr/>
        </p:nvSpPr>
        <p:spPr>
          <a:xfrm>
            <a:off x="473413" y="286966"/>
            <a:ext cx="11245174" cy="6190836"/>
          </a:xfrm>
          <a:prstGeom prst="roundRect">
            <a:avLst/>
          </a:prstGeom>
          <a:solidFill>
            <a:schemeClr val="bg1"/>
          </a:solidFill>
          <a:ln w="57150">
            <a:solidFill>
              <a:schemeClr val="accent3">
                <a:lumMod val="75000"/>
              </a:schemeClr>
            </a:solidFill>
            <a:prstDash val="lg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 name="Rectangle 4">
            <a:extLst>
              <a:ext uri="{FF2B5EF4-FFF2-40B4-BE49-F238E27FC236}">
                <a16:creationId xmlns:a16="http://schemas.microsoft.com/office/drawing/2014/main" xmlns="" id="{32A6B8A8-CADA-2068-CBB4-F945E1B3B19E}"/>
              </a:ext>
            </a:extLst>
          </p:cNvPr>
          <p:cNvSpPr/>
          <p:nvPr/>
        </p:nvSpPr>
        <p:spPr>
          <a:xfrm>
            <a:off x="1029904" y="135196"/>
            <a:ext cx="10308656" cy="875457"/>
          </a:xfrm>
          <a:prstGeom prst="rect">
            <a:avLst/>
          </a:prstGeom>
          <a:solidFill>
            <a:schemeClr val="bg1"/>
          </a:solidFill>
          <a:ln w="38100">
            <a:solidFill>
              <a:schemeClr val="accent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vi-VN" sz="3000" b="1" dirty="0">
                <a:solidFill>
                  <a:schemeClr val="accent3">
                    <a:lumMod val="50000"/>
                  </a:schemeClr>
                </a:solidFill>
                <a:latin typeface="UTM Avo" panose="02040603050506020204" pitchFamily="18" charset="0"/>
              </a:rPr>
              <a:t>Trong các tình huống sau, ai đúng, ai sai? Vì sao?</a:t>
            </a:r>
            <a:endParaRPr lang="vi-VN" sz="3000" b="1" dirty="0">
              <a:solidFill>
                <a:schemeClr val="accent3">
                  <a:lumMod val="50000"/>
                </a:schemeClr>
              </a:solidFill>
            </a:endParaRPr>
          </a:p>
        </p:txBody>
      </p:sp>
      <p:pic>
        <p:nvPicPr>
          <p:cNvPr id="7" name="Picture 6">
            <a:extLst>
              <a:ext uri="{FF2B5EF4-FFF2-40B4-BE49-F238E27FC236}">
                <a16:creationId xmlns:a16="http://schemas.microsoft.com/office/drawing/2014/main" xmlns="" id="{39F4C98F-81CC-C0B5-0C60-006BECDA1F03}"/>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rcRect l="3473" t="2038"/>
          <a:stretch>
            <a:fillRect/>
          </a:stretch>
        </p:blipFill>
        <p:spPr>
          <a:xfrm>
            <a:off x="644891" y="1260909"/>
            <a:ext cx="7243251" cy="4735630"/>
          </a:xfrm>
          <a:prstGeom prst="rect">
            <a:avLst/>
          </a:prstGeom>
        </p:spPr>
      </p:pic>
      <p:pic>
        <p:nvPicPr>
          <p:cNvPr id="9" name="Picture 8" descr="A cartoon of a child reading a book&#10;&#10;AI-generated content may be incorrect.">
            <a:extLst>
              <a:ext uri="{FF2B5EF4-FFF2-40B4-BE49-F238E27FC236}">
                <a16:creationId xmlns:a16="http://schemas.microsoft.com/office/drawing/2014/main" xmlns="" id="{697B0974-1D93-F698-806B-0A891D80E3D9}"/>
              </a:ext>
            </a:extLst>
          </p:cNvPr>
          <p:cNvPicPr>
            <a:picLocks noChangeAspect="1"/>
          </p:cNvPicPr>
          <p:nvPr/>
        </p:nvPicPr>
        <p:blipFill>
          <a:blip r:embed="rId4" cstate="print">
            <a:extLst>
              <a:ext uri="{28A0092B-C50C-407E-A947-70E740481C1C}">
                <a14:useLocalDpi xmlns:a14="http://schemas.microsoft.com/office/drawing/2010/main" val="0"/>
              </a:ext>
            </a:extLst>
          </a:blip>
          <a:srcRect l="49133" t="5216"/>
          <a:stretch>
            <a:fillRect/>
          </a:stretch>
        </p:blipFill>
        <p:spPr>
          <a:xfrm>
            <a:off x="7888142" y="3149403"/>
            <a:ext cx="3525801" cy="3175648"/>
          </a:xfrm>
          <a:prstGeom prst="rect">
            <a:avLst/>
          </a:prstGeom>
        </p:spPr>
      </p:pic>
      <p:pic>
        <p:nvPicPr>
          <p:cNvPr id="10" name="Picture 9" descr="A cartoon of a child reading a book&#10;&#10;AI-generated content may be incorrect.">
            <a:extLst>
              <a:ext uri="{FF2B5EF4-FFF2-40B4-BE49-F238E27FC236}">
                <a16:creationId xmlns:a16="http://schemas.microsoft.com/office/drawing/2014/main" xmlns="" id="{3CE3DB7A-7C02-30E0-F804-5BEE4AAEF8CE}"/>
              </a:ext>
            </a:extLst>
          </p:cNvPr>
          <p:cNvPicPr>
            <a:picLocks noChangeAspect="1"/>
          </p:cNvPicPr>
          <p:nvPr/>
        </p:nvPicPr>
        <p:blipFill>
          <a:blip r:embed="rId5" cstate="print">
            <a:extLst>
              <a:ext uri="{28A0092B-C50C-407E-A947-70E740481C1C}">
                <a14:useLocalDpi xmlns:a14="http://schemas.microsoft.com/office/drawing/2010/main" val="0"/>
              </a:ext>
            </a:extLst>
          </a:blip>
          <a:srcRect r="48855" b="24660"/>
          <a:stretch>
            <a:fillRect/>
          </a:stretch>
        </p:blipFill>
        <p:spPr>
          <a:xfrm>
            <a:off x="8112990" y="914483"/>
            <a:ext cx="3300953" cy="2350342"/>
          </a:xfrm>
          <a:prstGeom prst="rect">
            <a:avLst/>
          </a:prstGeom>
        </p:spPr>
      </p:pic>
    </p:spTree>
    <p:extLst>
      <p:ext uri="{BB962C8B-B14F-4D97-AF65-F5344CB8AC3E}">
        <p14:creationId xmlns:p14="http://schemas.microsoft.com/office/powerpoint/2010/main" val="1105099439"/>
      </p:ext>
    </p:extLst>
  </p:cSld>
  <p:clrMapOvr>
    <a:masterClrMapping/>
  </p:clrMapOvr>
  <p:transition>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D0638C6-9B2D-7D4A-6A54-534AB16472FA}"/>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120999EC-BCD0-3E88-3359-BA85D5A095A2}"/>
              </a:ext>
            </a:extLst>
          </p:cNvPr>
          <p:cNvSpPr/>
          <p:nvPr/>
        </p:nvSpPr>
        <p:spPr>
          <a:xfrm>
            <a:off x="473413" y="558800"/>
            <a:ext cx="11245174" cy="6299199"/>
          </a:xfrm>
          <a:prstGeom prst="roundRect">
            <a:avLst/>
          </a:prstGeom>
          <a:solidFill>
            <a:schemeClr val="bg1"/>
          </a:solidFill>
          <a:ln w="57150">
            <a:solidFill>
              <a:schemeClr val="accent3">
                <a:lumMod val="75000"/>
              </a:schemeClr>
            </a:solidFill>
            <a:prstDash val="lg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Speech Bubble: Rectangle with Corners Rounded 3">
            <a:extLst>
              <a:ext uri="{FF2B5EF4-FFF2-40B4-BE49-F238E27FC236}">
                <a16:creationId xmlns:a16="http://schemas.microsoft.com/office/drawing/2014/main" xmlns="" id="{7166FBE3-992E-291A-E4F9-E16ED892BF6B}"/>
              </a:ext>
            </a:extLst>
          </p:cNvPr>
          <p:cNvSpPr/>
          <p:nvPr/>
        </p:nvSpPr>
        <p:spPr>
          <a:xfrm>
            <a:off x="3632200" y="1469040"/>
            <a:ext cx="7936895" cy="4499959"/>
          </a:xfrm>
          <a:prstGeom prst="wedgeRoundRect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xmlns="" id="{F5059651-8340-F79C-0DA7-1B15DC60E2E8}"/>
              </a:ext>
            </a:extLst>
          </p:cNvPr>
          <p:cNvSpPr txBox="1"/>
          <p:nvPr/>
        </p:nvSpPr>
        <p:spPr>
          <a:xfrm>
            <a:off x="3809697" y="1715320"/>
            <a:ext cx="7581899" cy="415498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4400" dirty="0">
                <a:solidFill>
                  <a:prstClr val="black"/>
                </a:solidFill>
                <a:latin typeface="UTM Avo" panose="02040603050506020204" pitchFamily="18" charset="0"/>
              </a:rPr>
              <a:t>Đ</a:t>
            </a:r>
            <a:r>
              <a:rPr kumimoji="0" lang="vi-VN" sz="4400" b="0" i="0" u="none" strike="noStrike" kern="1200" cap="none" spc="0" normalizeH="0" noProof="0" dirty="0">
                <a:ln>
                  <a:noFill/>
                </a:ln>
                <a:solidFill>
                  <a:prstClr val="black"/>
                </a:solidFill>
                <a:effectLst/>
                <a:uLnTx/>
                <a:uFillTx/>
                <a:latin typeface="UTM Avo" panose="02040603050506020204" pitchFamily="18" charset="0"/>
              </a:rPr>
              <a:t>i bộ trên vỉa hè hoặc sát mép đường phía bên phải của mình. Sang đường nơi có vạch dành cho người đi bộ. Tuân thủ đèn tín hiệu và biển báo giao thông. </a:t>
            </a:r>
            <a:endParaRPr kumimoji="0" lang="en-SG" sz="4400" b="0" i="0" u="none" strike="noStrike" kern="1200" cap="none" spc="0" normalizeH="0" baseline="0" noProof="0" dirty="0">
              <a:ln>
                <a:noFill/>
              </a:ln>
              <a:solidFill>
                <a:prstClr val="black"/>
              </a:solidFill>
              <a:effectLst/>
              <a:uLnTx/>
              <a:uFillTx/>
              <a:latin typeface="Aptos" panose="02110004020202020204"/>
            </a:endParaRPr>
          </a:p>
        </p:txBody>
      </p:sp>
      <p:pic>
        <p:nvPicPr>
          <p:cNvPr id="8" name="Picture 7">
            <a:extLst>
              <a:ext uri="{FF2B5EF4-FFF2-40B4-BE49-F238E27FC236}">
                <a16:creationId xmlns:a16="http://schemas.microsoft.com/office/drawing/2014/main" xmlns="" id="{81B07462-A1EF-350D-DEC5-C8358DB47820}"/>
              </a:ext>
            </a:extLst>
          </p:cNvPr>
          <p:cNvPicPr>
            <a:picLocks noChangeAspect="1"/>
          </p:cNvPicPr>
          <p:nvPr/>
        </p:nvPicPr>
        <p:blipFill>
          <a:blip r:embed="rId2"/>
          <a:stretch>
            <a:fillRect/>
          </a:stretch>
        </p:blipFill>
        <p:spPr>
          <a:xfrm>
            <a:off x="-2462346" y="63500"/>
            <a:ext cx="14031441" cy="2066169"/>
          </a:xfrm>
          <a:prstGeom prst="rect">
            <a:avLst/>
          </a:prstGeom>
        </p:spPr>
      </p:pic>
      <p:pic>
        <p:nvPicPr>
          <p:cNvPr id="7" name="Picture 6" descr="A cartoon of a person in a yellow uniform&#10;&#10;AI-generated content may be incorrect.">
            <a:extLst>
              <a:ext uri="{FF2B5EF4-FFF2-40B4-BE49-F238E27FC236}">
                <a16:creationId xmlns:a16="http://schemas.microsoft.com/office/drawing/2014/main" xmlns="" id="{46B3F3D2-7374-BF26-BED8-2AC6E0D36E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941" y="1375926"/>
            <a:ext cx="4705196" cy="5634473"/>
          </a:xfrm>
          <a:prstGeom prst="rect">
            <a:avLst/>
          </a:prstGeom>
        </p:spPr>
      </p:pic>
    </p:spTree>
    <p:extLst>
      <p:ext uri="{BB962C8B-B14F-4D97-AF65-F5344CB8AC3E}">
        <p14:creationId xmlns:p14="http://schemas.microsoft.com/office/powerpoint/2010/main" val="1666003405"/>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126</TotalTime>
  <Words>86</Words>
  <Application>Microsoft Office PowerPoint</Application>
  <PresentationFormat>Widescreen</PresentationFormat>
  <Paragraphs>4</Paragraphs>
  <Slides>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#9Slide05 Bodega Script</vt:lpstr>
      <vt:lpstr>#9Slide07 HoneyCream</vt:lpstr>
      <vt:lpstr>Aptos</vt:lpstr>
      <vt:lpstr>Aptos Display</vt:lpstr>
      <vt:lpstr>Arial</vt:lpstr>
      <vt:lpstr>SVN-Newton</vt:lpstr>
      <vt:lpstr>Times New Roman</vt:lpstr>
      <vt:lpstr>UTM Avo</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MNT</dc:title>
  <dc:creator>Tư Bùi</dc:creator>
  <cp:keywords>MNT</cp:keywords>
  <cp:lastModifiedBy>admin</cp:lastModifiedBy>
  <cp:revision>3</cp:revision>
  <dcterms:created xsi:type="dcterms:W3CDTF">2025-10-02T10:17:07Z</dcterms:created>
  <dcterms:modified xsi:type="dcterms:W3CDTF">2025-12-22T05:31:06Z</dcterms:modified>
</cp:coreProperties>
</file>