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1" r:id="rId3"/>
    <p:sldId id="317" r:id="rId4"/>
    <p:sldId id="311" r:id="rId5"/>
    <p:sldId id="310" r:id="rId6"/>
    <p:sldId id="290" r:id="rId7"/>
  </p:sldIdLst>
  <p:sldSz cx="12192000" cy="6858000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</p:sldLst>
    </p:custShow>
    <p:custShow name="Custom Show 2" id="1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CC3399"/>
    <a:srgbClr val="0033CC"/>
    <a:srgbClr val="CC00CC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39E54-8A6E-4C80-B8BF-D86A95496D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26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46DF6-B59F-4DFE-AEEF-83249EA0FF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87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3770B-5073-4857-8352-CC24618953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52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EC0AD-DB49-4018-BC54-67A2F23A90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81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C6BED-0DE9-43DD-A416-183FAA7C5F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44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8E0A1-27ED-47D7-BF9E-1E17811A92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79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EAEFA-CF1A-4178-BE17-C6261AD5D1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69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A77E8-D37D-4FD3-A083-9FCAE60DE6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69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3FA38-D9A8-43FB-ACA4-BABAEEFBAA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53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4F05F-B565-4729-AE25-992EEDB046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8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ED440-D5ED-4E59-9544-20D1DB2821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34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45699D-E369-4E42-9A48-D70D168F6A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87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54229" y="518976"/>
            <a:ext cx="5787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6368" y="1042990"/>
            <a:ext cx="10618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CHỦ ĐỀ 2: ĐƯỜNG ĐẾN TRƯỜNG EM</a:t>
            </a: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2: PHƯƠNG TIỆNGIA GIAO THÔNG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8" name="AutoShape 10" descr="Kết quả hình ảnh cho tranh vẽ bốn mùa lớp 3"/>
          <p:cNvSpPr>
            <a:spLocks noChangeAspect="1" noChangeArrowheads="1"/>
          </p:cNvSpPr>
          <p:nvPr/>
        </p:nvSpPr>
        <p:spPr bwMode="auto">
          <a:xfrm>
            <a:off x="3515377" y="4213301"/>
            <a:ext cx="339424" cy="33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43319"/>
            <a:ext cx="12192000" cy="461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9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7840" y="96041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KHÁM PHÁ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524256"/>
            <a:ext cx="10802112" cy="4365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91013" y="4915555"/>
            <a:ext cx="6301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-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2970" y="5438775"/>
            <a:ext cx="712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6735" y="5903041"/>
            <a:ext cx="10198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dáng</a:t>
            </a:r>
            <a:r>
              <a:rPr lang="en-US" sz="2800" dirty="0"/>
              <a:t>,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sắc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78072" y="-4985"/>
            <a:ext cx="31325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0590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 TRANH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76" y="1097280"/>
            <a:ext cx="6778752" cy="5522976"/>
          </a:xfrm>
        </p:spPr>
      </p:pic>
      <p:sp>
        <p:nvSpPr>
          <p:cNvPr id="5" name="TextBox 4"/>
          <p:cNvSpPr txBox="1"/>
          <p:nvPr/>
        </p:nvSpPr>
        <p:spPr>
          <a:xfrm>
            <a:off x="82286" y="1097280"/>
            <a:ext cx="74671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552" y="2328672"/>
            <a:ext cx="42362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BƯỚC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144" y="3608832"/>
            <a:ext cx="3987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BƯỚC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720" y="5157216"/>
            <a:ext cx="2658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BƯỚC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6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0"/>
            <a:ext cx="10972800" cy="1143000"/>
          </a:xfrm>
        </p:spPr>
        <p:txBody>
          <a:bodyPr/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632" y="841248"/>
            <a:ext cx="3499104" cy="2377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" y="841248"/>
            <a:ext cx="3574543" cy="2206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44" y="1013460"/>
            <a:ext cx="3633216" cy="2034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3795902"/>
            <a:ext cx="3889248" cy="2751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" y="3572256"/>
            <a:ext cx="3574543" cy="2791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44" y="3795902"/>
            <a:ext cx="3633216" cy="265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9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85344"/>
            <a:ext cx="10972800" cy="107289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48" y="637033"/>
            <a:ext cx="9107424" cy="874775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208" y="1060704"/>
            <a:ext cx="7851647" cy="528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7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3947" y="956197"/>
            <a:ext cx="5995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DẶN DÒ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4192" y="1664083"/>
            <a:ext cx="10597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" y="2962657"/>
            <a:ext cx="9765792" cy="37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2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2626</TotalTime>
  <Words>177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  <vt:variant>
        <vt:lpstr>Custom Shows</vt:lpstr>
      </vt:variant>
      <vt:variant>
        <vt:i4>2</vt:i4>
      </vt:variant>
    </vt:vector>
  </HeadingPairs>
  <TitlesOfParts>
    <vt:vector size="11" baseType="lpstr">
      <vt:lpstr>Arial</vt:lpstr>
      <vt:lpstr>Times New Roman</vt:lpstr>
      <vt:lpstr>1_Default Design</vt:lpstr>
      <vt:lpstr>PowerPoint Presentation</vt:lpstr>
      <vt:lpstr>PowerPoint Presentation</vt:lpstr>
      <vt:lpstr>CÁCH VẼ TRANH</vt:lpstr>
      <vt:lpstr>Bài tham khảo</vt:lpstr>
      <vt:lpstr>THỰC HÀNH </vt:lpstr>
      <vt:lpstr>PowerPoint Presentation</vt:lpstr>
      <vt:lpstr>Custom Show 1</vt:lpstr>
      <vt:lpstr>Custom Show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AN PC</dc:creator>
  <cp:lastModifiedBy>admin</cp:lastModifiedBy>
  <cp:revision>148</cp:revision>
  <dcterms:created xsi:type="dcterms:W3CDTF">2021-04-04T08:12:19Z</dcterms:created>
  <dcterms:modified xsi:type="dcterms:W3CDTF">2025-11-20T14:18:57Z</dcterms:modified>
</cp:coreProperties>
</file>