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3" r:id="rId5"/>
    <p:sldId id="264" r:id="rId6"/>
    <p:sldId id="262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0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8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6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0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0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7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3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98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0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19DFF-4317-4C37-BCCB-709C70AE9E6C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2A56A-DF53-409A-B6E7-566A6B551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5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image" Target="../media/image16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61" y="2636912"/>
            <a:ext cx="9144000" cy="422108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11358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197255" y="633462"/>
            <a:ext cx="9341255" cy="23391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MĨ THUẬT</a:t>
            </a:r>
          </a:p>
          <a:p>
            <a:pPr algn="ctr"/>
            <a:r>
              <a:rPr lang="en-US" sz="4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CHỦ ĐỀ 2: ĐƯỜNG ĐẾN TRƯỜNG EM</a:t>
            </a:r>
          </a:p>
          <a:p>
            <a:pPr algn="ctr"/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3: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Cổng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trường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nhộn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nhịp</a:t>
            </a:r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250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908720"/>
            <a:ext cx="923083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 HỌC ĐẾN ĐÂY LÀ KẾT THÚC</a:t>
            </a:r>
          </a:p>
          <a:p>
            <a:pPr algn="ctr"/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8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83622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10" y="703237"/>
            <a:ext cx="8208913" cy="4237931"/>
          </a:xfrm>
        </p:spPr>
      </p:pic>
      <p:sp>
        <p:nvSpPr>
          <p:cNvPr id="5" name="TextBox 4"/>
          <p:cNvSpPr txBox="1"/>
          <p:nvPr/>
        </p:nvSpPr>
        <p:spPr>
          <a:xfrm>
            <a:off x="2699792" y="79513"/>
            <a:ext cx="2762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7504" y="5085184"/>
            <a:ext cx="89257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6085034"/>
            <a:ext cx="7921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5768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464" y="646671"/>
            <a:ext cx="4014763" cy="1790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57" y="646671"/>
            <a:ext cx="3772211" cy="18233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464" y="2808141"/>
            <a:ext cx="3781054" cy="195193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57" y="2820539"/>
            <a:ext cx="3772211" cy="195193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00916" y="112479"/>
            <a:ext cx="8067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HOẠT ĐỘNG DIỄN RA Ở CỔNG TRƯỜNG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1757" y="4932063"/>
            <a:ext cx="7285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102" y="5513241"/>
            <a:ext cx="8089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300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359078"/>
            <a:ext cx="66688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4816816"/>
            <a:ext cx="6991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5517232"/>
            <a:ext cx="6155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165304"/>
            <a:ext cx="782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853132"/>
            <a:ext cx="7610030" cy="385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69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1978" y="0"/>
            <a:ext cx="68639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TẠO SẢN PHẨM MĨ THUẬT</a:t>
            </a:r>
          </a:p>
        </p:txBody>
      </p:sp>
      <p:grpSp>
        <p:nvGrpSpPr>
          <p:cNvPr id="15" name="Group 118"/>
          <p:cNvGrpSpPr>
            <a:grpSpLocks/>
          </p:cNvGrpSpPr>
          <p:nvPr/>
        </p:nvGrpSpPr>
        <p:grpSpPr bwMode="auto">
          <a:xfrm>
            <a:off x="367516" y="486626"/>
            <a:ext cx="3747851" cy="2286862"/>
            <a:chOff x="0" y="-96"/>
            <a:chExt cx="5760" cy="4416"/>
          </a:xfrm>
        </p:grpSpPr>
        <p:pic>
          <p:nvPicPr>
            <p:cNvPr id="16" name="Picture 119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120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12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12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573016"/>
            <a:ext cx="3747851" cy="248240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920" y="3558113"/>
            <a:ext cx="3816424" cy="2482402"/>
          </a:xfrm>
          <a:prstGeom prst="rect">
            <a:avLst/>
          </a:prstGeom>
        </p:spPr>
      </p:pic>
      <p:grpSp>
        <p:nvGrpSpPr>
          <p:cNvPr id="22" name="Group 118"/>
          <p:cNvGrpSpPr>
            <a:grpSpLocks/>
          </p:cNvGrpSpPr>
          <p:nvPr/>
        </p:nvGrpSpPr>
        <p:grpSpPr bwMode="auto">
          <a:xfrm>
            <a:off x="4800206" y="471547"/>
            <a:ext cx="3827043" cy="2232125"/>
            <a:chOff x="0" y="-96"/>
            <a:chExt cx="5760" cy="4416"/>
          </a:xfrm>
        </p:grpSpPr>
        <p:pic>
          <p:nvPicPr>
            <p:cNvPr id="23" name="Picture 119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01"/>
              <a:ext cx="5733" cy="1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120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72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" name="Picture 121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12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16" y="2076"/>
              <a:ext cx="4416" cy="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7" name="Oval 26"/>
          <p:cNvSpPr/>
          <p:nvPr/>
        </p:nvSpPr>
        <p:spPr>
          <a:xfrm>
            <a:off x="6460100" y="1246728"/>
            <a:ext cx="288032" cy="3408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156064" y="1455859"/>
            <a:ext cx="288032" cy="2923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9027" y="913290"/>
            <a:ext cx="457200" cy="498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69589" y="2017138"/>
            <a:ext cx="41048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228872" y="936330"/>
            <a:ext cx="398377" cy="519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505501" y="2017138"/>
            <a:ext cx="108012" cy="574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388619" y="1505162"/>
            <a:ext cx="32663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>
            <a:off x="7749027" y="2437355"/>
            <a:ext cx="457200" cy="2009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>
            <a:off x="8214289" y="2325521"/>
            <a:ext cx="199189" cy="28859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842880" y="192447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55576" y="1411396"/>
            <a:ext cx="2373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16016" y="2773488"/>
            <a:ext cx="473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3237" y="6268670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B3: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596420" y="6164249"/>
            <a:ext cx="26324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B4:Vẽ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4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9" y="980728"/>
            <a:ext cx="2809875" cy="23042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384" y="980727"/>
            <a:ext cx="3093451" cy="23042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988" y="3933056"/>
            <a:ext cx="2857500" cy="24482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383" y="3885339"/>
            <a:ext cx="3093452" cy="24482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988" y="980727"/>
            <a:ext cx="2857500" cy="23042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90244"/>
            <a:ext cx="2844124" cy="247541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627784" y="260648"/>
            <a:ext cx="320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THAM KHẢO</a:t>
            </a:r>
          </a:p>
        </p:txBody>
      </p:sp>
    </p:spTree>
    <p:extLst>
      <p:ext uri="{BB962C8B-B14F-4D97-AF65-F5344CB8AC3E}">
        <p14:creationId xmlns:p14="http://schemas.microsoft.com/office/powerpoint/2010/main" val="350634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55776" y="1700808"/>
            <a:ext cx="33714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641458"/>
            <a:ext cx="70212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 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a4</a:t>
            </a:r>
          </a:p>
        </p:txBody>
      </p:sp>
    </p:spTree>
    <p:extLst>
      <p:ext uri="{BB962C8B-B14F-4D97-AF65-F5344CB8AC3E}">
        <p14:creationId xmlns:p14="http://schemas.microsoft.com/office/powerpoint/2010/main" val="84948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03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560874"/>
            <a:ext cx="91689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TRƯNG BÀY SẢN PHẨM VÀ CHIA SẺ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1268760"/>
            <a:ext cx="82089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6142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907704" y="449713"/>
            <a:ext cx="5472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XEM TRANH DÂN GIAN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6044"/>
            <a:ext cx="9144000" cy="521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67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247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21AK22.COM</dc:creator>
  <cp:lastModifiedBy>admin</cp:lastModifiedBy>
  <cp:revision>23</cp:revision>
  <dcterms:created xsi:type="dcterms:W3CDTF">2021-07-15T08:40:09Z</dcterms:created>
  <dcterms:modified xsi:type="dcterms:W3CDTF">2025-11-20T14:13:46Z</dcterms:modified>
</cp:coreProperties>
</file>