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6" r:id="rId3"/>
    <p:sldId id="328" r:id="rId4"/>
    <p:sldId id="329" r:id="rId5"/>
    <p:sldId id="391" r:id="rId6"/>
    <p:sldId id="392" r:id="rId7"/>
    <p:sldId id="393" r:id="rId8"/>
    <p:sldId id="277" r:id="rId9"/>
    <p:sldId id="263" r:id="rId10"/>
    <p:sldId id="385" r:id="rId11"/>
    <p:sldId id="396" r:id="rId12"/>
    <p:sldId id="394" r:id="rId13"/>
    <p:sldId id="395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2" autoAdjust="0"/>
    <p:restoredTop sz="95345" autoAdjust="0"/>
  </p:normalViewPr>
  <p:slideViewPr>
    <p:cSldViewPr snapToGrid="0">
      <p:cViewPr varScale="1">
        <p:scale>
          <a:sx n="109" d="100"/>
          <a:sy n="109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95A8680-FB7A-4890-B976-687A5775B0FA}"/>
    <pc:docChg chg="delSld modSld">
      <pc:chgData name="Phan Van Rieu (Hugo)" userId="032e726b-b6b7-45df-b0ca-e82fb010a48a" providerId="ADAL" clId="{595A8680-FB7A-4890-B976-687A5775B0FA}" dt="2024-05-26T09:43:47.591" v="160" actId="20577"/>
      <pc:docMkLst>
        <pc:docMk/>
      </pc:docMkLst>
      <pc:sldChg chg="modSp mod">
        <pc:chgData name="Phan Van Rieu (Hugo)" userId="032e726b-b6b7-45df-b0ca-e82fb010a48a" providerId="ADAL" clId="{595A8680-FB7A-4890-B976-687A5775B0FA}" dt="2024-05-26T09:06:22.189" v="1" actId="14861"/>
        <pc:sldMkLst>
          <pc:docMk/>
          <pc:sldMk cId="1410545481" sldId="260"/>
        </pc:sldMkLst>
        <pc:picChg chg="mod">
          <ac:chgData name="Phan Van Rieu (Hugo)" userId="032e726b-b6b7-45df-b0ca-e82fb010a48a" providerId="ADAL" clId="{595A8680-FB7A-4890-B976-687A5775B0FA}" dt="2024-05-26T09:06:22.189" v="1" actId="14861"/>
          <ac:picMkLst>
            <pc:docMk/>
            <pc:sldMk cId="1410545481" sldId="260"/>
            <ac:picMk id="4" creationId="{1960C907-6014-0293-2102-AF3C44DFF8C4}"/>
          </ac:picMkLst>
        </pc:picChg>
      </pc:sldChg>
      <pc:sldChg chg="del">
        <pc:chgData name="Phan Van Rieu (Hugo)" userId="032e726b-b6b7-45df-b0ca-e82fb010a48a" providerId="ADAL" clId="{595A8680-FB7A-4890-B976-687A5775B0FA}" dt="2024-05-26T09:08:25.364" v="30" actId="47"/>
        <pc:sldMkLst>
          <pc:docMk/>
          <pc:sldMk cId="2968521201" sldId="285"/>
        </pc:sldMkLst>
      </pc:sldChg>
      <pc:sldChg chg="del">
        <pc:chgData name="Phan Van Rieu (Hugo)" userId="032e726b-b6b7-45df-b0ca-e82fb010a48a" providerId="ADAL" clId="{595A8680-FB7A-4890-B976-687A5775B0FA}" dt="2024-05-26T09:08:21.596" v="29" actId="47"/>
        <pc:sldMkLst>
          <pc:docMk/>
          <pc:sldMk cId="454145991" sldId="287"/>
        </pc:sldMkLst>
      </pc:sldChg>
      <pc:sldChg chg="modSp mod">
        <pc:chgData name="Phan Van Rieu (Hugo)" userId="032e726b-b6b7-45df-b0ca-e82fb010a48a" providerId="ADAL" clId="{595A8680-FB7A-4890-B976-687A5775B0FA}" dt="2024-05-26T09:09:59.622" v="61" actId="20577"/>
        <pc:sldMkLst>
          <pc:docMk/>
          <pc:sldMk cId="64198653" sldId="289"/>
        </pc:sldMkLst>
        <pc:spChg chg="mod">
          <ac:chgData name="Phan Van Rieu (Hugo)" userId="032e726b-b6b7-45df-b0ca-e82fb010a48a" providerId="ADAL" clId="{595A8680-FB7A-4890-B976-687A5775B0FA}" dt="2024-05-26T09:09:59.622" v="61" actId="20577"/>
          <ac:spMkLst>
            <pc:docMk/>
            <pc:sldMk cId="64198653" sldId="289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595A8680-FB7A-4890-B976-687A5775B0FA}" dt="2024-05-26T09:06:50.344" v="2" actId="2711"/>
        <pc:sldMkLst>
          <pc:docMk/>
          <pc:sldMk cId="1536717069" sldId="305"/>
        </pc:sldMkLst>
        <pc:spChg chg="mod">
          <ac:chgData name="Phan Van Rieu (Hugo)" userId="032e726b-b6b7-45df-b0ca-e82fb010a48a" providerId="ADAL" clId="{595A8680-FB7A-4890-B976-687A5775B0FA}" dt="2024-05-26T09:06:50.344" v="2" actId="2711"/>
          <ac:spMkLst>
            <pc:docMk/>
            <pc:sldMk cId="1536717069" sldId="30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595A8680-FB7A-4890-B976-687A5775B0FA}" dt="2024-05-26T09:43:47.591" v="160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595A8680-FB7A-4890-B976-687A5775B0FA}" dt="2024-05-26T09:43:47.591" v="160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addSp modSp mod">
        <pc:chgData name="Phan Van Rieu (Hugo)" userId="032e726b-b6b7-45df-b0ca-e82fb010a48a" providerId="ADAL" clId="{595A8680-FB7A-4890-B976-687A5775B0FA}" dt="2024-05-26T09:12:45.251" v="144" actId="14861"/>
        <pc:sldMkLst>
          <pc:docMk/>
          <pc:sldMk cId="3168303680" sldId="316"/>
        </pc:sldMkLst>
        <pc:spChg chg="add mod">
          <ac:chgData name="Phan Van Rieu (Hugo)" userId="032e726b-b6b7-45df-b0ca-e82fb010a48a" providerId="ADAL" clId="{595A8680-FB7A-4890-B976-687A5775B0FA}" dt="2024-05-26T09:12:45.251" v="144" actId="14861"/>
          <ac:spMkLst>
            <pc:docMk/>
            <pc:sldMk cId="3168303680" sldId="316"/>
            <ac:spMk id="4" creationId="{A5135315-C9F5-4EF1-A6DA-4DEBE8449A33}"/>
          </ac:spMkLst>
        </pc:spChg>
      </pc:sldChg>
      <pc:sldChg chg="del">
        <pc:chgData name="Phan Van Rieu (Hugo)" userId="032e726b-b6b7-45df-b0ca-e82fb010a48a" providerId="ADAL" clId="{595A8680-FB7A-4890-B976-687A5775B0FA}" dt="2024-05-26T09:08:02.529" v="3" actId="47"/>
        <pc:sldMkLst>
          <pc:docMk/>
          <pc:sldMk cId="2347608924" sldId="336"/>
        </pc:sldMkLst>
      </pc:sldChg>
      <pc:sldChg chg="modSp mod">
        <pc:chgData name="Phan Van Rieu (Hugo)" userId="032e726b-b6b7-45df-b0ca-e82fb010a48a" providerId="ADAL" clId="{595A8680-FB7A-4890-B976-687A5775B0FA}" dt="2024-05-26T09:08:19.502" v="28" actId="1076"/>
        <pc:sldMkLst>
          <pc:docMk/>
          <pc:sldMk cId="2389988136" sldId="337"/>
        </pc:sldMkLst>
        <pc:spChg chg="mod">
          <ac:chgData name="Phan Van Rieu (Hugo)" userId="032e726b-b6b7-45df-b0ca-e82fb010a48a" providerId="ADAL" clId="{595A8680-FB7A-4890-B976-687A5775B0FA}" dt="2024-05-26T09:08:19.502" v="28" actId="1076"/>
          <ac:spMkLst>
            <pc:docMk/>
            <pc:sldMk cId="2389988136" sldId="337"/>
            <ac:spMk id="3" creationId="{00000000-0000-0000-0000-000000000000}"/>
          </ac:spMkLst>
        </pc:spChg>
      </pc:sldChg>
      <pc:sldChg chg="del">
        <pc:chgData name="Phan Van Rieu (Hugo)" userId="032e726b-b6b7-45df-b0ca-e82fb010a48a" providerId="ADAL" clId="{595A8680-FB7A-4890-B976-687A5775B0FA}" dt="2024-05-26T09:08:36.635" v="31" actId="47"/>
        <pc:sldMkLst>
          <pc:docMk/>
          <pc:sldMk cId="2032588525" sldId="339"/>
        </pc:sldMkLst>
      </pc:sldChg>
      <pc:sldChg chg="modSp mod modAnim">
        <pc:chgData name="Phan Van Rieu (Hugo)" userId="032e726b-b6b7-45df-b0ca-e82fb010a48a" providerId="ADAL" clId="{595A8680-FB7A-4890-B976-687A5775B0FA}" dt="2024-05-26T09:11:35.080" v="68"/>
        <pc:sldMkLst>
          <pc:docMk/>
          <pc:sldMk cId="823553717" sldId="377"/>
        </pc:sldMkLst>
        <pc:picChg chg="mod">
          <ac:chgData name="Phan Van Rieu (Hugo)" userId="032e726b-b6b7-45df-b0ca-e82fb010a48a" providerId="ADAL" clId="{595A8680-FB7A-4890-B976-687A5775B0FA}" dt="2024-05-26T09:11:16.862" v="66" actId="1076"/>
          <ac:picMkLst>
            <pc:docMk/>
            <pc:sldMk cId="823553717" sldId="377"/>
            <ac:picMk id="2" creationId="{C0988B32-9EA9-9E49-35D6-F04A1685E661}"/>
          </ac:picMkLst>
        </pc:picChg>
        <pc:picChg chg="mod">
          <ac:chgData name="Phan Van Rieu (Hugo)" userId="032e726b-b6b7-45df-b0ca-e82fb010a48a" providerId="ADAL" clId="{595A8680-FB7A-4890-B976-687A5775B0FA}" dt="2024-05-26T09:11:18.335" v="67" actId="1076"/>
          <ac:picMkLst>
            <pc:docMk/>
            <pc:sldMk cId="823553717" sldId="377"/>
            <ac:picMk id="6" creationId="{7E1CA5EB-051E-95A0-F1E1-AE0C639B0F4B}"/>
          </ac:picMkLst>
        </pc:picChg>
      </pc:sldChg>
      <pc:sldChg chg="modSp mod">
        <pc:chgData name="Phan Van Rieu (Hugo)" userId="032e726b-b6b7-45df-b0ca-e82fb010a48a" providerId="ADAL" clId="{595A8680-FB7A-4890-B976-687A5775B0FA}" dt="2024-05-26T09:08:43.883" v="33" actId="1076"/>
        <pc:sldMkLst>
          <pc:docMk/>
          <pc:sldMk cId="564108260" sldId="381"/>
        </pc:sldMkLst>
        <pc:picChg chg="mod">
          <ac:chgData name="Phan Van Rieu (Hugo)" userId="032e726b-b6b7-45df-b0ca-e82fb010a48a" providerId="ADAL" clId="{595A8680-FB7A-4890-B976-687A5775B0FA}" dt="2024-05-26T09:08:43.883" v="33" actId="1076"/>
          <ac:picMkLst>
            <pc:docMk/>
            <pc:sldMk cId="564108260" sldId="381"/>
            <ac:picMk id="5" creationId="{A67F519F-0B69-E473-B4CF-6686A02A8268}"/>
          </ac:picMkLst>
        </pc:picChg>
      </pc:sldChg>
      <pc:sldChg chg="modSp mod">
        <pc:chgData name="Phan Van Rieu (Hugo)" userId="032e726b-b6b7-45df-b0ca-e82fb010a48a" providerId="ADAL" clId="{595A8680-FB7A-4890-B976-687A5775B0FA}" dt="2024-05-26T09:08:58.244" v="38" actId="1076"/>
        <pc:sldMkLst>
          <pc:docMk/>
          <pc:sldMk cId="1116679870" sldId="382"/>
        </pc:sldMkLst>
        <pc:spChg chg="mod">
          <ac:chgData name="Phan Van Rieu (Hugo)" userId="032e726b-b6b7-45df-b0ca-e82fb010a48a" providerId="ADAL" clId="{595A8680-FB7A-4890-B976-687A5775B0FA}" dt="2024-05-26T09:08:58.244" v="38" actId="1076"/>
          <ac:spMkLst>
            <pc:docMk/>
            <pc:sldMk cId="1116679870" sldId="382"/>
            <ac:spMk id="5" creationId="{C956845E-9BE8-AF6D-548D-6779810FDA77}"/>
          </ac:spMkLst>
        </pc:spChg>
        <pc:picChg chg="mod">
          <ac:chgData name="Phan Van Rieu (Hugo)" userId="032e726b-b6b7-45df-b0ca-e82fb010a48a" providerId="ADAL" clId="{595A8680-FB7A-4890-B976-687A5775B0FA}" dt="2024-05-26T09:08:53.753" v="37" actId="1076"/>
          <ac:picMkLst>
            <pc:docMk/>
            <pc:sldMk cId="1116679870" sldId="382"/>
            <ac:picMk id="3" creationId="{B48D7BE8-C7EA-77E5-DFF9-72FD8CDFADF7}"/>
          </ac:picMkLst>
        </pc:picChg>
      </pc:sldChg>
      <pc:sldChg chg="modSp mod">
        <pc:chgData name="Phan Van Rieu (Hugo)" userId="032e726b-b6b7-45df-b0ca-e82fb010a48a" providerId="ADAL" clId="{595A8680-FB7A-4890-B976-687A5775B0FA}" dt="2024-05-26T09:09:23.591" v="42" actId="1076"/>
        <pc:sldMkLst>
          <pc:docMk/>
          <pc:sldMk cId="1737626964" sldId="383"/>
        </pc:sldMkLst>
        <pc:spChg chg="mod">
          <ac:chgData name="Phan Van Rieu (Hugo)" userId="032e726b-b6b7-45df-b0ca-e82fb010a48a" providerId="ADAL" clId="{595A8680-FB7A-4890-B976-687A5775B0FA}" dt="2024-05-26T09:09:12.259" v="41" actId="1076"/>
          <ac:spMkLst>
            <pc:docMk/>
            <pc:sldMk cId="1737626964" sldId="383"/>
            <ac:spMk id="4" creationId="{1940FC87-C81C-B073-2A8E-43E167C59020}"/>
          </ac:spMkLst>
        </pc:spChg>
        <pc:spChg chg="mod">
          <ac:chgData name="Phan Van Rieu (Hugo)" userId="032e726b-b6b7-45df-b0ca-e82fb010a48a" providerId="ADAL" clId="{595A8680-FB7A-4890-B976-687A5775B0FA}" dt="2024-05-26T09:09:23.591" v="42" actId="1076"/>
          <ac:spMkLst>
            <pc:docMk/>
            <pc:sldMk cId="1737626964" sldId="383"/>
            <ac:spMk id="6" creationId="{C801AC8A-DEB1-FD07-C3A4-BADA77908B59}"/>
          </ac:spMkLst>
        </pc:spChg>
        <pc:picChg chg="mod">
          <ac:chgData name="Phan Van Rieu (Hugo)" userId="032e726b-b6b7-45df-b0ca-e82fb010a48a" providerId="ADAL" clId="{595A8680-FB7A-4890-B976-687A5775B0FA}" dt="2024-05-26T09:09:09.728" v="40" actId="1076"/>
          <ac:picMkLst>
            <pc:docMk/>
            <pc:sldMk cId="1737626964" sldId="383"/>
            <ac:picMk id="5" creationId="{D2C081C6-BD73-1013-1DDC-0946CD159902}"/>
          </ac:picMkLst>
        </pc:picChg>
      </pc:sldChg>
      <pc:sldChg chg="modSp mod">
        <pc:chgData name="Phan Van Rieu (Hugo)" userId="032e726b-b6b7-45df-b0ca-e82fb010a48a" providerId="ADAL" clId="{595A8680-FB7A-4890-B976-687A5775B0FA}" dt="2024-05-26T09:09:37.342" v="46" actId="1076"/>
        <pc:sldMkLst>
          <pc:docMk/>
          <pc:sldMk cId="3106664011" sldId="384"/>
        </pc:sldMkLst>
        <pc:spChg chg="mod">
          <ac:chgData name="Phan Van Rieu (Hugo)" userId="032e726b-b6b7-45df-b0ca-e82fb010a48a" providerId="ADAL" clId="{595A8680-FB7A-4890-B976-687A5775B0FA}" dt="2024-05-26T09:09:34.488" v="45" actId="1076"/>
          <ac:spMkLst>
            <pc:docMk/>
            <pc:sldMk cId="3106664011" sldId="384"/>
            <ac:spMk id="5" creationId="{C5F01105-C2AE-CF8F-F6F6-A09E8BCA4614}"/>
          </ac:spMkLst>
        </pc:spChg>
        <pc:spChg chg="mod">
          <ac:chgData name="Phan Van Rieu (Hugo)" userId="032e726b-b6b7-45df-b0ca-e82fb010a48a" providerId="ADAL" clId="{595A8680-FB7A-4890-B976-687A5775B0FA}" dt="2024-05-26T09:09:37.342" v="46" actId="1076"/>
          <ac:spMkLst>
            <pc:docMk/>
            <pc:sldMk cId="3106664011" sldId="384"/>
            <ac:spMk id="6" creationId="{B8C2296C-96C8-D39E-AB86-87ECE07173D9}"/>
          </ac:spMkLst>
        </pc:spChg>
        <pc:picChg chg="mod">
          <ac:chgData name="Phan Van Rieu (Hugo)" userId="032e726b-b6b7-45df-b0ca-e82fb010a48a" providerId="ADAL" clId="{595A8680-FB7A-4890-B976-687A5775B0FA}" dt="2024-05-26T09:09:31.915" v="44" actId="1076"/>
          <ac:picMkLst>
            <pc:docMk/>
            <pc:sldMk cId="3106664011" sldId="384"/>
            <ac:picMk id="3" creationId="{68B360D5-FD73-7DEE-BF0B-7A0843C2F338}"/>
          </ac:picMkLst>
        </pc:picChg>
      </pc:sldChg>
      <pc:sldChg chg="addSp modSp mod modAnim">
        <pc:chgData name="Phan Van Rieu (Hugo)" userId="032e726b-b6b7-45df-b0ca-e82fb010a48a" providerId="ADAL" clId="{595A8680-FB7A-4890-B976-687A5775B0FA}" dt="2024-05-26T09:15:19.363" v="158"/>
        <pc:sldMkLst>
          <pc:docMk/>
          <pc:sldMk cId="3105410435" sldId="386"/>
        </pc:sldMkLst>
        <pc:picChg chg="add mod">
          <ac:chgData name="Phan Van Rieu (Hugo)" userId="032e726b-b6b7-45df-b0ca-e82fb010a48a" providerId="ADAL" clId="{595A8680-FB7A-4890-B976-687A5775B0FA}" dt="2024-05-26T09:13:46.991" v="146" actId="1076"/>
          <ac:picMkLst>
            <pc:docMk/>
            <pc:sldMk cId="3105410435" sldId="386"/>
            <ac:picMk id="12" creationId="{1F946733-6F35-4EAE-A643-1DDB93689E3C}"/>
          </ac:picMkLst>
        </pc:picChg>
        <pc:picChg chg="add mod">
          <ac:chgData name="Phan Van Rieu (Hugo)" userId="032e726b-b6b7-45df-b0ca-e82fb010a48a" providerId="ADAL" clId="{595A8680-FB7A-4890-B976-687A5775B0FA}" dt="2024-05-26T09:14:27.801" v="149" actId="1076"/>
          <ac:picMkLst>
            <pc:docMk/>
            <pc:sldMk cId="3105410435" sldId="386"/>
            <ac:picMk id="13" creationId="{086923FD-CFFB-46BC-BE30-B1F8582F9734}"/>
          </ac:picMkLst>
        </pc:picChg>
        <pc:picChg chg="add mod">
          <ac:chgData name="Phan Van Rieu (Hugo)" userId="032e726b-b6b7-45df-b0ca-e82fb010a48a" providerId="ADAL" clId="{595A8680-FB7A-4890-B976-687A5775B0FA}" dt="2024-05-26T09:14:40.401" v="151" actId="1076"/>
          <ac:picMkLst>
            <pc:docMk/>
            <pc:sldMk cId="3105410435" sldId="386"/>
            <ac:picMk id="14" creationId="{00598B18-8D4D-4168-A594-3E599B2F64C9}"/>
          </ac:picMkLst>
        </pc:picChg>
        <pc:picChg chg="add mod">
          <ac:chgData name="Phan Van Rieu (Hugo)" userId="032e726b-b6b7-45df-b0ca-e82fb010a48a" providerId="ADAL" clId="{595A8680-FB7A-4890-B976-687A5775B0FA}" dt="2024-05-26T09:14:56.203" v="153" actId="1076"/>
          <ac:picMkLst>
            <pc:docMk/>
            <pc:sldMk cId="3105410435" sldId="386"/>
            <ac:picMk id="15" creationId="{04B963FC-3AC5-4058-86E5-D3AC9FAC6A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A408BFD-63D1-E6FC-7DBD-2A9A30D3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4EBE2-8D9D-C64F-B613-9431F4302C9C}" type="slidenum">
              <a:rPr lang="hu-HU" altLang="en-VN"/>
              <a:pPr eaLnBrk="1" hangingPunct="1"/>
              <a:t>11</a:t>
            </a:fld>
            <a:endParaRPr lang="hu-HU" altLang="en-VN"/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DE6051DE-EE6E-4D59-5C71-C6E2DAFF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8B3FDCE8-A0AE-7979-66AC-D354C59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60BDABFD-3A74-F3B3-DBD6-7D33EF7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1DC91D-30A4-8D4A-AC99-D9DC2E0F1944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A408BFD-63D1-E6FC-7DBD-2A9A30D3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4EBE2-8D9D-C64F-B613-9431F4302C9C}" type="slidenum">
              <a:rPr lang="hu-HU" altLang="en-VN"/>
              <a:pPr eaLnBrk="1" hangingPunct="1"/>
              <a:t>12</a:t>
            </a:fld>
            <a:endParaRPr lang="hu-HU" altLang="en-VN"/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DE6051DE-EE6E-4D59-5C71-C6E2DAFF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8B3FDCE8-A0AE-7979-66AC-D354C59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60BDABFD-3A74-F3B3-DBD6-7D33EF7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1DC91D-30A4-8D4A-AC99-D9DC2E0F1944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13937B-F859-D8C6-A35B-FEF32956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DFB99C-A1F0-4447-BC58-52EEC0CC6320}" type="slidenum">
              <a:rPr lang="hu-HU" altLang="en-VN"/>
              <a:pPr eaLnBrk="1" hangingPunct="1"/>
              <a:t>8</a:t>
            </a:fld>
            <a:endParaRPr lang="hu-HU" altLang="en-VN"/>
          </a:p>
        </p:txBody>
      </p:sp>
      <p:sp>
        <p:nvSpPr>
          <p:cNvPr id="19459" name="1 Marcador de imagen de diapositiva">
            <a:extLst>
              <a:ext uri="{FF2B5EF4-FFF2-40B4-BE49-F238E27FC236}">
                <a16:creationId xmlns:a16="http://schemas.microsoft.com/office/drawing/2014/main" id="{E0DFCF0D-CB25-91E0-095E-874383427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2 Marcador de notas">
            <a:extLst>
              <a:ext uri="{FF2B5EF4-FFF2-40B4-BE49-F238E27FC236}">
                <a16:creationId xmlns:a16="http://schemas.microsoft.com/office/drawing/2014/main" id="{E1061ACB-2561-5971-EC43-5FFCD03C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19461" name="3 Marcador de número de diapositiva">
            <a:extLst>
              <a:ext uri="{FF2B5EF4-FFF2-40B4-BE49-F238E27FC236}">
                <a16:creationId xmlns:a16="http://schemas.microsoft.com/office/drawing/2014/main" id="{AB951FCF-FD90-BE9E-BF0F-04C0429B114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C197FBD-6B17-984B-809B-67B93CA8B108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A408BFD-63D1-E6FC-7DBD-2A9A30D3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4EBE2-8D9D-C64F-B613-9431F4302C9C}" type="slidenum">
              <a:rPr lang="hu-HU" altLang="en-VN"/>
              <a:pPr eaLnBrk="1" hangingPunct="1"/>
              <a:t>9</a:t>
            </a:fld>
            <a:endParaRPr lang="hu-HU" altLang="en-VN"/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DE6051DE-EE6E-4D59-5C71-C6E2DAFF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8B3FDCE8-A0AE-7979-66AC-D354C59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60BDABFD-3A74-F3B3-DBD6-7D33EF7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1DC91D-30A4-8D4A-AC99-D9DC2E0F1944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3:</a:t>
            </a:r>
            <a:r>
              <a:rPr lang="en-US" baseline="0" dirty="0">
                <a:solidFill>
                  <a:schemeClr val="bg1"/>
                </a:solidFill>
              </a:rPr>
              <a:t> My friends and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1.2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7.wav"/><Relationship Id="rId11" Type="http://schemas.openxmlformats.org/officeDocument/2006/relationships/image" Target="../media/image13.gif"/><Relationship Id="rId5" Type="http://schemas.openxmlformats.org/officeDocument/2006/relationships/audio" Target="../media/audio6.wav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audio" Target="../media/audio5.wav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3.gif"/><Relationship Id="rId17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6.wav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3.gif"/><Relationship Id="rId17" Type="http://schemas.microsoft.com/office/2007/relationships/hdphoto" Target="../media/hdphoto7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6.wav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7.wav"/><Relationship Id="rId11" Type="http://schemas.openxmlformats.org/officeDocument/2006/relationships/image" Target="../media/image13.gif"/><Relationship Id="rId5" Type="http://schemas.openxmlformats.org/officeDocument/2006/relationships/audio" Target="../media/audio6.wav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audio" Target="../media/audio5.wav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3.gif"/><Relationship Id="rId17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6.wav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975997" y="3186375"/>
            <a:ext cx="571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2: </a:t>
            </a:r>
            <a:r>
              <a:rPr lang="en-US" sz="4000" b="1" dirty="0">
                <a:solidFill>
                  <a:srgbClr val="FF0000"/>
                </a:solidFill>
              </a:rPr>
              <a:t>MY FRIENDS AND I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35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202F5109-73E7-94AA-99A0-470696A3B8CE}"/>
              </a:ext>
            </a:extLst>
          </p:cNvPr>
          <p:cNvSpPr txBox="1"/>
          <p:nvPr/>
        </p:nvSpPr>
        <p:spPr>
          <a:xfrm>
            <a:off x="230738" y="716478"/>
            <a:ext cx="6068290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She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sings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beautifully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She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is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a _________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singer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190E069A-B569-9EB5-FF7E-009BCEBA741D}"/>
              </a:ext>
            </a:extLst>
          </p:cNvPr>
          <p:cNvGrpSpPr/>
          <p:nvPr/>
        </p:nvGrpSpPr>
        <p:grpSpPr>
          <a:xfrm>
            <a:off x="6157035" y="1816063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180AA221-A341-EAB3-CD9A-BE28D3AC4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4C7EA530-7C4C-6F30-23BE-D73C58077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61D49FA0-E9FC-D1CC-F278-85E3320E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35" y="5289461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CBC88650-457D-0EA5-717D-D6DAF7CFB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252377" y="5429379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203FBF2D-8013-5828-1966-89EE329B2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028" y="4834374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92ADE856-CCCA-7286-939E-473DD0D47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28" y="5186497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2162D992-759D-17AA-D0EC-FB99A17BC282}"/>
              </a:ext>
            </a:extLst>
          </p:cNvPr>
          <p:cNvSpPr txBox="1"/>
          <p:nvPr/>
        </p:nvSpPr>
        <p:spPr>
          <a:xfrm rot="279662">
            <a:off x="3556195" y="4126434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well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D7A5E12B-482A-1A2A-53BF-7D1E9F371B20}"/>
              </a:ext>
            </a:extLst>
          </p:cNvPr>
          <p:cNvSpPr/>
          <p:nvPr/>
        </p:nvSpPr>
        <p:spPr>
          <a:xfrm>
            <a:off x="5755958" y="1675700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865076A5-3395-128C-AE2B-046452A24A4B}"/>
              </a:ext>
            </a:extLst>
          </p:cNvPr>
          <p:cNvSpPr txBox="1"/>
          <p:nvPr/>
        </p:nvSpPr>
        <p:spPr>
          <a:xfrm rot="21028058">
            <a:off x="1534920" y="3840972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good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9795A1-245F-9A3F-DBB3-478E9FBDB970}"/>
              </a:ext>
            </a:extLst>
          </p:cNvPr>
          <p:cNvSpPr/>
          <p:nvPr/>
        </p:nvSpPr>
        <p:spPr>
          <a:xfrm>
            <a:off x="10233617" y="5104810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26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38 -0.0463 L 0.10026 -0.3611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1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0E476A53-75A6-0F34-EA27-C989CF917722}"/>
              </a:ext>
            </a:extLst>
          </p:cNvPr>
          <p:cNvSpPr txBox="1"/>
          <p:nvPr/>
        </p:nvSpPr>
        <p:spPr>
          <a:xfrm>
            <a:off x="767443" y="956639"/>
            <a:ext cx="5762667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This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bus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is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too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_______ .</a:t>
            </a:r>
          </a:p>
          <a:p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We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will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be late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for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school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6AF5AFC7-057B-269D-D99B-74C551DACE4F}"/>
              </a:ext>
            </a:extLst>
          </p:cNvPr>
          <p:cNvGrpSpPr/>
          <p:nvPr/>
        </p:nvGrpSpPr>
        <p:grpSpPr>
          <a:xfrm>
            <a:off x="7084794" y="1829422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B5CDBC08-4482-FE1A-A3CD-6579A5760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D123CAB4-2051-0B4F-69A0-1E137613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8D59B3A5-BA29-80C2-B9CE-2479E04A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94" y="53028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924A3043-A255-D24B-B72F-176589714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6180136" y="54427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43D64DA1-18B0-0210-1388-6A894945D7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787" y="48477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47174FE4-6BB2-30BB-C861-3F49E08A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87" y="51998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FD774AA3-8AE0-152F-A8BF-3071F8A3854A}"/>
              </a:ext>
            </a:extLst>
          </p:cNvPr>
          <p:cNvSpPr txBox="1"/>
          <p:nvPr/>
        </p:nvSpPr>
        <p:spPr>
          <a:xfrm rot="279662">
            <a:off x="4483954" y="4139793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slowly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41821A05-0D10-8B8D-541E-3F3A1366E028}"/>
              </a:ext>
            </a:extLst>
          </p:cNvPr>
          <p:cNvSpPr/>
          <p:nvPr/>
        </p:nvSpPr>
        <p:spPr>
          <a:xfrm>
            <a:off x="6557591" y="13579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B735E734-4944-E390-6E40-77ED5DDD7C45}"/>
              </a:ext>
            </a:extLst>
          </p:cNvPr>
          <p:cNvSpPr txBox="1"/>
          <p:nvPr/>
        </p:nvSpPr>
        <p:spPr>
          <a:xfrm rot="21028058">
            <a:off x="2462679" y="3854331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slow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7CB8CA-4F89-5A61-67E6-A783CA922E67}"/>
              </a:ext>
            </a:extLst>
          </p:cNvPr>
          <p:cNvSpPr/>
          <p:nvPr/>
        </p:nvSpPr>
        <p:spPr>
          <a:xfrm>
            <a:off x="10634337" y="5489362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679191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8 0.02083 L 0.14922 -0.4094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1273 L 0.14284 -0.417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960A0B45-4455-46B3-8A06-01F442BC320C}"/>
              </a:ext>
            </a:extLst>
          </p:cNvPr>
          <p:cNvSpPr txBox="1"/>
          <p:nvPr/>
        </p:nvSpPr>
        <p:spPr>
          <a:xfrm>
            <a:off x="228600" y="627882"/>
            <a:ext cx="6484678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They are fantastic dancers</a:t>
            </a:r>
            <a:r>
              <a:rPr lang="es-ES_tradnl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.</a:t>
            </a:r>
          </a:p>
          <a:p>
            <a:r>
              <a:rPr lang="es-ES_tradnl" sz="4000" b="1" dirty="0" err="1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They</a:t>
            </a:r>
            <a:r>
              <a:rPr lang="es-ES_tradnl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 dance </a:t>
            </a:r>
            <a:r>
              <a:rPr lang="es-ES_tradnl" sz="4000" b="1" dirty="0" err="1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really</a:t>
            </a:r>
            <a:r>
              <a:rPr lang="es-ES_tradnl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 _______.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D12621A1-B09E-26C9-F32F-98B8FA519F14}"/>
              </a:ext>
            </a:extLst>
          </p:cNvPr>
          <p:cNvGrpSpPr/>
          <p:nvPr/>
        </p:nvGrpSpPr>
        <p:grpSpPr>
          <a:xfrm>
            <a:off x="6676580" y="1671336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063F79E3-C480-6D95-FD8E-7AEB70C87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E7AE3DAA-56AB-A1AF-32D3-07117BBD2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EF7E08AC-06C0-54D8-877D-07E559CF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80" y="5144734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6F80D55C-E3FF-D11E-1FC6-17275A823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771922" y="5284652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85CDACB4-8035-5BF8-3987-EEE4854396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8573" y="4689647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179B54A5-A1E3-463F-87BC-15CDB089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3" y="5041770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30861876-2BFC-0F45-89DB-18D9BE39CABF}"/>
              </a:ext>
            </a:extLst>
          </p:cNvPr>
          <p:cNvSpPr txBox="1"/>
          <p:nvPr/>
        </p:nvSpPr>
        <p:spPr>
          <a:xfrm rot="21204297">
            <a:off x="1760690" y="4011435"/>
            <a:ext cx="1594319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badly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5DADB4CD-A7B6-5FEF-A22F-104526866C6C}"/>
              </a:ext>
            </a:extLst>
          </p:cNvPr>
          <p:cNvSpPr/>
          <p:nvPr/>
        </p:nvSpPr>
        <p:spPr>
          <a:xfrm>
            <a:off x="6149377" y="1199822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C1BDA438-5851-9803-A39F-C4CCC6774C7C}"/>
              </a:ext>
            </a:extLst>
          </p:cNvPr>
          <p:cNvSpPr txBox="1"/>
          <p:nvPr/>
        </p:nvSpPr>
        <p:spPr>
          <a:xfrm rot="322244">
            <a:off x="3982289" y="3812727"/>
            <a:ext cx="1424654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well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ED3484-3EA2-8605-13FC-D5616574B726}"/>
              </a:ext>
            </a:extLst>
          </p:cNvPr>
          <p:cNvSpPr/>
          <p:nvPr/>
        </p:nvSpPr>
        <p:spPr>
          <a:xfrm>
            <a:off x="10624197" y="5578549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716009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3 -0.00463 L 0.03476 -0.35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1.11111E-6 L 0.01263 -0.35301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C603795B-1043-0164-4E45-2E705C84D648}"/>
              </a:ext>
            </a:extLst>
          </p:cNvPr>
          <p:cNvSpPr txBox="1"/>
          <p:nvPr/>
        </p:nvSpPr>
        <p:spPr>
          <a:xfrm>
            <a:off x="277671" y="625883"/>
            <a:ext cx="6251206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I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don’t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want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to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go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with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him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. </a:t>
            </a:r>
          </a:p>
          <a:p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He drives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too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________ 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6722D6D4-FA9E-D1D2-80BB-7F0630066459}"/>
              </a:ext>
            </a:extLst>
          </p:cNvPr>
          <p:cNvGrpSpPr/>
          <p:nvPr/>
        </p:nvGrpSpPr>
        <p:grpSpPr>
          <a:xfrm>
            <a:off x="6398994" y="1862079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51CCCF96-16F9-AFD7-763B-D077F4581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C53A45C1-CF1E-0D6D-F18B-6DADB2CAC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8CEC55EF-07A2-A6EE-F0D2-1D1E2F8D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94" y="5335477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F323DB73-79D2-6232-83F5-E187B84DC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494336" y="5475395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8A6DE8CA-2F65-5134-F786-406D689CF5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0987" y="4880390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C439FDDB-DBCD-13EC-7E82-57ADB304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87" y="5232513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73418F3A-BF1C-AFD7-F2F6-FE33AFE7D1CC}"/>
              </a:ext>
            </a:extLst>
          </p:cNvPr>
          <p:cNvSpPr txBox="1"/>
          <p:nvPr/>
        </p:nvSpPr>
        <p:spPr>
          <a:xfrm rot="21204297">
            <a:off x="1828425" y="4190580"/>
            <a:ext cx="1392346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slow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6C9A7585-224F-9D48-1FBE-101EF1D32AF0}"/>
              </a:ext>
            </a:extLst>
          </p:cNvPr>
          <p:cNvSpPr/>
          <p:nvPr/>
        </p:nvSpPr>
        <p:spPr>
          <a:xfrm>
            <a:off x="5871791" y="1390565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EF04612A-A341-BD8E-4122-59F4FAD4610A}"/>
              </a:ext>
            </a:extLst>
          </p:cNvPr>
          <p:cNvSpPr txBox="1"/>
          <p:nvPr/>
        </p:nvSpPr>
        <p:spPr>
          <a:xfrm rot="322244">
            <a:off x="3902719" y="4019968"/>
            <a:ext cx="13796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fast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0B757F-2F3F-A99E-2136-25AA7C17238D}"/>
              </a:ext>
            </a:extLst>
          </p:cNvPr>
          <p:cNvSpPr/>
          <p:nvPr/>
        </p:nvSpPr>
        <p:spPr>
          <a:xfrm>
            <a:off x="10386206" y="5697353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END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269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468 -0.3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468 -0.3553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2222695" y="1928359"/>
            <a:ext cx="794824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397162168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8942693" y="39204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71C2F-27E4-238A-E072-57F84F21A756}"/>
              </a:ext>
            </a:extLst>
          </p:cNvPr>
          <p:cNvSpPr/>
          <p:nvPr/>
        </p:nvSpPr>
        <p:spPr>
          <a:xfrm>
            <a:off x="904597" y="2498169"/>
            <a:ext cx="19452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slowly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CADD6-B9D3-C606-CF71-D24F52AA1CC4}"/>
              </a:ext>
            </a:extLst>
          </p:cNvPr>
          <p:cNvSpPr/>
          <p:nvPr/>
        </p:nvSpPr>
        <p:spPr>
          <a:xfrm>
            <a:off x="5182412" y="2507983"/>
            <a:ext cx="12101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61513-D162-DB28-7D7A-E6C01F1D68B9}"/>
              </a:ext>
            </a:extLst>
          </p:cNvPr>
          <p:cNvSpPr/>
          <p:nvPr/>
        </p:nvSpPr>
        <p:spPr>
          <a:xfrm>
            <a:off x="8683470" y="2475892"/>
            <a:ext cx="17171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badly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slowly.mp3">
            <a:hlinkClick r:id="" action="ppaction://media"/>
            <a:extLst>
              <a:ext uri="{FF2B5EF4-FFF2-40B4-BE49-F238E27FC236}">
                <a16:creationId xmlns:a16="http://schemas.microsoft.com/office/drawing/2014/main" id="{309AE720-50AB-7FF7-C4C5-0955C5AF7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31205" y="701590"/>
            <a:ext cx="1056277" cy="105627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014489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1301867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71C2F-27E4-238A-E072-57F84F21A756}"/>
              </a:ext>
            </a:extLst>
          </p:cNvPr>
          <p:cNvSpPr/>
          <p:nvPr/>
        </p:nvSpPr>
        <p:spPr>
          <a:xfrm>
            <a:off x="1209264" y="2498169"/>
            <a:ext cx="133594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CADD6-B9D3-C606-CF71-D24F52AA1CC4}"/>
              </a:ext>
            </a:extLst>
          </p:cNvPr>
          <p:cNvSpPr/>
          <p:nvPr/>
        </p:nvSpPr>
        <p:spPr>
          <a:xfrm>
            <a:off x="5182412" y="2507983"/>
            <a:ext cx="12101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61513-D162-DB28-7D7A-E6C01F1D68B9}"/>
              </a:ext>
            </a:extLst>
          </p:cNvPr>
          <p:cNvSpPr/>
          <p:nvPr/>
        </p:nvSpPr>
        <p:spPr>
          <a:xfrm>
            <a:off x="8683470" y="2475892"/>
            <a:ext cx="17171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badly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badly.mp3">
            <a:hlinkClick r:id="" action="ppaction://media"/>
            <a:extLst>
              <a:ext uri="{FF2B5EF4-FFF2-40B4-BE49-F238E27FC236}">
                <a16:creationId xmlns:a16="http://schemas.microsoft.com/office/drawing/2014/main" id="{434D9BAF-1C8C-0CB1-F3D6-A4BA2119E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7146" y="410233"/>
            <a:ext cx="1403438" cy="140343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2039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014489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1301867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71C2F-27E4-238A-E072-57F84F21A756}"/>
              </a:ext>
            </a:extLst>
          </p:cNvPr>
          <p:cNvSpPr/>
          <p:nvPr/>
        </p:nvSpPr>
        <p:spPr>
          <a:xfrm>
            <a:off x="1209264" y="2498169"/>
            <a:ext cx="133594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CADD6-B9D3-C606-CF71-D24F52AA1CC4}"/>
              </a:ext>
            </a:extLst>
          </p:cNvPr>
          <p:cNvSpPr/>
          <p:nvPr/>
        </p:nvSpPr>
        <p:spPr>
          <a:xfrm>
            <a:off x="5182412" y="2507983"/>
            <a:ext cx="12101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61513-D162-DB28-7D7A-E6C01F1D68B9}"/>
              </a:ext>
            </a:extLst>
          </p:cNvPr>
          <p:cNvSpPr/>
          <p:nvPr/>
        </p:nvSpPr>
        <p:spPr>
          <a:xfrm>
            <a:off x="8803631" y="2475892"/>
            <a:ext cx="147681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hard.mp3">
            <a:hlinkClick r:id="" action="ppaction://media"/>
            <a:extLst>
              <a:ext uri="{FF2B5EF4-FFF2-40B4-BE49-F238E27FC236}">
                <a16:creationId xmlns:a16="http://schemas.microsoft.com/office/drawing/2014/main" id="{A2332016-E6EA-2C60-A14D-D1CD51E19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1080" y="632397"/>
            <a:ext cx="1210139" cy="121013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34615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158178" y="3949408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8942693" y="392044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and choose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71C2F-27E4-238A-E072-57F84F21A756}"/>
              </a:ext>
            </a:extLst>
          </p:cNvPr>
          <p:cNvSpPr/>
          <p:nvPr/>
        </p:nvSpPr>
        <p:spPr>
          <a:xfrm>
            <a:off x="1209265" y="2498169"/>
            <a:ext cx="133594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CADD6-B9D3-C606-CF71-D24F52AA1CC4}"/>
              </a:ext>
            </a:extLst>
          </p:cNvPr>
          <p:cNvSpPr/>
          <p:nvPr/>
        </p:nvSpPr>
        <p:spPr>
          <a:xfrm>
            <a:off x="5182412" y="2507983"/>
            <a:ext cx="12101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61513-D162-DB28-7D7A-E6C01F1D68B9}"/>
              </a:ext>
            </a:extLst>
          </p:cNvPr>
          <p:cNvSpPr/>
          <p:nvPr/>
        </p:nvSpPr>
        <p:spPr>
          <a:xfrm>
            <a:off x="8683470" y="2475892"/>
            <a:ext cx="17171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badly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well.mp3">
            <a:hlinkClick r:id="" action="ppaction://media"/>
            <a:extLst>
              <a:ext uri="{FF2B5EF4-FFF2-40B4-BE49-F238E27FC236}">
                <a16:creationId xmlns:a16="http://schemas.microsoft.com/office/drawing/2014/main" id="{46AE14C9-E165-69B0-3B87-65A83A513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6126" y="374672"/>
            <a:ext cx="1464319" cy="146431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49079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D59F96-61D5-4ABB-F7EE-926AE9FD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637" y="5592246"/>
            <a:ext cx="720725" cy="611312"/>
          </a:xfrm>
          <a:prstGeom prst="stripedRightArrow">
            <a:avLst/>
          </a:prstGeom>
          <a:solidFill>
            <a:srgbClr val="00919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hu-HU">
              <a:solidFill>
                <a:srgbClr val="009193"/>
              </a:solidFill>
              <a:latin typeface="Calibri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BEE994-3A96-C26E-19CF-08905B406ADC}"/>
              </a:ext>
            </a:extLst>
          </p:cNvPr>
          <p:cNvSpPr txBox="1"/>
          <p:nvPr/>
        </p:nvSpPr>
        <p:spPr>
          <a:xfrm>
            <a:off x="8524117" y="3059213"/>
            <a:ext cx="27302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GAME</a:t>
            </a:r>
          </a:p>
        </p:txBody>
      </p:sp>
      <p:pic>
        <p:nvPicPr>
          <p:cNvPr id="2" name="Picture 2" descr="http://joshuastanleyimages.files.wordpress.com/2013/04/cartooncatwithknifeandfork.png">
            <a:extLst>
              <a:ext uri="{FF2B5EF4-FFF2-40B4-BE49-F238E27FC236}">
                <a16:creationId xmlns:a16="http://schemas.microsoft.com/office/drawing/2014/main" id="{E4889AC3-6E41-A73A-5BCF-893561F71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00" r="9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7" r="7070" b="1926"/>
          <a:stretch/>
        </p:blipFill>
        <p:spPr bwMode="auto">
          <a:xfrm>
            <a:off x="5724128" y="2173814"/>
            <a:ext cx="1943377" cy="2276210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9 Imagen">
            <a:extLst>
              <a:ext uri="{FF2B5EF4-FFF2-40B4-BE49-F238E27FC236}">
                <a16:creationId xmlns:a16="http://schemas.microsoft.com/office/drawing/2014/main" id="{17DAC109-8C0D-074A-B3E7-2BB39D710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2901212" cy="22150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6 Imagen">
            <a:extLst>
              <a:ext uri="{FF2B5EF4-FFF2-40B4-BE49-F238E27FC236}">
                <a16:creationId xmlns:a16="http://schemas.microsoft.com/office/drawing/2014/main" id="{8BE6306D-2C44-17DC-A18E-B6DDF9FB1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1" y="764704"/>
            <a:ext cx="6961057" cy="1109380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90000"/>
              </a:prstClr>
            </a:outerShdw>
          </a:effectLst>
        </p:spPr>
      </p:pic>
      <p:pic>
        <p:nvPicPr>
          <p:cNvPr id="5" name="21 Imagen">
            <a:extLst>
              <a:ext uri="{FF2B5EF4-FFF2-40B4-BE49-F238E27FC236}">
                <a16:creationId xmlns:a16="http://schemas.microsoft.com/office/drawing/2014/main" id="{E608BC30-CA5D-C7BB-E975-87A08F6E7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0" y="4653136"/>
            <a:ext cx="6961057" cy="1045306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6" name="7 CuadroTexto">
            <a:extLst>
              <a:ext uri="{FF2B5EF4-FFF2-40B4-BE49-F238E27FC236}">
                <a16:creationId xmlns:a16="http://schemas.microsoft.com/office/drawing/2014/main" id="{B481A809-911A-B3FC-B761-1CB1EC75F556}"/>
              </a:ext>
            </a:extLst>
          </p:cNvPr>
          <p:cNvSpPr txBox="1"/>
          <p:nvPr/>
        </p:nvSpPr>
        <p:spPr>
          <a:xfrm>
            <a:off x="899592" y="5805264"/>
            <a:ext cx="513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4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ON ADVERBS OF MANNER</a:t>
            </a:r>
            <a:endParaRPr lang="es-ES" sz="2800" b="1" dirty="0">
              <a:solidFill>
                <a:srgbClr val="FF4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CuadroTexto">
            <a:extLst>
              <a:ext uri="{FF2B5EF4-FFF2-40B4-BE49-F238E27FC236}">
                <a16:creationId xmlns:a16="http://schemas.microsoft.com/office/drawing/2014/main" id="{2B399A01-84FB-D20A-A7D7-3CBCDFC054C4}"/>
              </a:ext>
            </a:extLst>
          </p:cNvPr>
          <p:cNvSpPr txBox="1"/>
          <p:nvPr/>
        </p:nvSpPr>
        <p:spPr>
          <a:xfrm>
            <a:off x="161014" y="1031942"/>
            <a:ext cx="5416591" cy="707886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ln w="28575">
                  <a:noFill/>
                </a:ln>
                <a:solidFill>
                  <a:srgbClr val="00B0F0"/>
                </a:solidFill>
                <a:latin typeface="+mj-lt"/>
              </a:rPr>
              <a:t>He sings ____________</a:t>
            </a:r>
            <a:r>
              <a:rPr lang="es-ES_tradnl" sz="4000" b="1" dirty="0">
                <a:ln w="28575">
                  <a:noFill/>
                </a:ln>
                <a:solidFill>
                  <a:srgbClr val="00B0F0"/>
                </a:solidFill>
                <a:latin typeface="+mj-lt"/>
              </a:rPr>
              <a:t>.</a:t>
            </a:r>
          </a:p>
        </p:txBody>
      </p:sp>
      <p:grpSp>
        <p:nvGrpSpPr>
          <p:cNvPr id="5" name="17 Grupo">
            <a:extLst>
              <a:ext uri="{FF2B5EF4-FFF2-40B4-BE49-F238E27FC236}">
                <a16:creationId xmlns:a16="http://schemas.microsoft.com/office/drawing/2014/main" id="{9313636F-D9EB-99C6-9FBD-B21969E7497A}"/>
              </a:ext>
            </a:extLst>
          </p:cNvPr>
          <p:cNvGrpSpPr/>
          <p:nvPr/>
        </p:nvGrpSpPr>
        <p:grpSpPr>
          <a:xfrm>
            <a:off x="6620486" y="1583561"/>
            <a:ext cx="2667378" cy="3907213"/>
            <a:chOff x="5823480" y="1970059"/>
            <a:chExt cx="2667378" cy="3907213"/>
          </a:xfrm>
        </p:grpSpPr>
        <p:pic>
          <p:nvPicPr>
            <p:cNvPr id="6" name="16 Imagen">
              <a:extLst>
                <a:ext uri="{FF2B5EF4-FFF2-40B4-BE49-F238E27FC236}">
                  <a16:creationId xmlns:a16="http://schemas.microsoft.com/office/drawing/2014/main" id="{80424256-0A28-4C80-7759-B7AC0D885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7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A4E57DBF-C721-F8E7-1497-B68250956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thefinalharvest.org/images/hiolsilver.gif">
            <a:extLst>
              <a:ext uri="{FF2B5EF4-FFF2-40B4-BE49-F238E27FC236}">
                <a16:creationId xmlns:a16="http://schemas.microsoft.com/office/drawing/2014/main" id="{185F3821-7BCE-2939-D07D-22C7B7F1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59" y="5475926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r.photos3.fotosearch.com/bthumb/CSP/CSP991/k11664879.jpg">
            <a:extLst>
              <a:ext uri="{FF2B5EF4-FFF2-40B4-BE49-F238E27FC236}">
                <a16:creationId xmlns:a16="http://schemas.microsoft.com/office/drawing/2014/main" id="{8A6E7810-B7CC-27DA-D6B4-EE64D0B46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583010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5 Imagen">
            <a:extLst>
              <a:ext uri="{FF2B5EF4-FFF2-40B4-BE49-F238E27FC236}">
                <a16:creationId xmlns:a16="http://schemas.microsoft.com/office/drawing/2014/main" id="{CB67959A-2883-C228-EAAA-C2C5132A0E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3084" y="4890546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053D4006-80CD-0F66-7C56-B9809071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67" y="5118172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CuadroTexto">
            <a:extLst>
              <a:ext uri="{FF2B5EF4-FFF2-40B4-BE49-F238E27FC236}">
                <a16:creationId xmlns:a16="http://schemas.microsoft.com/office/drawing/2014/main" id="{06A19BCA-CF17-464A-A668-EEF3B1F5D212}"/>
              </a:ext>
            </a:extLst>
          </p:cNvPr>
          <p:cNvSpPr txBox="1"/>
          <p:nvPr/>
        </p:nvSpPr>
        <p:spPr>
          <a:xfrm rot="21204297">
            <a:off x="1074890" y="4512421"/>
            <a:ext cx="1594319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bad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3" name="18 Llamada ovalada">
            <a:extLst>
              <a:ext uri="{FF2B5EF4-FFF2-40B4-BE49-F238E27FC236}">
                <a16:creationId xmlns:a16="http://schemas.microsoft.com/office/drawing/2014/main" id="{DDF7F623-2D20-2B77-2A30-DF9F6FB0165A}"/>
              </a:ext>
            </a:extLst>
          </p:cNvPr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4" name="10 CuadroTexto">
            <a:extLst>
              <a:ext uri="{FF2B5EF4-FFF2-40B4-BE49-F238E27FC236}">
                <a16:creationId xmlns:a16="http://schemas.microsoft.com/office/drawing/2014/main" id="{B654D3C7-63CF-CB28-FB45-5CA4216D079B}"/>
              </a:ext>
            </a:extLst>
          </p:cNvPr>
          <p:cNvSpPr txBox="1"/>
          <p:nvPr/>
        </p:nvSpPr>
        <p:spPr>
          <a:xfrm rot="322244">
            <a:off x="2909836" y="4295578"/>
            <a:ext cx="1812157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badly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5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5C1A74-3069-1589-0F89-D3E52B8E2EB8}"/>
              </a:ext>
            </a:extLst>
          </p:cNvPr>
          <p:cNvSpPr/>
          <p:nvPr/>
        </p:nvSpPr>
        <p:spPr>
          <a:xfrm>
            <a:off x="10464988" y="5520858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171</Words>
  <Application>Microsoft Macintosh PowerPoint</Application>
  <PresentationFormat>Widescreen</PresentationFormat>
  <Paragraphs>81</Paragraphs>
  <Slides>14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.VnVogue</vt:lpstr>
      <vt:lpstr>Arial</vt:lpstr>
      <vt:lpstr>Calibri</vt:lpstr>
      <vt:lpstr>Calibri Light</vt:lpstr>
      <vt:lpstr>Comic Sans MS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53</cp:revision>
  <dcterms:created xsi:type="dcterms:W3CDTF">2023-01-31T08:21:18Z</dcterms:created>
  <dcterms:modified xsi:type="dcterms:W3CDTF">2025-11-26T01:17:27Z</dcterms:modified>
</cp:coreProperties>
</file>