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2.wav" ContentType="audio/x-wav"/>
  <Override PartName="/ppt/media/audio3.wav" ContentType="audio/x-wav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3" r:id="rId2"/>
    <p:sldId id="319" r:id="rId3"/>
    <p:sldId id="269" r:id="rId4"/>
    <p:sldId id="381" r:id="rId5"/>
    <p:sldId id="378" r:id="rId6"/>
    <p:sldId id="435" r:id="rId7"/>
    <p:sldId id="271" r:id="rId8"/>
    <p:sldId id="300" r:id="rId9"/>
    <p:sldId id="299" r:id="rId10"/>
    <p:sldId id="451" r:id="rId11"/>
    <p:sldId id="452" r:id="rId12"/>
    <p:sldId id="30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93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72" autoAdjust="0"/>
    <p:restoredTop sz="95345" autoAdjust="0"/>
  </p:normalViewPr>
  <p:slideViewPr>
    <p:cSldViewPr snapToGrid="0">
      <p:cViewPr varScale="1">
        <p:scale>
          <a:sx n="109" d="100"/>
          <a:sy n="109" d="100"/>
        </p:scale>
        <p:origin x="200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n Van Rieu (Hugo)" userId="032e726b-b6b7-45df-b0ca-e82fb010a48a" providerId="ADAL" clId="{EDB68CFB-75D3-481B-A9FD-8966A2B1E756}"/>
    <pc:docChg chg="undo custSel addSld delSld modSld">
      <pc:chgData name="Phan Van Rieu (Hugo)" userId="032e726b-b6b7-45df-b0ca-e82fb010a48a" providerId="ADAL" clId="{EDB68CFB-75D3-481B-A9FD-8966A2B1E756}" dt="2024-05-26T11:09:53.989" v="33"/>
      <pc:docMkLst>
        <pc:docMk/>
      </pc:docMkLst>
      <pc:sldChg chg="modSp mod">
        <pc:chgData name="Phan Van Rieu (Hugo)" userId="032e726b-b6b7-45df-b0ca-e82fb010a48a" providerId="ADAL" clId="{EDB68CFB-75D3-481B-A9FD-8966A2B1E756}" dt="2024-05-26T11:05:17.078" v="0" actId="1076"/>
        <pc:sldMkLst>
          <pc:docMk/>
          <pc:sldMk cId="1410545481" sldId="260"/>
        </pc:sldMkLst>
        <pc:picChg chg="mod">
          <ac:chgData name="Phan Van Rieu (Hugo)" userId="032e726b-b6b7-45df-b0ca-e82fb010a48a" providerId="ADAL" clId="{EDB68CFB-75D3-481B-A9FD-8966A2B1E756}" dt="2024-05-26T11:05:17.078" v="0" actId="1076"/>
          <ac:picMkLst>
            <pc:docMk/>
            <pc:sldMk cId="1410545481" sldId="260"/>
            <ac:picMk id="4" creationId="{F762A074-0159-F560-B235-02D920192887}"/>
          </ac:picMkLst>
        </pc:picChg>
      </pc:sldChg>
      <pc:sldChg chg="modSp mod">
        <pc:chgData name="Phan Van Rieu (Hugo)" userId="032e726b-b6b7-45df-b0ca-e82fb010a48a" providerId="ADAL" clId="{EDB68CFB-75D3-481B-A9FD-8966A2B1E756}" dt="2024-05-26T11:08:18.892" v="31" actId="1076"/>
        <pc:sldMkLst>
          <pc:docMk/>
          <pc:sldMk cId="1310337227" sldId="284"/>
        </pc:sldMkLst>
        <pc:picChg chg="mod">
          <ac:chgData name="Phan Van Rieu (Hugo)" userId="032e726b-b6b7-45df-b0ca-e82fb010a48a" providerId="ADAL" clId="{EDB68CFB-75D3-481B-A9FD-8966A2B1E756}" dt="2024-05-26T11:08:18.892" v="31" actId="1076"/>
          <ac:picMkLst>
            <pc:docMk/>
            <pc:sldMk cId="1310337227" sldId="284"/>
            <ac:picMk id="2" creationId="{00000000-0000-0000-0000-000000000000}"/>
          </ac:picMkLst>
        </pc:picChg>
      </pc:sldChg>
      <pc:sldChg chg="del">
        <pc:chgData name="Phan Van Rieu (Hugo)" userId="032e726b-b6b7-45df-b0ca-e82fb010a48a" providerId="ADAL" clId="{EDB68CFB-75D3-481B-A9FD-8966A2B1E756}" dt="2024-05-26T11:08:21.922" v="32" actId="47"/>
        <pc:sldMkLst>
          <pc:docMk/>
          <pc:sldMk cId="454145991" sldId="287"/>
        </pc:sldMkLst>
      </pc:sldChg>
      <pc:sldChg chg="del">
        <pc:chgData name="Phan Van Rieu (Hugo)" userId="032e726b-b6b7-45df-b0ca-e82fb010a48a" providerId="ADAL" clId="{EDB68CFB-75D3-481B-A9FD-8966A2B1E756}" dt="2024-05-26T11:06:42.529" v="9" actId="47"/>
        <pc:sldMkLst>
          <pc:docMk/>
          <pc:sldMk cId="64198653" sldId="289"/>
        </pc:sldMkLst>
      </pc:sldChg>
      <pc:sldChg chg="del">
        <pc:chgData name="Phan Van Rieu (Hugo)" userId="032e726b-b6b7-45df-b0ca-e82fb010a48a" providerId="ADAL" clId="{EDB68CFB-75D3-481B-A9FD-8966A2B1E756}" dt="2024-05-26T11:06:45.907" v="10" actId="47"/>
        <pc:sldMkLst>
          <pc:docMk/>
          <pc:sldMk cId="1756422805" sldId="291"/>
        </pc:sldMkLst>
      </pc:sldChg>
      <pc:sldChg chg="modSp mod">
        <pc:chgData name="Phan Van Rieu (Hugo)" userId="032e726b-b6b7-45df-b0ca-e82fb010a48a" providerId="ADAL" clId="{EDB68CFB-75D3-481B-A9FD-8966A2B1E756}" dt="2024-05-26T11:05:26.305" v="2" actId="20577"/>
        <pc:sldMkLst>
          <pc:docMk/>
          <pc:sldMk cId="3553067512" sldId="306"/>
        </pc:sldMkLst>
        <pc:spChg chg="mod">
          <ac:chgData name="Phan Van Rieu (Hugo)" userId="032e726b-b6b7-45df-b0ca-e82fb010a48a" providerId="ADAL" clId="{EDB68CFB-75D3-481B-A9FD-8966A2B1E756}" dt="2024-05-26T11:05:26.305" v="2" actId="20577"/>
          <ac:spMkLst>
            <pc:docMk/>
            <pc:sldMk cId="3553067512" sldId="306"/>
            <ac:spMk id="7" creationId="{BA386DE9-345A-400C-B2BB-B32B155C2C38}"/>
          </ac:spMkLst>
        </pc:spChg>
      </pc:sldChg>
      <pc:sldChg chg="add">
        <pc:chgData name="Phan Van Rieu (Hugo)" userId="032e726b-b6b7-45df-b0ca-e82fb010a48a" providerId="ADAL" clId="{EDB68CFB-75D3-481B-A9FD-8966A2B1E756}" dt="2024-05-26T11:09:53.989" v="33"/>
        <pc:sldMkLst>
          <pc:docMk/>
          <pc:sldMk cId="2736654800" sldId="383"/>
        </pc:sldMkLst>
      </pc:sldChg>
      <pc:sldChg chg="add">
        <pc:chgData name="Phan Van Rieu (Hugo)" userId="032e726b-b6b7-45df-b0ca-e82fb010a48a" providerId="ADAL" clId="{EDB68CFB-75D3-481B-A9FD-8966A2B1E756}" dt="2024-05-26T11:09:53.989" v="33"/>
        <pc:sldMkLst>
          <pc:docMk/>
          <pc:sldMk cId="3199480147" sldId="434"/>
        </pc:sldMkLst>
      </pc:sldChg>
      <pc:sldChg chg="modSp mod">
        <pc:chgData name="Phan Van Rieu (Hugo)" userId="032e726b-b6b7-45df-b0ca-e82fb010a48a" providerId="ADAL" clId="{EDB68CFB-75D3-481B-A9FD-8966A2B1E756}" dt="2024-05-26T11:06:17.665" v="8" actId="1076"/>
        <pc:sldMkLst>
          <pc:docMk/>
          <pc:sldMk cId="3727022892" sldId="435"/>
        </pc:sldMkLst>
        <pc:spChg chg="mod">
          <ac:chgData name="Phan Van Rieu (Hugo)" userId="032e726b-b6b7-45df-b0ca-e82fb010a48a" providerId="ADAL" clId="{EDB68CFB-75D3-481B-A9FD-8966A2B1E756}" dt="2024-05-26T11:06:09.998" v="6" actId="255"/>
          <ac:spMkLst>
            <pc:docMk/>
            <pc:sldMk cId="3727022892" sldId="435"/>
            <ac:spMk id="12" creationId="{5697AA7F-8B36-30EB-6602-D743E7C7BB2C}"/>
          </ac:spMkLst>
        </pc:spChg>
        <pc:spChg chg="mod">
          <ac:chgData name="Phan Van Rieu (Hugo)" userId="032e726b-b6b7-45df-b0ca-e82fb010a48a" providerId="ADAL" clId="{EDB68CFB-75D3-481B-A9FD-8966A2B1E756}" dt="2024-05-26T11:06:09.998" v="6" actId="255"/>
          <ac:spMkLst>
            <pc:docMk/>
            <pc:sldMk cId="3727022892" sldId="435"/>
            <ac:spMk id="13" creationId="{522B9FF4-E69B-AEBF-E09D-B242DE328CDF}"/>
          </ac:spMkLst>
        </pc:spChg>
        <pc:spChg chg="mod">
          <ac:chgData name="Phan Van Rieu (Hugo)" userId="032e726b-b6b7-45df-b0ca-e82fb010a48a" providerId="ADAL" clId="{EDB68CFB-75D3-481B-A9FD-8966A2B1E756}" dt="2024-05-26T11:06:17.665" v="8" actId="1076"/>
          <ac:spMkLst>
            <pc:docMk/>
            <pc:sldMk cId="3727022892" sldId="435"/>
            <ac:spMk id="14" creationId="{BCFBAD3C-E7A1-A0C8-7F31-62D529458C94}"/>
          </ac:spMkLst>
        </pc:spChg>
        <pc:spChg chg="mod">
          <ac:chgData name="Phan Van Rieu (Hugo)" userId="032e726b-b6b7-45df-b0ca-e82fb010a48a" providerId="ADAL" clId="{EDB68CFB-75D3-481B-A9FD-8966A2B1E756}" dt="2024-05-26T11:06:13.727" v="7" actId="1076"/>
          <ac:spMkLst>
            <pc:docMk/>
            <pc:sldMk cId="3727022892" sldId="435"/>
            <ac:spMk id="15" creationId="{FA8221E3-476D-E908-03F5-A4C71AC69B56}"/>
          </ac:spMkLst>
        </pc:spChg>
        <pc:picChg chg="mod modCrop">
          <ac:chgData name="Phan Van Rieu (Hugo)" userId="032e726b-b6b7-45df-b0ca-e82fb010a48a" providerId="ADAL" clId="{EDB68CFB-75D3-481B-A9FD-8966A2B1E756}" dt="2024-05-26T11:06:00.533" v="5" actId="1076"/>
          <ac:picMkLst>
            <pc:docMk/>
            <pc:sldMk cId="3727022892" sldId="435"/>
            <ac:picMk id="19" creationId="{0732BDCE-34DB-B819-2E00-94994F2BAFBB}"/>
          </ac:picMkLst>
        </pc:picChg>
      </pc:sldChg>
      <pc:sldChg chg="modSp mod">
        <pc:chgData name="Phan Van Rieu (Hugo)" userId="032e726b-b6b7-45df-b0ca-e82fb010a48a" providerId="ADAL" clId="{EDB68CFB-75D3-481B-A9FD-8966A2B1E756}" dt="2024-05-26T11:08:10.316" v="29" actId="1076"/>
        <pc:sldMkLst>
          <pc:docMk/>
          <pc:sldMk cId="3615953375" sldId="436"/>
        </pc:sldMkLst>
        <pc:spChg chg="mod">
          <ac:chgData name="Phan Van Rieu (Hugo)" userId="032e726b-b6b7-45df-b0ca-e82fb010a48a" providerId="ADAL" clId="{EDB68CFB-75D3-481B-A9FD-8966A2B1E756}" dt="2024-05-26T11:08:01.562" v="26" actId="1076"/>
          <ac:spMkLst>
            <pc:docMk/>
            <pc:sldMk cId="3615953375" sldId="436"/>
            <ac:spMk id="6" creationId="{B2550755-1E9B-975B-3F26-1F9AAD06CF7E}"/>
          </ac:spMkLst>
        </pc:spChg>
        <pc:spChg chg="mod">
          <ac:chgData name="Phan Van Rieu (Hugo)" userId="032e726b-b6b7-45df-b0ca-e82fb010a48a" providerId="ADAL" clId="{EDB68CFB-75D3-481B-A9FD-8966A2B1E756}" dt="2024-05-26T11:08:04.122" v="27" actId="1076"/>
          <ac:spMkLst>
            <pc:docMk/>
            <pc:sldMk cId="3615953375" sldId="436"/>
            <ac:spMk id="7" creationId="{0A40F59E-0AA9-7F09-0E3D-437D9742A7F0}"/>
          </ac:spMkLst>
        </pc:spChg>
        <pc:spChg chg="mod">
          <ac:chgData name="Phan Van Rieu (Hugo)" userId="032e726b-b6b7-45df-b0ca-e82fb010a48a" providerId="ADAL" clId="{EDB68CFB-75D3-481B-A9FD-8966A2B1E756}" dt="2024-05-26T11:08:10.316" v="29" actId="1076"/>
          <ac:spMkLst>
            <pc:docMk/>
            <pc:sldMk cId="3615953375" sldId="436"/>
            <ac:spMk id="8" creationId="{CCEC027A-8B8D-8E5A-0143-7DE756BE4516}"/>
          </ac:spMkLst>
        </pc:spChg>
        <pc:picChg chg="mod modCrop">
          <ac:chgData name="Phan Van Rieu (Hugo)" userId="032e726b-b6b7-45df-b0ca-e82fb010a48a" providerId="ADAL" clId="{EDB68CFB-75D3-481B-A9FD-8966A2B1E756}" dt="2024-05-26T11:08:07.003" v="28" actId="1076"/>
          <ac:picMkLst>
            <pc:docMk/>
            <pc:sldMk cId="3615953375" sldId="436"/>
            <ac:picMk id="2" creationId="{1496780D-3A5E-F117-CE9F-F25A6073E4E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94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82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131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355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B9C4683-FE19-4FFA-A3BF-4E54F97C26C9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6491555"/>
            <a:ext cx="12167087" cy="396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B3CAC0-DB73-4BB1-87B5-4607202EF9B8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24911" y="0"/>
            <a:ext cx="12167087" cy="3962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1885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Unit 3:</a:t>
            </a:r>
            <a:r>
              <a:rPr lang="en-US" baseline="0">
                <a:solidFill>
                  <a:schemeClr val="bg1"/>
                </a:solidFill>
              </a:rPr>
              <a:t> My friends and I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002644" y="-22412"/>
            <a:ext cx="2189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Culture - Lesson 2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31885" y="648938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Anh 5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</a:t>
            </a:r>
            <a:r>
              <a:rPr lang="en-US" baseline="0" dirty="0">
                <a:solidFill>
                  <a:schemeClr val="bg1"/>
                </a:solidFill>
              </a:rPr>
              <a:t>DTP Education Solutions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EBFE12-0284-4ADF-B7C8-9B4BF7449CC7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425" y="6505025"/>
            <a:ext cx="705149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9" r:id="rId13"/>
    <p:sldLayoutId id="2147483671" r:id="rId14"/>
    <p:sldLayoutId id="214748367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3.tiff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3.tiff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American_flag.jp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3.tiff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3.tiff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6274" y="-60663"/>
            <a:ext cx="12298274" cy="69177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D14A8-B85F-AEB8-223B-FB02B672C119}"/>
              </a:ext>
            </a:extLst>
          </p:cNvPr>
          <p:cNvSpPr txBox="1"/>
          <p:nvPr/>
        </p:nvSpPr>
        <p:spPr>
          <a:xfrm>
            <a:off x="5728704" y="3186375"/>
            <a:ext cx="57166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FF0000"/>
                </a:solidFill>
              </a:rPr>
              <a:t>Unit 3: </a:t>
            </a:r>
            <a:r>
              <a:rPr lang="en-US" sz="4000" b="1" dirty="0">
                <a:solidFill>
                  <a:srgbClr val="FF0000"/>
                </a:solidFill>
              </a:rPr>
              <a:t>MY FRIENDS AND I</a:t>
            </a:r>
            <a:endParaRPr lang="en-VN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77E83-4AEF-7A26-2100-2566192AE7BC}"/>
              </a:ext>
            </a:extLst>
          </p:cNvPr>
          <p:cNvSpPr txBox="1"/>
          <p:nvPr/>
        </p:nvSpPr>
        <p:spPr>
          <a:xfrm>
            <a:off x="6716734" y="3796994"/>
            <a:ext cx="39459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00B050"/>
                </a:solidFill>
              </a:rPr>
              <a:t>Culture - Lesson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7E4D6-283F-76EC-D1D8-E1E8510B24AC}"/>
              </a:ext>
            </a:extLst>
          </p:cNvPr>
          <p:cNvSpPr txBox="1"/>
          <p:nvPr/>
        </p:nvSpPr>
        <p:spPr>
          <a:xfrm>
            <a:off x="7918581" y="4407613"/>
            <a:ext cx="1831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P</a:t>
            </a:r>
            <a:r>
              <a:rPr lang="en-VN" sz="4000" b="1" dirty="0">
                <a:solidFill>
                  <a:srgbClr val="0070C0"/>
                </a:solidFill>
              </a:rPr>
              <a:t>age </a:t>
            </a:r>
            <a:r>
              <a:rPr lang="en-US" sz="4000" b="1" dirty="0">
                <a:solidFill>
                  <a:srgbClr val="0070C0"/>
                </a:solidFill>
              </a:rPr>
              <a:t>44</a:t>
            </a:r>
            <a:endParaRPr lang="en-VN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404817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D1C1BF9-E0FF-4B49-BD94-7C6EBADF91F1}"/>
              </a:ext>
            </a:extLst>
          </p:cNvPr>
          <p:cNvSpPr/>
          <p:nvPr/>
        </p:nvSpPr>
        <p:spPr>
          <a:xfrm>
            <a:off x="1441376" y="1484267"/>
            <a:ext cx="10176001" cy="1129806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C868642-3D30-AA45-BF17-5C941DCF5F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724590" y="2822712"/>
            <a:ext cx="1099021" cy="11298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D9F2A6-293A-9F4A-AB4D-0A3EED5A373D}"/>
              </a:ext>
            </a:extLst>
          </p:cNvPr>
          <p:cNvSpPr txBox="1"/>
          <p:nvPr/>
        </p:nvSpPr>
        <p:spPr>
          <a:xfrm>
            <a:off x="1714819" y="1593988"/>
            <a:ext cx="9767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70C0"/>
                </a:solidFill>
                <a:latin typeface="Calibri" panose="020F0502020204030204"/>
              </a:rPr>
              <a:t>Hannah lives in the USA.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AA93CC3D-377D-DF4D-8B3F-20ED7A91C1FB}"/>
              </a:ext>
            </a:extLst>
          </p:cNvPr>
          <p:cNvSpPr/>
          <p:nvPr/>
        </p:nvSpPr>
        <p:spPr>
          <a:xfrm>
            <a:off x="2467380" y="4068264"/>
            <a:ext cx="3200400" cy="1186542"/>
          </a:xfrm>
          <a:prstGeom prst="roundRect">
            <a:avLst/>
          </a:prstGeom>
          <a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American Typewriter" panose="02090604020004020304" pitchFamily="18" charset="0"/>
              </a:rPr>
              <a:t>NO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71463DBA-CAE3-C941-9ECE-4FF796112CF0}"/>
              </a:ext>
            </a:extLst>
          </p:cNvPr>
          <p:cNvSpPr/>
          <p:nvPr/>
        </p:nvSpPr>
        <p:spPr>
          <a:xfrm>
            <a:off x="7324193" y="4081527"/>
            <a:ext cx="3200400" cy="1186542"/>
          </a:xfrm>
          <a:prstGeom prst="roundRect">
            <a:avLst/>
          </a:prstGeom>
          <a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American Typewriter" panose="02090604020004020304" pitchFamily="18" charset="0"/>
              </a:rPr>
              <a:t>YES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49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948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948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EF00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EF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%D0%BA%D0%BD%D0%BE%D0%BF%D0%BA%D0%B0 %D0%94%D0%9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D1C1BF9-E0FF-4B49-BD94-7C6EBADF91F1}"/>
              </a:ext>
            </a:extLst>
          </p:cNvPr>
          <p:cNvSpPr/>
          <p:nvPr/>
        </p:nvSpPr>
        <p:spPr>
          <a:xfrm>
            <a:off x="869430" y="1628812"/>
            <a:ext cx="10792918" cy="1354232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C868642-3D30-AA45-BF17-5C941DCF5F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077934" y="499006"/>
            <a:ext cx="1099021" cy="1129806"/>
          </a:xfrm>
          <a:prstGeom prst="rect">
            <a:avLst/>
          </a:prstGeom>
        </p:spPr>
      </p:pic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161A0586-FCC9-9344-A98B-5FDBB4CBECF9}"/>
              </a:ext>
            </a:extLst>
          </p:cNvPr>
          <p:cNvSpPr/>
          <p:nvPr/>
        </p:nvSpPr>
        <p:spPr>
          <a:xfrm>
            <a:off x="1496593" y="4308179"/>
            <a:ext cx="3200400" cy="1186542"/>
          </a:xfrm>
          <a:prstGeom prst="roundRect">
            <a:avLst/>
          </a:prstGeom>
          <a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prstClr val="white"/>
                </a:solidFill>
                <a:latin typeface="American Typewriter" panose="02090604020004020304" pitchFamily="18" charset="0"/>
              </a:rPr>
              <a:t>NO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AA93CC3D-377D-DF4D-8B3F-20ED7A91C1FB}"/>
              </a:ext>
            </a:extLst>
          </p:cNvPr>
          <p:cNvSpPr/>
          <p:nvPr/>
        </p:nvSpPr>
        <p:spPr>
          <a:xfrm>
            <a:off x="6658034" y="4308179"/>
            <a:ext cx="3200400" cy="1186542"/>
          </a:xfrm>
          <a:prstGeom prst="roundRect">
            <a:avLst/>
          </a:prstGeom>
          <a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American Typewriter" panose="02090604020004020304" pitchFamily="18" charset="0"/>
              </a:rPr>
              <a:t>YES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E2A4BC-5513-B947-91C4-2C927547F98A}"/>
              </a:ext>
            </a:extLst>
          </p:cNvPr>
          <p:cNvSpPr txBox="1"/>
          <p:nvPr/>
        </p:nvSpPr>
        <p:spPr>
          <a:xfrm>
            <a:off x="1074473" y="1821778"/>
            <a:ext cx="10382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70C0"/>
                </a:solidFill>
                <a:latin typeface="Calibri" panose="020F0502020204030204"/>
              </a:rPr>
              <a:t>In the USA, children don’t like going camping.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72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EF0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EF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%D0%BA%D0%BD%D0%BE%D0%BF%D0%BA%D0%B0 %D0%94%D0%9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948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948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5450" y="580898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382768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398365"/>
            <a:ext cx="9039225" cy="6026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481" y="405765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dirty="0">
                <a:solidFill>
                  <a:schemeClr val="bg1"/>
                </a:solidFill>
              </a:rPr>
              <a:t>Lead-in</a:t>
            </a:r>
          </a:p>
        </p:txBody>
      </p:sp>
    </p:spTree>
    <p:extLst>
      <p:ext uri="{BB962C8B-B14F-4D97-AF65-F5344CB8AC3E}">
        <p14:creationId xmlns:p14="http://schemas.microsoft.com/office/powerpoint/2010/main" val="25356542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DB8DDE-6F31-B623-E251-8ED0B9B1A0F6}"/>
              </a:ext>
            </a:extLst>
          </p:cNvPr>
          <p:cNvSpPr txBox="1"/>
          <p:nvPr/>
        </p:nvSpPr>
        <p:spPr>
          <a:xfrm>
            <a:off x="365352" y="637431"/>
            <a:ext cx="4467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</a:rPr>
              <a:t>WHAT COUNTRY IS IT?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8B270D-39E2-A2A9-6249-E9A2C9AB4A4F}"/>
              </a:ext>
            </a:extLst>
          </p:cNvPr>
          <p:cNvSpPr txBox="1"/>
          <p:nvPr/>
        </p:nvSpPr>
        <p:spPr>
          <a:xfrm>
            <a:off x="2599297" y="3970704"/>
            <a:ext cx="566982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VN" sz="3600" dirty="0"/>
              <a:t>Its capital is </a:t>
            </a:r>
            <a:r>
              <a:rPr lang="en-US" sz="3600" dirty="0"/>
              <a:t>Washington, D.C.</a:t>
            </a:r>
            <a:endParaRPr lang="en-VN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448AA4-5D23-AD21-9BC4-3D16077DF832}"/>
              </a:ext>
            </a:extLst>
          </p:cNvPr>
          <p:cNvSpPr txBox="1"/>
          <p:nvPr/>
        </p:nvSpPr>
        <p:spPr>
          <a:xfrm>
            <a:off x="1330408" y="5203660"/>
            <a:ext cx="829284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/>
              <a:t>It is the world’s third largest country in size.</a:t>
            </a:r>
            <a:endParaRPr lang="en-VN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4D29DE-2EFD-5E6E-A84E-6F5640B4A4BE}"/>
              </a:ext>
            </a:extLst>
          </p:cNvPr>
          <p:cNvSpPr txBox="1"/>
          <p:nvPr/>
        </p:nvSpPr>
        <p:spPr>
          <a:xfrm>
            <a:off x="1605524" y="1812560"/>
            <a:ext cx="2321661" cy="707886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/>
              <a:t>The U.S.A.</a:t>
            </a:r>
            <a:endParaRPr lang="en-VN" sz="4000" dirty="0"/>
          </a:p>
        </p:txBody>
      </p:sp>
      <p:pic>
        <p:nvPicPr>
          <p:cNvPr id="7" name="Picture 6" descr="A flag flying in the wind&#10;&#10;Description automatically generated">
            <a:extLst>
              <a:ext uri="{FF2B5EF4-FFF2-40B4-BE49-F238E27FC236}">
                <a16:creationId xmlns:a16="http://schemas.microsoft.com/office/drawing/2014/main" id="{B7B5565A-1899-0956-9E48-36F5873B6A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3203" t="10125" r="11773" b="23369"/>
          <a:stretch/>
        </p:blipFill>
        <p:spPr>
          <a:xfrm>
            <a:off x="5561351" y="492916"/>
            <a:ext cx="5831173" cy="344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81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5" grpId="0" build="allAtOnce" animBg="1"/>
      <p:bldP spid="9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807685"/>
            <a:ext cx="7116924" cy="54162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9061" y="3820868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Reading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703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DFF0B8-7FB4-4B13-3509-5C6738777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" y="407527"/>
            <a:ext cx="6337300" cy="698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A flag with stars and stripes&#10;&#10;Description automatically generated">
            <a:extLst>
              <a:ext uri="{FF2B5EF4-FFF2-40B4-BE49-F238E27FC236}">
                <a16:creationId xmlns:a16="http://schemas.microsoft.com/office/drawing/2014/main" id="{46C9D02F-63FF-D42D-6450-14FC3FAC5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978" y="756777"/>
            <a:ext cx="1655718" cy="11428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85D5F3-47DA-4E47-4A6F-A0C18B5C54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648" y="1182729"/>
            <a:ext cx="6197330" cy="698500"/>
          </a:xfrm>
          <a:prstGeom prst="rect">
            <a:avLst/>
          </a:prstGeom>
        </p:spPr>
      </p:pic>
      <p:pic>
        <p:nvPicPr>
          <p:cNvPr id="17" name="Picture 16" descr="A screenshot of a computer&#10;&#10;Description automatically generated">
            <a:extLst>
              <a:ext uri="{FF2B5EF4-FFF2-40B4-BE49-F238E27FC236}">
                <a16:creationId xmlns:a16="http://schemas.microsoft.com/office/drawing/2014/main" id="{D06A4373-4F9F-FA51-90E7-5F235831AD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43" y="1875543"/>
            <a:ext cx="10366838" cy="457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71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lose up of a card&#10;&#10;Description automatically generated">
            <a:extLst>
              <a:ext uri="{FF2B5EF4-FFF2-40B4-BE49-F238E27FC236}">
                <a16:creationId xmlns:a16="http://schemas.microsoft.com/office/drawing/2014/main" id="{0732BDCE-34DB-B819-2E00-94994F2BAF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4"/>
          <a:stretch/>
        </p:blipFill>
        <p:spPr>
          <a:xfrm>
            <a:off x="10005" y="2184410"/>
            <a:ext cx="11996334" cy="30201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697AA7F-8B36-30EB-6602-D743E7C7BB2C}"/>
              </a:ext>
            </a:extLst>
          </p:cNvPr>
          <p:cNvSpPr txBox="1"/>
          <p:nvPr/>
        </p:nvSpPr>
        <p:spPr>
          <a:xfrm>
            <a:off x="4763681" y="2746032"/>
            <a:ext cx="2608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t</a:t>
            </a:r>
            <a:r>
              <a:rPr lang="en-VN" sz="3600" b="1" dirty="0">
                <a:solidFill>
                  <a:srgbClr val="FF0000"/>
                </a:solidFill>
              </a:rPr>
              <a:t>alked about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2B9FF4-E69B-AEBF-E09D-B242DE328CDF}"/>
              </a:ext>
            </a:extLst>
          </p:cNvPr>
          <p:cNvSpPr txBox="1"/>
          <p:nvPr/>
        </p:nvSpPr>
        <p:spPr>
          <a:xfrm>
            <a:off x="5201371" y="3297298"/>
            <a:ext cx="4804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m</a:t>
            </a:r>
            <a:r>
              <a:rPr lang="en-VN" sz="3600" b="1" dirty="0">
                <a:solidFill>
                  <a:srgbClr val="FF0000"/>
                </a:solidFill>
              </a:rPr>
              <a:t>ade some paper crafts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FBAD3C-E7A1-A0C8-7F31-62D529458C94}"/>
              </a:ext>
            </a:extLst>
          </p:cNvPr>
          <p:cNvSpPr txBox="1"/>
          <p:nvPr/>
        </p:nvSpPr>
        <p:spPr>
          <a:xfrm>
            <a:off x="6866626" y="3858920"/>
            <a:ext cx="4278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bow</a:t>
            </a:r>
            <a:r>
              <a:rPr lang="en-VN" sz="3600" b="1" dirty="0">
                <a:solidFill>
                  <a:srgbClr val="FF0000"/>
                </a:solidFill>
              </a:rPr>
              <a:t>ling and camping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8221E3-476D-E908-03F5-A4C71AC69B56}"/>
              </a:ext>
            </a:extLst>
          </p:cNvPr>
          <p:cNvSpPr txBox="1"/>
          <p:nvPr/>
        </p:nvSpPr>
        <p:spPr>
          <a:xfrm>
            <a:off x="7958613" y="4465940"/>
            <a:ext cx="2625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e</a:t>
            </a:r>
            <a:r>
              <a:rPr lang="en-VN" sz="3600" b="1" dirty="0">
                <a:solidFill>
                  <a:srgbClr val="FF0000"/>
                </a:solidFill>
              </a:rPr>
              <a:t>very month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DFF0B8-7FB4-4B13-3509-5C6738777B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" y="407527"/>
            <a:ext cx="6337300" cy="698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A flag with stars and stripes&#10;&#10;Description automatically generated">
            <a:extLst>
              <a:ext uri="{FF2B5EF4-FFF2-40B4-BE49-F238E27FC236}">
                <a16:creationId xmlns:a16="http://schemas.microsoft.com/office/drawing/2014/main" id="{46C9D02F-63FF-D42D-6450-14FC3FAC55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978" y="756777"/>
            <a:ext cx="1655718" cy="11428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85D5F3-47DA-4E47-4A6F-A0C18B5C54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648" y="1182729"/>
            <a:ext cx="619733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2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35413FE-CD52-1A4C-A371-F200E473336E}"/>
              </a:ext>
            </a:extLst>
          </p:cNvPr>
          <p:cNvSpPr txBox="1"/>
          <p:nvPr/>
        </p:nvSpPr>
        <p:spPr>
          <a:xfrm>
            <a:off x="1063309" y="2117995"/>
            <a:ext cx="40712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Britannic Bold" panose="020B0903060703020204" pitchFamily="34" charset="0"/>
              </a:rPr>
              <a:t>YES or NO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Скругленный прямоугольник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67D8687-530D-F64B-B165-E276E067ABBF}"/>
              </a:ext>
            </a:extLst>
          </p:cNvPr>
          <p:cNvSpPr/>
          <p:nvPr/>
        </p:nvSpPr>
        <p:spPr>
          <a:xfrm>
            <a:off x="4822371" y="5169957"/>
            <a:ext cx="2547258" cy="914400"/>
          </a:xfrm>
          <a:prstGeom prst="roundRect">
            <a:avLst/>
          </a:prstGeom>
          <a:solidFill>
            <a:schemeClr val="accent2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59D2FC39-FAA9-92EA-646E-2E65FDCC0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27" y="871245"/>
            <a:ext cx="7951796" cy="3509162"/>
          </a:xfrm>
          <a:prstGeom prst="rect">
            <a:avLst/>
          </a:prstGeom>
        </p:spPr>
      </p:pic>
      <p:sp>
        <p:nvSpPr>
          <p:cNvPr id="4" name="Скругленный прямоугольник 13">
            <a:extLst>
              <a:ext uri="{FF2B5EF4-FFF2-40B4-BE49-F238E27FC236}">
                <a16:creationId xmlns:a16="http://schemas.microsoft.com/office/drawing/2014/main" id="{BE5FFAD1-26DD-096A-C6E6-59221790775D}"/>
              </a:ext>
            </a:extLst>
          </p:cNvPr>
          <p:cNvSpPr/>
          <p:nvPr/>
        </p:nvSpPr>
        <p:spPr>
          <a:xfrm>
            <a:off x="8689435" y="2971561"/>
            <a:ext cx="3200400" cy="1186542"/>
          </a:xfrm>
          <a:prstGeom prst="roundRect">
            <a:avLst/>
          </a:prstGeom>
          <a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American Typewriter" panose="02090604020004020304" pitchFamily="18" charset="0"/>
              </a:rPr>
              <a:t>YES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Скругленный прямоугольник 14">
            <a:extLst>
              <a:ext uri="{FF2B5EF4-FFF2-40B4-BE49-F238E27FC236}">
                <a16:creationId xmlns:a16="http://schemas.microsoft.com/office/drawing/2014/main" id="{FC6E198A-FCFA-D6FD-88FE-7C1D4452CFF3}"/>
              </a:ext>
            </a:extLst>
          </p:cNvPr>
          <p:cNvSpPr/>
          <p:nvPr/>
        </p:nvSpPr>
        <p:spPr>
          <a:xfrm>
            <a:off x="8583120" y="1198989"/>
            <a:ext cx="3200400" cy="1186542"/>
          </a:xfrm>
          <a:prstGeom prst="roundRect">
            <a:avLst/>
          </a:prstGeom>
          <a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American Typewriter" panose="02090604020004020304" pitchFamily="18" charset="0"/>
              </a:rPr>
              <a:t>NO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42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D1C1BF9-E0FF-4B49-BD94-7C6EBADF91F1}"/>
              </a:ext>
            </a:extLst>
          </p:cNvPr>
          <p:cNvSpPr/>
          <p:nvPr/>
        </p:nvSpPr>
        <p:spPr>
          <a:xfrm>
            <a:off x="869430" y="1628812"/>
            <a:ext cx="10792918" cy="1354232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C868642-3D30-AA45-BF17-5C941DCF5F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077934" y="499006"/>
            <a:ext cx="1099021" cy="1129806"/>
          </a:xfrm>
          <a:prstGeom prst="rect">
            <a:avLst/>
          </a:prstGeom>
        </p:spPr>
      </p:pic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161A0586-FCC9-9344-A98B-5FDBB4CBECF9}"/>
              </a:ext>
            </a:extLst>
          </p:cNvPr>
          <p:cNvSpPr/>
          <p:nvPr/>
        </p:nvSpPr>
        <p:spPr>
          <a:xfrm>
            <a:off x="1496593" y="4308179"/>
            <a:ext cx="3200400" cy="1186542"/>
          </a:xfrm>
          <a:prstGeom prst="roundRect">
            <a:avLst/>
          </a:prstGeom>
          <a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prstClr val="white"/>
                </a:solidFill>
                <a:latin typeface="American Typewriter" panose="02090604020004020304" pitchFamily="18" charset="0"/>
              </a:rPr>
              <a:t>NO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AA93CC3D-377D-DF4D-8B3F-20ED7A91C1FB}"/>
              </a:ext>
            </a:extLst>
          </p:cNvPr>
          <p:cNvSpPr/>
          <p:nvPr/>
        </p:nvSpPr>
        <p:spPr>
          <a:xfrm>
            <a:off x="6658034" y="4308179"/>
            <a:ext cx="3200400" cy="1186542"/>
          </a:xfrm>
          <a:prstGeom prst="roundRect">
            <a:avLst/>
          </a:prstGeom>
          <a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American Typewriter" panose="02090604020004020304" pitchFamily="18" charset="0"/>
              </a:rPr>
              <a:t>YES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E2A4BC-5513-B947-91C4-2C927547F98A}"/>
              </a:ext>
            </a:extLst>
          </p:cNvPr>
          <p:cNvSpPr txBox="1"/>
          <p:nvPr/>
        </p:nvSpPr>
        <p:spPr>
          <a:xfrm>
            <a:off x="1074473" y="1821778"/>
            <a:ext cx="10382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70C0"/>
                </a:solidFill>
                <a:latin typeface="Calibri" panose="020F0502020204030204"/>
              </a:rPr>
              <a:t>Hoa had a sleepover at her friend Betty’s house.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211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EF0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EF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%D0%BA%D0%BD%D0%BE%D0%BF%D0%BA%D0%B0 %D0%94%D0%9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948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948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4" grpId="0" animBg="1"/>
      <p:bldP spid="1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D1C1BF9-E0FF-4B49-BD94-7C6EBADF91F1}"/>
              </a:ext>
            </a:extLst>
          </p:cNvPr>
          <p:cNvSpPr/>
          <p:nvPr/>
        </p:nvSpPr>
        <p:spPr>
          <a:xfrm>
            <a:off x="1441376" y="1484267"/>
            <a:ext cx="10176001" cy="112980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C868642-3D30-AA45-BF17-5C941DCF5F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724590" y="2822712"/>
            <a:ext cx="1099021" cy="11298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D9F2A6-293A-9F4A-AB4D-0A3EED5A373D}"/>
              </a:ext>
            </a:extLst>
          </p:cNvPr>
          <p:cNvSpPr txBox="1"/>
          <p:nvPr/>
        </p:nvSpPr>
        <p:spPr>
          <a:xfrm>
            <a:off x="1714819" y="1593988"/>
            <a:ext cx="9767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70C0"/>
                </a:solidFill>
                <a:latin typeface="Calibri" panose="020F0502020204030204"/>
              </a:rPr>
              <a:t>Hannah had a great weekend with her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/>
              </a:rPr>
              <a:t>feiends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/>
              </a:rPr>
              <a:t>.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AA93CC3D-377D-DF4D-8B3F-20ED7A91C1FB}"/>
              </a:ext>
            </a:extLst>
          </p:cNvPr>
          <p:cNvSpPr/>
          <p:nvPr/>
        </p:nvSpPr>
        <p:spPr>
          <a:xfrm>
            <a:off x="2467380" y="4068264"/>
            <a:ext cx="3200400" cy="1186542"/>
          </a:xfrm>
          <a:prstGeom prst="roundRect">
            <a:avLst/>
          </a:prstGeom>
          <a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American Typewriter" panose="02090604020004020304" pitchFamily="18" charset="0"/>
              </a:rPr>
              <a:t>NO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71463DBA-CAE3-C941-9ECE-4FF796112CF0}"/>
              </a:ext>
            </a:extLst>
          </p:cNvPr>
          <p:cNvSpPr/>
          <p:nvPr/>
        </p:nvSpPr>
        <p:spPr>
          <a:xfrm>
            <a:off x="7324193" y="4081527"/>
            <a:ext cx="3200400" cy="1186542"/>
          </a:xfrm>
          <a:prstGeom prst="roundRect">
            <a:avLst/>
          </a:prstGeom>
          <a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American Typewriter" panose="02090604020004020304" pitchFamily="18" charset="0"/>
              </a:rPr>
              <a:t>YES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36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948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948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EF00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EF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%D0%BA%D0%BD%D0%BE%D0%BF%D0%BA%D0%B0 %D0%94%D0%9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123</Words>
  <Application>Microsoft Macintosh PowerPoint</Application>
  <PresentationFormat>Widescreen</PresentationFormat>
  <Paragraphs>33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American Typewriter</vt:lpstr>
      <vt:lpstr>Arial</vt:lpstr>
      <vt:lpstr>Britannic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Microsoft Office User</cp:lastModifiedBy>
  <cp:revision>70</cp:revision>
  <dcterms:created xsi:type="dcterms:W3CDTF">2023-01-31T08:21:18Z</dcterms:created>
  <dcterms:modified xsi:type="dcterms:W3CDTF">2025-11-26T01:53:18Z</dcterms:modified>
</cp:coreProperties>
</file>