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57" r:id="rId3"/>
    <p:sldId id="258" r:id="rId4"/>
    <p:sldId id="288" r:id="rId5"/>
    <p:sldId id="285" r:id="rId6"/>
    <p:sldId id="265" r:id="rId7"/>
    <p:sldId id="289" r:id="rId8"/>
    <p:sldId id="264" r:id="rId9"/>
    <p:sldId id="25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3333FF"/>
    <a:srgbClr val="CC00CC"/>
    <a:srgbClr val="FFCCFF"/>
    <a:srgbClr val="9900CC"/>
    <a:srgbClr val="FF99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9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loud 4"/>
          <p:cNvSpPr/>
          <p:nvPr/>
        </p:nvSpPr>
        <p:spPr>
          <a:xfrm>
            <a:off x="1196788" y="1223682"/>
            <a:ext cx="9493624" cy="3630708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luyện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nhanh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mềm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209400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6C80A5A-72BA-45B9-A254-2A8D09624ECF}"/>
              </a:ext>
            </a:extLst>
          </p:cNvPr>
          <p:cNvSpPr txBox="1"/>
          <p:nvPr/>
        </p:nvSpPr>
        <p:spPr>
          <a:xfrm>
            <a:off x="1080402" y="218767"/>
            <a:ext cx="19720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CHƯƠNG 1</a:t>
            </a:r>
            <a:endParaRPr lang="vi-VN" sz="28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49F577-F92A-4405-A19E-48EB947980F5}"/>
              </a:ext>
            </a:extLst>
          </p:cNvPr>
          <p:cNvSpPr txBox="1"/>
          <p:nvPr/>
        </p:nvSpPr>
        <p:spPr>
          <a:xfrm>
            <a:off x="2893749" y="426442"/>
            <a:ext cx="68885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MÁY TÍNH VÀ </a:t>
            </a:r>
            <a:r>
              <a:rPr lang="en-US" sz="3600" b="1" dirty="0" smtClean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</a:t>
            </a:r>
            <a:endParaRPr lang="vi-VN" sz="3600" b="1" dirty="0">
              <a:ln>
                <a:solidFill>
                  <a:schemeClr val="bg1"/>
                </a:solidFill>
              </a:ln>
              <a:solidFill>
                <a:srgbClr val="00B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2628479" y="2147208"/>
            <a:ext cx="6233132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vi-VN" sz="40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 </a:t>
            </a:r>
            <a:r>
              <a:rPr lang="en-US" sz="4000" b="1" dirty="0" smtClean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13</a:t>
            </a:r>
            <a:endParaRPr lang="vi-VN" sz="4000" b="1" dirty="0">
              <a:ln w="28575">
                <a:solidFill>
                  <a:schemeClr val="bg1"/>
                </a:solidFill>
              </a:ln>
              <a:solidFill>
                <a:srgbClr val="3333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4000" b="1" dirty="0" smtClean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 HÀNH SỬ DỤNG BÀN PHÍM</a:t>
            </a:r>
            <a:endParaRPr lang="vi-VN" sz="4000" b="1" dirty="0">
              <a:ln w="28575">
                <a:solidFill>
                  <a:schemeClr val="bg1"/>
                </a:solidFill>
              </a:ln>
              <a:solidFill>
                <a:srgbClr val="3333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2068" y="6537279"/>
            <a:ext cx="1751108" cy="22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4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27" y="295836"/>
            <a:ext cx="3420802" cy="64488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54866" y="1195233"/>
            <a:ext cx="9614523" cy="1598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30000"/>
              </a:lnSpc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30000"/>
              </a:lnSpc>
              <a:buClr>
                <a:srgbClr val="FF0000"/>
              </a:buClr>
            </a:pP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Kích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mềm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Notepad</a:t>
            </a:r>
          </a:p>
          <a:p>
            <a:pPr>
              <a:lnSpc>
                <a:spcPct val="130000"/>
              </a:lnSpc>
              <a:buClr>
                <a:srgbClr val="FF0000"/>
              </a:buClr>
            </a:pP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N</a:t>
            </a:r>
            <a:r>
              <a:rPr lang="vi-VN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hập hai dòng văn bản về thông tin như hình 13.2.</a:t>
            </a:r>
            <a:endParaRPr lang="en-US" sz="26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9734" y="1383415"/>
            <a:ext cx="875644" cy="76914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9798" y="2811881"/>
            <a:ext cx="8472706" cy="3589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050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27" y="295836"/>
            <a:ext cx="3420802" cy="644884"/>
          </a:xfrm>
          <a:prstGeom prst="rect">
            <a:avLst/>
          </a:prstGeom>
        </p:spPr>
      </p:pic>
      <p:sp>
        <p:nvSpPr>
          <p:cNvPr id="15" name="Cloud 14"/>
          <p:cNvSpPr/>
          <p:nvPr/>
        </p:nvSpPr>
        <p:spPr>
          <a:xfrm>
            <a:off x="1099807" y="1750155"/>
            <a:ext cx="9637466" cy="3630708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sự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khác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việc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xoá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Delete </a:t>
            </a:r>
            <a:r>
              <a:rPr lang="en-US" sz="3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Backspace</a:t>
            </a:r>
            <a:r>
              <a:rPr lang="en-US" sz="3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3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497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7515" y="319711"/>
            <a:ext cx="3640665" cy="767548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089429" y="1363973"/>
            <a:ext cx="5477626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endParaRPr lang="en-US" sz="26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20806" y="1328115"/>
            <a:ext cx="9048430" cy="6524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30000"/>
              </a:lnSpc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</a:t>
            </a:r>
            <a:r>
              <a:rPr lang="vi-VN" sz="28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 gõ tiếp hai dòng thể hiện như ở hình </a:t>
            </a:r>
            <a:r>
              <a:rPr lang="vi-VN" sz="28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13.3</a:t>
            </a:r>
            <a:r>
              <a:rPr lang="vi-VN" sz="28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429" y="2207602"/>
            <a:ext cx="9862978" cy="4001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61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8651" y="293788"/>
            <a:ext cx="3657995" cy="76120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44026" y="1319928"/>
            <a:ext cx="10114916" cy="165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30000"/>
              </a:lnSpc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30000"/>
              </a:lnSpc>
              <a:buClr>
                <a:srgbClr val="FF0000"/>
              </a:buClr>
            </a:pP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Trao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chữ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hoa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Xem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đọc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thêm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trang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27)</a:t>
            </a:r>
            <a:endParaRPr lang="en-US" sz="26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  <a:buClr>
                <a:srgbClr val="FF0000"/>
              </a:buClr>
            </a:pP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N</a:t>
            </a:r>
            <a:r>
              <a:rPr lang="vi-VN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hập đoạn văn bản dưới đây (không cần gõ dấu): </a:t>
            </a:r>
            <a:endParaRPr lang="en-US" sz="2600" dirty="0" smtClean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54866" y="3117263"/>
            <a:ext cx="10225752" cy="1316182"/>
          </a:xfrm>
          <a:prstGeom prst="rect">
            <a:avLst/>
          </a:prstGeom>
          <a:noFill/>
          <a:ln w="28575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30000"/>
              </a:lnSpc>
            </a:pP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nhấn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nút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trái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thả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ngón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6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r>
              <a:rPr lang="en-US" sz="26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</a:t>
            </a:r>
            <a:r>
              <a:rPr lang="en-US" sz="2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đúp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nhấn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nhanh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nút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trái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thả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ngón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143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32116" y="1371706"/>
            <a:ext cx="6096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vi-VN" sz="2400" dirty="0">
                <a:solidFill>
                  <a:srgbClr val="000000"/>
                </a:solidFill>
                <a:latin typeface="OpenSans-Regular"/>
              </a:rPr>
              <a:t>Truyền thống Quân đội nhân dân</a:t>
            </a:r>
          </a:p>
          <a:p>
            <a:pPr algn="just"/>
            <a:r>
              <a:rPr lang="vi-VN" sz="2400" dirty="0">
                <a:solidFill>
                  <a:srgbClr val="000000"/>
                </a:solidFill>
                <a:latin typeface="OpenSans-Regular"/>
              </a:rPr>
              <a:t>Mỗi năm chỉ đến một lần hiển nhiên</a:t>
            </a:r>
          </a:p>
          <a:p>
            <a:pPr algn="just"/>
            <a:r>
              <a:rPr lang="vi-VN" sz="2400" dirty="0">
                <a:solidFill>
                  <a:srgbClr val="000000"/>
                </a:solidFill>
                <a:latin typeface="OpenSans-Regular"/>
              </a:rPr>
              <a:t>Cờ hoa rực sắc ba miền</a:t>
            </a:r>
          </a:p>
          <a:p>
            <a:pPr algn="just"/>
            <a:r>
              <a:rPr lang="vi-VN" sz="2400" dirty="0">
                <a:solidFill>
                  <a:srgbClr val="000000"/>
                </a:solidFill>
                <a:latin typeface="OpenSans-Regular"/>
              </a:rPr>
              <a:t>Nhớ về một thuở ghi tên đời mình</a:t>
            </a:r>
          </a:p>
          <a:p>
            <a:pPr algn="just"/>
            <a:r>
              <a:rPr lang="vi-VN" sz="2400" dirty="0">
                <a:solidFill>
                  <a:srgbClr val="000000"/>
                </a:solidFill>
                <a:latin typeface="OpenSans-Regular"/>
              </a:rPr>
              <a:t>Trãi bao mất mát, hi sinh</a:t>
            </a:r>
          </a:p>
          <a:p>
            <a:pPr algn="just"/>
            <a:r>
              <a:rPr lang="vi-VN" sz="2400" dirty="0">
                <a:solidFill>
                  <a:srgbClr val="000000"/>
                </a:solidFill>
                <a:latin typeface="OpenSans-Regular"/>
              </a:rPr>
              <a:t>Bảy mốt năm, vẫn trọn tình nước non</a:t>
            </a:r>
          </a:p>
          <a:p>
            <a:pPr algn="just"/>
            <a:r>
              <a:rPr lang="vi-VN" sz="2400" dirty="0">
                <a:solidFill>
                  <a:srgbClr val="000000"/>
                </a:solidFill>
                <a:latin typeface="OpenSans-Regular"/>
              </a:rPr>
              <a:t>“Trăm năm bia đá thì mòn”</a:t>
            </a:r>
          </a:p>
          <a:p>
            <a:pPr algn="just"/>
            <a:r>
              <a:rPr lang="vi-VN" sz="2400" dirty="0">
                <a:solidFill>
                  <a:srgbClr val="000000"/>
                </a:solidFill>
                <a:latin typeface="OpenSans-Regular"/>
              </a:rPr>
              <a:t>Vẫn mong truyền thống vẹn tròn ngàn năm.</a:t>
            </a:r>
          </a:p>
          <a:p>
            <a:pPr algn="just"/>
            <a:r>
              <a:rPr lang="vi-VN" sz="2400" dirty="0">
                <a:solidFill>
                  <a:srgbClr val="000000"/>
                </a:solidFill>
                <a:latin typeface="OpenSans-Regular"/>
              </a:rPr>
              <a:t>Đời người như kiếp phận con tằm</a:t>
            </a:r>
          </a:p>
          <a:p>
            <a:pPr algn="just"/>
            <a:r>
              <a:rPr lang="vi-VN" sz="2400" dirty="0">
                <a:solidFill>
                  <a:srgbClr val="000000"/>
                </a:solidFill>
                <a:latin typeface="OpenSans-Regular"/>
              </a:rPr>
              <a:t>Nuôi tình nhả nghĩa vụ chăm lòng người</a:t>
            </a:r>
          </a:p>
          <a:p>
            <a:pPr algn="just"/>
            <a:r>
              <a:rPr lang="vi-VN" sz="2400" dirty="0">
                <a:solidFill>
                  <a:srgbClr val="000000"/>
                </a:solidFill>
                <a:latin typeface="OpenSans-Regular"/>
              </a:rPr>
              <a:t>Dù cho thịt nát xương rơi</a:t>
            </a:r>
          </a:p>
          <a:p>
            <a:pPr algn="just"/>
            <a:r>
              <a:rPr lang="vi-VN" sz="2400" dirty="0">
                <a:solidFill>
                  <a:srgbClr val="000000"/>
                </a:solidFill>
                <a:latin typeface="OpenSans-Regular"/>
              </a:rPr>
              <a:t>Bấy nhiêu năm vẫn rạng ngời chữ nhân.</a:t>
            </a:r>
            <a:endParaRPr lang="vi-VN" sz="2400" b="0" i="0" dirty="0">
              <a:solidFill>
                <a:srgbClr val="000000"/>
              </a:solidFill>
              <a:effectLst/>
              <a:latin typeface="OpenSans-Regular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16036" y="374073"/>
            <a:ext cx="26517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 HÀO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2550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0315" t="2710" r="18621" b="-1"/>
          <a:stretch/>
        </p:blipFill>
        <p:spPr>
          <a:xfrm>
            <a:off x="701412" y="2127531"/>
            <a:ext cx="2552130" cy="3401331"/>
          </a:xfrm>
          <a:prstGeom prst="rect">
            <a:avLst/>
          </a:prstGeom>
        </p:spPr>
      </p:pic>
      <p:sp>
        <p:nvSpPr>
          <p:cNvPr id="8" name="Horizontal Scroll 7"/>
          <p:cNvSpPr/>
          <p:nvPr/>
        </p:nvSpPr>
        <p:spPr>
          <a:xfrm>
            <a:off x="3253542" y="1924334"/>
            <a:ext cx="7808158" cy="2888966"/>
          </a:xfrm>
          <a:prstGeom prst="horizontalScroll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9538" algn="just">
              <a:lnSpc>
                <a:spcPct val="130000"/>
              </a:lnSpc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mềm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Notepad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giúp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quen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việc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văn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bản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nhanh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2803165" y="2265529"/>
            <a:ext cx="354842" cy="341193"/>
          </a:xfrm>
          <a:prstGeom prst="ellipse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516563" y="2538484"/>
            <a:ext cx="259307" cy="266130"/>
          </a:xfrm>
          <a:prstGeom prst="ellipse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4502727" y="460627"/>
            <a:ext cx="3186545" cy="748145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GHI  NHỚ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21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3360800" y="2557319"/>
            <a:ext cx="5145960" cy="186512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vi-VN" sz="48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CHÀO TẠM BIỆT</a:t>
            </a:r>
          </a:p>
          <a:p>
            <a:pPr algn="ctr">
              <a:lnSpc>
                <a:spcPct val="120000"/>
              </a:lnSpc>
            </a:pPr>
            <a:r>
              <a:rPr lang="vi-VN" sz="48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 EM!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2068" y="6537279"/>
            <a:ext cx="1751108" cy="22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281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1286</TotalTime>
  <Words>226</Words>
  <Application>Microsoft Office PowerPoint</Application>
  <PresentationFormat>Widescreen</PresentationFormat>
  <Paragraphs>32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OpenSans-Regular</vt:lpstr>
      <vt:lpstr>Tahoma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Admin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MAYCHU</cp:lastModifiedBy>
  <cp:revision>171</cp:revision>
  <dcterms:created xsi:type="dcterms:W3CDTF">2022-01-27T15:18:21Z</dcterms:created>
  <dcterms:modified xsi:type="dcterms:W3CDTF">2025-12-02T07:10:43Z</dcterms:modified>
</cp:coreProperties>
</file>