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5" r:id="rId2"/>
    <p:sldId id="276" r:id="rId3"/>
    <p:sldId id="277" r:id="rId4"/>
    <p:sldId id="288" r:id="rId5"/>
    <p:sldId id="284" r:id="rId6"/>
    <p:sldId id="329" r:id="rId7"/>
    <p:sldId id="334" r:id="rId8"/>
    <p:sldId id="335" r:id="rId9"/>
    <p:sldId id="336" r:id="rId10"/>
    <p:sldId id="308" r:id="rId11"/>
    <p:sldId id="337" r:id="rId12"/>
    <p:sldId id="311" r:id="rId13"/>
  </p:sldIdLst>
  <p:sldSz cx="12192000" cy="6858000"/>
  <p:notesSz cx="6858000" cy="9144000"/>
  <p:embeddedFontLst>
    <p:embeddedFont>
      <p:font typeface="Cambria" panose="02040503050406030204" pitchFamily="18" charset="0"/>
      <p:regular r:id="rId14"/>
      <p:bold r:id="rId15"/>
      <p:italic r:id="rId16"/>
      <p:boldItalic r:id="rId17"/>
    </p:embeddedFont>
    <p:embeddedFont>
      <p:font typeface="Cambria Math" panose="02040503050406030204" pitchFamily="18" charset="0"/>
      <p:regular r:id="rId18"/>
    </p:embeddedFont>
    <p:embeddedFont>
      <p:font typeface="iCiel Pony" panose="02000000000000000000" pitchFamily="2" charset="0"/>
      <p:regular r:id="rId19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A3C8A8"/>
    <a:srgbClr val="CCFFCC"/>
    <a:srgbClr val="66FF33"/>
    <a:srgbClr val="F3FD68"/>
    <a:srgbClr val="FFFF99"/>
    <a:srgbClr val="CC99FF"/>
    <a:srgbClr val="66FFFF"/>
    <a:srgbClr val="DAEEFA"/>
    <a:srgbClr val="FFFB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0278" autoAdjust="0"/>
  </p:normalViewPr>
  <p:slideViewPr>
    <p:cSldViewPr snapToGrid="0">
      <p:cViewPr varScale="1">
        <p:scale>
          <a:sx n="57" d="100"/>
          <a:sy n="57" d="100"/>
        </p:scale>
        <p:origin x="10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19AFF-13A4-DDF7-55C9-826CC43E91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54D7AE-DB8E-6C9D-681F-0601C943B3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096BC-4933-CFE1-FC31-DDFA859C45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A2F513-F265-432B-B91E-AF926462B1FE}" type="datetimeFigureOut">
              <a:rPr lang="vi-VN" smtClean="0"/>
              <a:t>06/10/2024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9875B-2F76-189A-1A1E-59BB9186B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1B73B3-9D6B-8247-CFDE-EE123377E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CBD5CF-9025-434B-9A75-CAF629E70D3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0134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55746-DC74-A667-5063-71F0ADB5D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C4CE71-D7C1-02EE-AC23-AD46566034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A35DF-E4C9-3B65-3FEE-D067B6F646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A2F513-F265-432B-B91E-AF926462B1FE}" type="datetimeFigureOut">
              <a:rPr lang="vi-VN" smtClean="0"/>
              <a:t>06/10/2024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571D36-7964-23BC-198E-F287C3AFC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0D704-12BB-E23B-EDE6-B18DF7FBD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CBD5CF-9025-434B-9A75-CAF629E70D3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4294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CAA241-3C75-7EE0-7A3D-E33AB0C54F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FF90CC-A63F-7E54-8D75-DF4AD70B4C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1DD87-04CE-2298-EB2D-4D99C3910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A2F513-F265-432B-B91E-AF926462B1FE}" type="datetimeFigureOut">
              <a:rPr lang="vi-VN" smtClean="0"/>
              <a:t>06/10/2024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47DBC-3E57-843F-C0AB-72EE27FF2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6CA091-5C64-F505-744B-2A395B429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CBD5CF-9025-434B-9A75-CAF629E70D3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9102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82CB8-B783-70C1-279B-59C0A1766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02631-D1B0-540C-4CEE-8396DD002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991608-BDB3-0FF4-E4BB-828859A534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A2F513-F265-432B-B91E-AF926462B1FE}" type="datetimeFigureOut">
              <a:rPr lang="vi-VN" smtClean="0"/>
              <a:t>06/10/2024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D4ADD8-4F8C-50B5-E32D-A50C91962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4C35C-7027-C044-1240-43A0B4891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CBD5CF-9025-434B-9A75-CAF629E70D3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6097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0334F-A23A-9D06-B1EF-611A504FD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254007-BFCE-7E27-3EC8-73FF85C81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95146-4A4D-03B1-84AC-2F342AFBC2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A2F513-F265-432B-B91E-AF926462B1FE}" type="datetimeFigureOut">
              <a:rPr lang="vi-VN" smtClean="0"/>
              <a:t>06/10/2024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AD191F-000C-8735-921F-101BC8313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7C934-163E-3FB9-BA9D-28A306381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CBD5CF-9025-434B-9A75-CAF629E70D3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7664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F3EDF-6701-56F9-A65C-15D9542C6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EEFAE-1920-A1CD-4AB8-3492298A1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261ACE-2D8D-6534-05C4-CD13725E39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9DB799-6CB6-9FF2-FFE3-AAEA9FE1D9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A2F513-F265-432B-B91E-AF926462B1FE}" type="datetimeFigureOut">
              <a:rPr lang="vi-VN" smtClean="0"/>
              <a:t>06/10/2024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28DE35-DC39-9A49-134C-9EC13236B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C7BA05-ACB5-2986-DF37-C3C6E7C7F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CBD5CF-9025-434B-9A75-CAF629E70D3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3349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FBB02-E6FF-A846-6BCD-D4597F34E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150B49-E49E-85F8-BBB9-8ADE20F8B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991491-0F52-F965-27D7-8AD7E28EAE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9D9BBE-770E-0D17-A91A-41A70AFE4D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E9AFCD-9B7C-42DF-633F-52755A3C7C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D9F349-A4C5-EB78-3B12-9F26B19769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A2F513-F265-432B-B91E-AF926462B1FE}" type="datetimeFigureOut">
              <a:rPr lang="vi-VN" smtClean="0"/>
              <a:t>06/10/2024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186CB2-B007-1E28-E9E3-D58F4DB4B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0AF5A3-7661-6213-EAB4-E31997327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CBD5CF-9025-434B-9A75-CAF629E70D3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9004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4CCF1-ADBC-4532-FF8D-D1EB5C144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BD4853-BFAE-14C6-B28A-49A05A2AA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A2F513-F265-432B-B91E-AF926462B1FE}" type="datetimeFigureOut">
              <a:rPr lang="vi-VN" smtClean="0"/>
              <a:t>06/10/2024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2E4482-D414-F5B4-5299-D72B7A67F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0A037A-E363-B370-9483-9DC43B273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CBD5CF-9025-434B-9A75-CAF629E70D3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4596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3D4634-2E76-73F6-946F-C9008FC0B5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A2F513-F265-432B-B91E-AF926462B1FE}" type="datetimeFigureOut">
              <a:rPr lang="vi-VN" smtClean="0"/>
              <a:t>06/10/2024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7A4525-2592-7D0B-878D-AC4A98256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51F90-3F47-D3C5-E629-1140ED985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CBD5CF-9025-434B-9A75-CAF629E70D3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4663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9B928-9F70-A1FD-7BDB-97E148627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E9AD8-1A51-6331-B418-60341187D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1A3AEB-6ED5-8D75-75E9-29AD47CDF8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C58FCD-368F-224A-15B3-031526D99A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A2F513-F265-432B-B91E-AF926462B1FE}" type="datetimeFigureOut">
              <a:rPr lang="vi-VN" smtClean="0"/>
              <a:t>06/10/2024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79B8A0-1913-E659-1EA9-2173A2736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C569C0-5D36-CC7E-13F3-9D4FD1757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CBD5CF-9025-434B-9A75-CAF629E70D3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0487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5F511-1EC7-A963-E9E1-1DFE31896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94F7B1-9C1A-E599-C82B-4844EC3D09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F063DA-D602-527C-58DA-58EF46A312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F938BC-01AC-303B-69BC-9D335C2273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A2F513-F265-432B-B91E-AF926462B1FE}" type="datetimeFigureOut">
              <a:rPr lang="vi-VN" smtClean="0"/>
              <a:t>06/10/2024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BA25FB-9401-2DFC-D019-7AA9EF2BE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8661F3-10F8-CAD2-909B-F5F5AEDA3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CBD5CF-9025-434B-9A75-CAF629E70D3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8473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BD9C13C-E8CE-FF54-E582-DF9954F9A3A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4514" y="193282"/>
            <a:ext cx="1685214" cy="168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234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4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4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A124F14-E937-A67D-63F8-B41C7E69C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320"/>
            <a:ext cx="12192000" cy="6858000"/>
          </a:xfrm>
          <a:prstGeom prst="rect">
            <a:avLst/>
          </a:prstGeom>
        </p:spPr>
      </p:pic>
      <p:sp>
        <p:nvSpPr>
          <p:cNvPr id="22" name="Rectangle: Rounded Corners 9">
            <a:extLst>
              <a:ext uri="{FF2B5EF4-FFF2-40B4-BE49-F238E27FC236}">
                <a16:creationId xmlns:a16="http://schemas.microsoft.com/office/drawing/2014/main" id="{DDC3F2F5-2CF8-E2A3-A8C6-52407F93103B}"/>
              </a:ext>
            </a:extLst>
          </p:cNvPr>
          <p:cNvSpPr/>
          <p:nvPr/>
        </p:nvSpPr>
        <p:spPr>
          <a:xfrm>
            <a:off x="1103622" y="1120253"/>
            <a:ext cx="10025409" cy="5144069"/>
          </a:xfrm>
          <a:custGeom>
            <a:avLst/>
            <a:gdLst>
              <a:gd name="connsiteX0" fmla="*/ 0 w 10025409"/>
              <a:gd name="connsiteY0" fmla="*/ 512966 h 5144069"/>
              <a:gd name="connsiteX1" fmla="*/ 539359 w 10025409"/>
              <a:gd name="connsiteY1" fmla="*/ 0 h 5144069"/>
              <a:gd name="connsiteX2" fmla="*/ 9486049 w 10025409"/>
              <a:gd name="connsiteY2" fmla="*/ 0 h 5144069"/>
              <a:gd name="connsiteX3" fmla="*/ 10025409 w 10025409"/>
              <a:gd name="connsiteY3" fmla="*/ 512966 h 5144069"/>
              <a:gd name="connsiteX4" fmla="*/ 10025409 w 10025409"/>
              <a:gd name="connsiteY4" fmla="*/ 4631101 h 5144069"/>
              <a:gd name="connsiteX5" fmla="*/ 9486049 w 10025409"/>
              <a:gd name="connsiteY5" fmla="*/ 5144069 h 5144069"/>
              <a:gd name="connsiteX6" fmla="*/ 539359 w 10025409"/>
              <a:gd name="connsiteY6" fmla="*/ 5144069 h 5144069"/>
              <a:gd name="connsiteX7" fmla="*/ 0 w 10025409"/>
              <a:gd name="connsiteY7" fmla="*/ 4631101 h 5144069"/>
              <a:gd name="connsiteX8" fmla="*/ 0 w 10025409"/>
              <a:gd name="connsiteY8" fmla="*/ 512966 h 5144069"/>
              <a:gd name="connsiteX0" fmla="*/ 0 w 10025409"/>
              <a:gd name="connsiteY0" fmla="*/ 512966 h 5144069"/>
              <a:gd name="connsiteX1" fmla="*/ 539359 w 10025409"/>
              <a:gd name="connsiteY1" fmla="*/ 0 h 5144069"/>
              <a:gd name="connsiteX2" fmla="*/ 9486049 w 10025409"/>
              <a:gd name="connsiteY2" fmla="*/ 0 h 5144069"/>
              <a:gd name="connsiteX3" fmla="*/ 10025409 w 10025409"/>
              <a:gd name="connsiteY3" fmla="*/ 512966 h 5144069"/>
              <a:gd name="connsiteX4" fmla="*/ 10025409 w 10025409"/>
              <a:gd name="connsiteY4" fmla="*/ 4631101 h 5144069"/>
              <a:gd name="connsiteX5" fmla="*/ 9486049 w 10025409"/>
              <a:gd name="connsiteY5" fmla="*/ 5144069 h 5144069"/>
              <a:gd name="connsiteX6" fmla="*/ 539359 w 10025409"/>
              <a:gd name="connsiteY6" fmla="*/ 5144069 h 5144069"/>
              <a:gd name="connsiteX7" fmla="*/ 0 w 10025409"/>
              <a:gd name="connsiteY7" fmla="*/ 4631101 h 5144069"/>
              <a:gd name="connsiteX8" fmla="*/ 0 w 10025409"/>
              <a:gd name="connsiteY8" fmla="*/ 512966 h 5144069"/>
              <a:gd name="connsiteX0" fmla="*/ 0 w 10025409"/>
              <a:gd name="connsiteY0" fmla="*/ 512966 h 5144069"/>
              <a:gd name="connsiteX1" fmla="*/ 539359 w 10025409"/>
              <a:gd name="connsiteY1" fmla="*/ 0 h 5144069"/>
              <a:gd name="connsiteX2" fmla="*/ 9486049 w 10025409"/>
              <a:gd name="connsiteY2" fmla="*/ 0 h 5144069"/>
              <a:gd name="connsiteX3" fmla="*/ 10025409 w 10025409"/>
              <a:gd name="connsiteY3" fmla="*/ 512966 h 5144069"/>
              <a:gd name="connsiteX4" fmla="*/ 10025409 w 10025409"/>
              <a:gd name="connsiteY4" fmla="*/ 4631101 h 5144069"/>
              <a:gd name="connsiteX5" fmla="*/ 9486049 w 10025409"/>
              <a:gd name="connsiteY5" fmla="*/ 5144069 h 5144069"/>
              <a:gd name="connsiteX6" fmla="*/ 539359 w 10025409"/>
              <a:gd name="connsiteY6" fmla="*/ 5144069 h 5144069"/>
              <a:gd name="connsiteX7" fmla="*/ 0 w 10025409"/>
              <a:gd name="connsiteY7" fmla="*/ 4631101 h 5144069"/>
              <a:gd name="connsiteX8" fmla="*/ 0 w 10025409"/>
              <a:gd name="connsiteY8" fmla="*/ 512966 h 5144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25409" h="5144069" fill="none" extrusionOk="0">
                <a:moveTo>
                  <a:pt x="0" y="512966"/>
                </a:moveTo>
                <a:cubicBezTo>
                  <a:pt x="3613" y="334561"/>
                  <a:pt x="281783" y="72725"/>
                  <a:pt x="539359" y="0"/>
                </a:cubicBezTo>
                <a:cubicBezTo>
                  <a:pt x="4354421" y="80865"/>
                  <a:pt x="6968881" y="434030"/>
                  <a:pt x="9486049" y="0"/>
                </a:cubicBezTo>
                <a:cubicBezTo>
                  <a:pt x="9775241" y="-64175"/>
                  <a:pt x="9905141" y="192131"/>
                  <a:pt x="10025409" y="512966"/>
                </a:cubicBezTo>
                <a:cubicBezTo>
                  <a:pt x="10225394" y="2313671"/>
                  <a:pt x="9883650" y="4148739"/>
                  <a:pt x="10025409" y="4631101"/>
                </a:cubicBezTo>
                <a:cubicBezTo>
                  <a:pt x="10046392" y="4802209"/>
                  <a:pt x="9713511" y="5064567"/>
                  <a:pt x="9486049" y="5144069"/>
                </a:cubicBezTo>
                <a:cubicBezTo>
                  <a:pt x="6016708" y="5173896"/>
                  <a:pt x="2905020" y="5064763"/>
                  <a:pt x="539359" y="5144069"/>
                </a:cubicBezTo>
                <a:cubicBezTo>
                  <a:pt x="298639" y="5137563"/>
                  <a:pt x="-132944" y="4941028"/>
                  <a:pt x="0" y="4631101"/>
                </a:cubicBezTo>
                <a:cubicBezTo>
                  <a:pt x="103980" y="2580356"/>
                  <a:pt x="-20309" y="1150101"/>
                  <a:pt x="0" y="512966"/>
                </a:cubicBezTo>
                <a:close/>
              </a:path>
              <a:path w="10025409" h="5144069" stroke="0" extrusionOk="0">
                <a:moveTo>
                  <a:pt x="0" y="512966"/>
                </a:moveTo>
                <a:cubicBezTo>
                  <a:pt x="11070" y="268728"/>
                  <a:pt x="252338" y="-66694"/>
                  <a:pt x="539359" y="0"/>
                </a:cubicBezTo>
                <a:cubicBezTo>
                  <a:pt x="3347598" y="-277470"/>
                  <a:pt x="7361259" y="233992"/>
                  <a:pt x="9486049" y="0"/>
                </a:cubicBezTo>
                <a:cubicBezTo>
                  <a:pt x="9659062" y="-424"/>
                  <a:pt x="10112360" y="231908"/>
                  <a:pt x="10025409" y="512966"/>
                </a:cubicBezTo>
                <a:cubicBezTo>
                  <a:pt x="10324655" y="1454208"/>
                  <a:pt x="10312190" y="3363888"/>
                  <a:pt x="10025409" y="4631101"/>
                </a:cubicBezTo>
                <a:cubicBezTo>
                  <a:pt x="10036643" y="4851338"/>
                  <a:pt x="9700385" y="5114534"/>
                  <a:pt x="9486049" y="5144069"/>
                </a:cubicBezTo>
                <a:cubicBezTo>
                  <a:pt x="6514575" y="4248914"/>
                  <a:pt x="2984404" y="5919044"/>
                  <a:pt x="539359" y="5144069"/>
                </a:cubicBezTo>
                <a:cubicBezTo>
                  <a:pt x="246918" y="5174529"/>
                  <a:pt x="-28009" y="4851981"/>
                  <a:pt x="0" y="4631101"/>
                </a:cubicBezTo>
                <a:cubicBezTo>
                  <a:pt x="37626" y="2628621"/>
                  <a:pt x="57880" y="1134240"/>
                  <a:pt x="0" y="512966"/>
                </a:cubicBezTo>
                <a:close/>
              </a:path>
              <a:path w="10025409" h="5144069" fill="none" stroke="0" extrusionOk="0">
                <a:moveTo>
                  <a:pt x="0" y="512966"/>
                </a:moveTo>
                <a:cubicBezTo>
                  <a:pt x="87441" y="222695"/>
                  <a:pt x="301471" y="17206"/>
                  <a:pt x="539359" y="0"/>
                </a:cubicBezTo>
                <a:cubicBezTo>
                  <a:pt x="5058291" y="427146"/>
                  <a:pt x="6571814" y="269498"/>
                  <a:pt x="9486049" y="0"/>
                </a:cubicBezTo>
                <a:cubicBezTo>
                  <a:pt x="9761953" y="-35179"/>
                  <a:pt x="10003422" y="121323"/>
                  <a:pt x="10025409" y="512966"/>
                </a:cubicBezTo>
                <a:cubicBezTo>
                  <a:pt x="10154279" y="2197155"/>
                  <a:pt x="10006783" y="4038853"/>
                  <a:pt x="10025409" y="4631101"/>
                </a:cubicBezTo>
                <a:cubicBezTo>
                  <a:pt x="10009722" y="4917499"/>
                  <a:pt x="9693004" y="5082101"/>
                  <a:pt x="9486049" y="5144069"/>
                </a:cubicBezTo>
                <a:cubicBezTo>
                  <a:pt x="5508757" y="4835924"/>
                  <a:pt x="3575786" y="5071065"/>
                  <a:pt x="539359" y="5144069"/>
                </a:cubicBezTo>
                <a:cubicBezTo>
                  <a:pt x="194705" y="5115306"/>
                  <a:pt x="-68665" y="4882490"/>
                  <a:pt x="0" y="4631101"/>
                </a:cubicBezTo>
                <a:cubicBezTo>
                  <a:pt x="-78683" y="2774599"/>
                  <a:pt x="-65601" y="1185681"/>
                  <a:pt x="0" y="512966"/>
                </a:cubicBezTo>
                <a:close/>
              </a:path>
              <a:path w="10025409" h="5144069" fill="none" stroke="0" extrusionOk="0">
                <a:moveTo>
                  <a:pt x="0" y="512966"/>
                </a:moveTo>
                <a:cubicBezTo>
                  <a:pt x="51054" y="303570"/>
                  <a:pt x="290183" y="94852"/>
                  <a:pt x="539359" y="0"/>
                </a:cubicBezTo>
                <a:cubicBezTo>
                  <a:pt x="4937898" y="227167"/>
                  <a:pt x="6820758" y="220836"/>
                  <a:pt x="9486049" y="0"/>
                </a:cubicBezTo>
                <a:cubicBezTo>
                  <a:pt x="9771639" y="-44459"/>
                  <a:pt x="9939297" y="195567"/>
                  <a:pt x="10025409" y="512966"/>
                </a:cubicBezTo>
                <a:cubicBezTo>
                  <a:pt x="10201712" y="2280015"/>
                  <a:pt x="9918325" y="4106020"/>
                  <a:pt x="10025409" y="4631101"/>
                </a:cubicBezTo>
                <a:cubicBezTo>
                  <a:pt x="10014473" y="4850525"/>
                  <a:pt x="9690133" y="5086329"/>
                  <a:pt x="9486049" y="5144069"/>
                </a:cubicBezTo>
                <a:cubicBezTo>
                  <a:pt x="5212624" y="4983362"/>
                  <a:pt x="3691048" y="5183736"/>
                  <a:pt x="539359" y="5144069"/>
                </a:cubicBezTo>
                <a:cubicBezTo>
                  <a:pt x="228965" y="5135517"/>
                  <a:pt x="-107825" y="4921287"/>
                  <a:pt x="0" y="4631101"/>
                </a:cubicBezTo>
                <a:cubicBezTo>
                  <a:pt x="36198" y="2752205"/>
                  <a:pt x="-74852" y="1194747"/>
                  <a:pt x="0" y="512966"/>
                </a:cubicBezTo>
                <a:close/>
              </a:path>
            </a:pathLst>
          </a:custGeom>
          <a:solidFill>
            <a:srgbClr val="E1E2FF"/>
          </a:solidFill>
          <a:ln w="38100">
            <a:solidFill>
              <a:srgbClr val="012792"/>
            </a:solidFill>
            <a:extLst>
              <a:ext uri="{C807C97D-BFC1-408E-A445-0C87EB9F89A2}">
                <ask:lineSketchStyleProps xmlns:ask="http://schemas.microsoft.com/office/drawing/2018/sketchyshapes" sd="852854689">
                  <a:custGeom>
                    <a:avLst/>
                    <a:gdLst>
                      <a:gd name="connsiteX0" fmla="*/ 0 w 10025409"/>
                      <a:gd name="connsiteY0" fmla="*/ 444343 h 4455910"/>
                      <a:gd name="connsiteX1" fmla="*/ 539359 w 10025409"/>
                      <a:gd name="connsiteY1" fmla="*/ 0 h 4455910"/>
                      <a:gd name="connsiteX2" fmla="*/ 9486049 w 10025409"/>
                      <a:gd name="connsiteY2" fmla="*/ 0 h 4455910"/>
                      <a:gd name="connsiteX3" fmla="*/ 10025409 w 10025409"/>
                      <a:gd name="connsiteY3" fmla="*/ 444343 h 4455910"/>
                      <a:gd name="connsiteX4" fmla="*/ 10025409 w 10025409"/>
                      <a:gd name="connsiteY4" fmla="*/ 4011566 h 4455910"/>
                      <a:gd name="connsiteX5" fmla="*/ 9486049 w 10025409"/>
                      <a:gd name="connsiteY5" fmla="*/ 4455910 h 4455910"/>
                      <a:gd name="connsiteX6" fmla="*/ 539359 w 10025409"/>
                      <a:gd name="connsiteY6" fmla="*/ 4455910 h 4455910"/>
                      <a:gd name="connsiteX7" fmla="*/ 0 w 10025409"/>
                      <a:gd name="connsiteY7" fmla="*/ 4011566 h 4455910"/>
                      <a:gd name="connsiteX8" fmla="*/ 0 w 10025409"/>
                      <a:gd name="connsiteY8" fmla="*/ 444343 h 4455910"/>
                      <a:gd name="connsiteX0" fmla="*/ 0 w 10025409"/>
                      <a:gd name="connsiteY0" fmla="*/ 444343 h 4455910"/>
                      <a:gd name="connsiteX1" fmla="*/ 539359 w 10025409"/>
                      <a:gd name="connsiteY1" fmla="*/ 0 h 4455910"/>
                      <a:gd name="connsiteX2" fmla="*/ 9486049 w 10025409"/>
                      <a:gd name="connsiteY2" fmla="*/ 0 h 4455910"/>
                      <a:gd name="connsiteX3" fmla="*/ 10025409 w 10025409"/>
                      <a:gd name="connsiteY3" fmla="*/ 444343 h 4455910"/>
                      <a:gd name="connsiteX4" fmla="*/ 10025409 w 10025409"/>
                      <a:gd name="connsiteY4" fmla="*/ 4011566 h 4455910"/>
                      <a:gd name="connsiteX5" fmla="*/ 9486049 w 10025409"/>
                      <a:gd name="connsiteY5" fmla="*/ 4455910 h 4455910"/>
                      <a:gd name="connsiteX6" fmla="*/ 539359 w 10025409"/>
                      <a:gd name="connsiteY6" fmla="*/ 4455910 h 4455910"/>
                      <a:gd name="connsiteX7" fmla="*/ 0 w 10025409"/>
                      <a:gd name="connsiteY7" fmla="*/ 4011566 h 4455910"/>
                      <a:gd name="connsiteX8" fmla="*/ 0 w 10025409"/>
                      <a:gd name="connsiteY8" fmla="*/ 444343 h 44559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025409" h="4455910" fill="none" extrusionOk="0">
                        <a:moveTo>
                          <a:pt x="0" y="444343"/>
                        </a:moveTo>
                        <a:cubicBezTo>
                          <a:pt x="1974" y="251371"/>
                          <a:pt x="270364" y="46395"/>
                          <a:pt x="539359" y="0"/>
                        </a:cubicBezTo>
                        <a:cubicBezTo>
                          <a:pt x="4690406" y="52774"/>
                          <a:pt x="6855090" y="156313"/>
                          <a:pt x="9486049" y="0"/>
                        </a:cubicBezTo>
                        <a:cubicBezTo>
                          <a:pt x="9778910" y="-33710"/>
                          <a:pt x="9936323" y="174599"/>
                          <a:pt x="10025409" y="444343"/>
                        </a:cubicBezTo>
                        <a:cubicBezTo>
                          <a:pt x="10189989" y="1983635"/>
                          <a:pt x="9897812" y="3569530"/>
                          <a:pt x="10025409" y="4011566"/>
                        </a:cubicBezTo>
                        <a:cubicBezTo>
                          <a:pt x="10038594" y="4194067"/>
                          <a:pt x="9740238" y="4412998"/>
                          <a:pt x="9486049" y="4455910"/>
                        </a:cubicBezTo>
                        <a:cubicBezTo>
                          <a:pt x="5329374" y="4484924"/>
                          <a:pt x="3928410" y="4429523"/>
                          <a:pt x="539359" y="4455910"/>
                        </a:cubicBezTo>
                        <a:cubicBezTo>
                          <a:pt x="260463" y="4454013"/>
                          <a:pt x="-85123" y="4271841"/>
                          <a:pt x="0" y="4011566"/>
                        </a:cubicBezTo>
                        <a:cubicBezTo>
                          <a:pt x="62294" y="2302388"/>
                          <a:pt x="-12035" y="1014733"/>
                          <a:pt x="0" y="444343"/>
                        </a:cubicBezTo>
                        <a:close/>
                      </a:path>
                      <a:path w="10025409" h="4455910" stroke="0" extrusionOk="0">
                        <a:moveTo>
                          <a:pt x="0" y="444343"/>
                        </a:moveTo>
                        <a:cubicBezTo>
                          <a:pt x="19601" y="215080"/>
                          <a:pt x="257081" y="-16311"/>
                          <a:pt x="539359" y="0"/>
                        </a:cubicBezTo>
                        <a:cubicBezTo>
                          <a:pt x="3316843" y="56161"/>
                          <a:pt x="7254288" y="76375"/>
                          <a:pt x="9486049" y="0"/>
                        </a:cubicBezTo>
                        <a:cubicBezTo>
                          <a:pt x="9717435" y="-5467"/>
                          <a:pt x="10056078" y="190361"/>
                          <a:pt x="10025409" y="444343"/>
                        </a:cubicBezTo>
                        <a:cubicBezTo>
                          <a:pt x="10110684" y="1281984"/>
                          <a:pt x="10193387" y="2892073"/>
                          <a:pt x="10025409" y="4011566"/>
                        </a:cubicBezTo>
                        <a:cubicBezTo>
                          <a:pt x="10024974" y="4238215"/>
                          <a:pt x="9725076" y="4442171"/>
                          <a:pt x="9486049" y="4455910"/>
                        </a:cubicBezTo>
                        <a:cubicBezTo>
                          <a:pt x="6468318" y="4095492"/>
                          <a:pt x="3042111" y="4783396"/>
                          <a:pt x="539359" y="4455910"/>
                        </a:cubicBezTo>
                        <a:cubicBezTo>
                          <a:pt x="240556" y="4466425"/>
                          <a:pt x="-18662" y="4241967"/>
                          <a:pt x="0" y="4011566"/>
                        </a:cubicBezTo>
                        <a:cubicBezTo>
                          <a:pt x="33027" y="2332474"/>
                          <a:pt x="52599" y="1054861"/>
                          <a:pt x="0" y="444343"/>
                        </a:cubicBezTo>
                        <a:close/>
                      </a:path>
                      <a:path w="10025409" h="4455910" fill="none" stroke="0" extrusionOk="0">
                        <a:moveTo>
                          <a:pt x="0" y="444343"/>
                        </a:moveTo>
                        <a:cubicBezTo>
                          <a:pt x="39915" y="214548"/>
                          <a:pt x="264236" y="42476"/>
                          <a:pt x="539359" y="0"/>
                        </a:cubicBezTo>
                        <a:cubicBezTo>
                          <a:pt x="4819013" y="116660"/>
                          <a:pt x="6715304" y="147925"/>
                          <a:pt x="9486049" y="0"/>
                        </a:cubicBezTo>
                        <a:cubicBezTo>
                          <a:pt x="9759364" y="-22118"/>
                          <a:pt x="9991132" y="157252"/>
                          <a:pt x="10025409" y="444343"/>
                        </a:cubicBezTo>
                        <a:cubicBezTo>
                          <a:pt x="10190595" y="1863933"/>
                          <a:pt x="9966636" y="3474898"/>
                          <a:pt x="10025409" y="4011566"/>
                        </a:cubicBezTo>
                        <a:cubicBezTo>
                          <a:pt x="9981633" y="4255672"/>
                          <a:pt x="9709031" y="4420308"/>
                          <a:pt x="9486049" y="4455910"/>
                        </a:cubicBezTo>
                        <a:cubicBezTo>
                          <a:pt x="5277363" y="4357109"/>
                          <a:pt x="3769854" y="4481139"/>
                          <a:pt x="539359" y="4455910"/>
                        </a:cubicBezTo>
                        <a:cubicBezTo>
                          <a:pt x="220007" y="4447868"/>
                          <a:pt x="-59449" y="4264727"/>
                          <a:pt x="0" y="4011566"/>
                        </a:cubicBezTo>
                        <a:cubicBezTo>
                          <a:pt x="35279" y="2365710"/>
                          <a:pt x="-51449" y="1066802"/>
                          <a:pt x="0" y="44434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ộp Văn bản 1">
            <a:extLst>
              <a:ext uri="{FF2B5EF4-FFF2-40B4-BE49-F238E27FC236}">
                <a16:creationId xmlns:a16="http://schemas.microsoft.com/office/drawing/2014/main" id="{D8384F11-E43F-0C0A-4320-92E507C309C0}"/>
              </a:ext>
            </a:extLst>
          </p:cNvPr>
          <p:cNvSpPr txBox="1"/>
          <p:nvPr/>
        </p:nvSpPr>
        <p:spPr>
          <a:xfrm>
            <a:off x="2232446" y="1391772"/>
            <a:ext cx="7514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/>
                <a:sym typeface="Arial"/>
              </a:rPr>
              <a:t>Thứ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/>
                <a:sym typeface="Arial"/>
              </a:rPr>
              <a:t> …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/>
                <a:sym typeface="Arial"/>
              </a:rPr>
              <a:t>ngày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/>
                <a:sym typeface="Arial"/>
              </a:rPr>
              <a:t> …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/>
                <a:sym typeface="Arial"/>
              </a:rPr>
              <a:t>tháng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/>
                <a:sym typeface="Arial"/>
              </a:rPr>
              <a:t> …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/>
                <a:sym typeface="Arial"/>
              </a:rPr>
              <a:t>năm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/>
                <a:sym typeface="Arial"/>
              </a:rPr>
              <a:t> …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B9E9593-BAAE-E9C9-457A-2B4A6E25C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6883">
            <a:off x="105288" y="192277"/>
            <a:ext cx="2238183" cy="223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89496DCE-D059-0EA3-15E7-BFA2EE344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8385">
            <a:off x="9498992" y="82309"/>
            <a:ext cx="2385080" cy="238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F2E8E1-3782-8FEC-B8E9-961BEA7807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6454" y="2195226"/>
            <a:ext cx="2706859" cy="179847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AF66F6E-1548-7036-199C-60F7AAC618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5715" y="4266690"/>
            <a:ext cx="10339712" cy="14692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2D60911-812E-4AEE-F3E8-E3AADFCC2F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22845" y="2946409"/>
            <a:ext cx="6523285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1784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D5A6DA-063D-E263-0B53-9E00564EE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992309-89B2-E78F-93A9-24ABD49D35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" t="5448" r="66929" b="49462"/>
          <a:stretch/>
        </p:blipFill>
        <p:spPr>
          <a:xfrm>
            <a:off x="7351271" y="1751299"/>
            <a:ext cx="5395373" cy="4911059"/>
          </a:xfrm>
          <a:prstGeom prst="rect">
            <a:avLst/>
          </a:prstGeom>
        </p:spPr>
      </p:pic>
      <p:pic>
        <p:nvPicPr>
          <p:cNvPr id="3" name="Picture 2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id="{95EF550C-2AE9-861B-4B52-D4CCC152D2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26" y="945744"/>
            <a:ext cx="7193903" cy="57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61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BAF8E35-5F6F-5665-40ED-F7063D486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902CB41-595E-FA4A-9AF3-A689256210B2}"/>
              </a:ext>
            </a:extLst>
          </p:cNvPr>
          <p:cNvSpPr/>
          <p:nvPr/>
        </p:nvSpPr>
        <p:spPr>
          <a:xfrm>
            <a:off x="381000" y="381000"/>
            <a:ext cx="11334750" cy="616298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A4B41AA-4F10-8E8E-AEA2-C7FA84882957}"/>
              </a:ext>
            </a:extLst>
          </p:cNvPr>
          <p:cNvSpPr/>
          <p:nvPr/>
        </p:nvSpPr>
        <p:spPr>
          <a:xfrm>
            <a:off x="669073" y="657922"/>
            <a:ext cx="691376" cy="60216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2612FD-C8D7-92E4-BED2-6C7C79DA8B9F}"/>
                  </a:ext>
                </a:extLst>
              </p:cNvPr>
              <p:cNvSpPr txBox="1"/>
              <p:nvPr/>
            </p:nvSpPr>
            <p:spPr>
              <a:xfrm>
                <a:off x="1293541" y="579863"/>
                <a:ext cx="9924585" cy="2032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vi-VN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Khu đất xây dựng nhà máy sản xuất đồ chơi trẻ em dạng hình chữ nhật có chiều dài 300 m, chiều rộng bằng 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chiều dài. Hỏi diện tích khu đất đó là bao nhiêu mét vuông, bao nhiêu héc-ta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2612FD-C8D7-92E4-BED2-6C7C79DA8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541" y="579863"/>
                <a:ext cx="9924585" cy="2032416"/>
              </a:xfrm>
              <a:prstGeom prst="rect">
                <a:avLst/>
              </a:prstGeom>
              <a:blipFill>
                <a:blip r:embed="rId3"/>
                <a:stretch>
                  <a:fillRect l="-1229" t="-2994" r="-1290" b="-5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3D0D9F5-54BE-AEA7-027B-E5578FBFEC43}"/>
                  </a:ext>
                </a:extLst>
              </p:cNvPr>
              <p:cNvSpPr txBox="1"/>
              <p:nvPr/>
            </p:nvSpPr>
            <p:spPr>
              <a:xfrm>
                <a:off x="2163336" y="2364059"/>
                <a:ext cx="8564137" cy="42507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Bài </a:t>
                </a:r>
                <a:r>
                  <a:rPr lang="en-US" sz="32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endParaRPr lang="en-US" sz="32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en-US" sz="32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Chiều</a:t>
                </a:r>
                <a:r>
                  <a:rPr lang="en-US" sz="32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rộng</a:t>
                </a:r>
                <a:r>
                  <a:rPr lang="en-US" sz="32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khu</a:t>
                </a:r>
                <a:r>
                  <a:rPr lang="en-US" sz="32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đất</a:t>
                </a:r>
                <a:r>
                  <a:rPr lang="en-US" sz="32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vi-VN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2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× 300=100 (m)</a:t>
                </a:r>
              </a:p>
              <a:p>
                <a:pPr algn="ctr"/>
                <a:r>
                  <a:rPr lang="en-US" sz="32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32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32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khu</a:t>
                </a:r>
                <a:r>
                  <a:rPr lang="en-US" sz="32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đất</a:t>
                </a:r>
                <a:r>
                  <a:rPr lang="en-US" sz="32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32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300 × 100 = 30 000 (m</a:t>
                </a:r>
                <a:r>
                  <a:rPr lang="en-US" sz="3200" b="0" i="0" baseline="30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en-US" sz="32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algn="ctr"/>
                <a:r>
                  <a:rPr lang="en-US" sz="32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Đổi</a:t>
                </a:r>
                <a:r>
                  <a:rPr lang="en-US" sz="32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30 000 m</a:t>
                </a:r>
                <a:r>
                  <a:rPr lang="en-US" sz="3200" b="0" i="0" baseline="30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en-US" sz="32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= 3 ha</a:t>
                </a:r>
              </a:p>
              <a:p>
                <a:pPr algn="ctr"/>
                <a:r>
                  <a:rPr lang="en-US" sz="32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32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30 000 m</a:t>
                </a:r>
                <a:r>
                  <a:rPr lang="en-US" sz="3200" b="0" i="0" baseline="30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endParaRPr lang="en-US" sz="32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en-US" sz="32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3 ha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3D0D9F5-54BE-AEA7-027B-E5578FBFEC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3336" y="2364059"/>
                <a:ext cx="8564137" cy="4250779"/>
              </a:xfrm>
              <a:prstGeom prst="rect">
                <a:avLst/>
              </a:prstGeom>
              <a:blipFill>
                <a:blip r:embed="rId4"/>
                <a:stretch>
                  <a:fillRect t="-1865" b="-3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8115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8A4D70-4815-C649-8D20-0960F4EE3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6EAB9F5-B0B6-47FB-A838-EE71C9BDB12B}"/>
              </a:ext>
            </a:extLst>
          </p:cNvPr>
          <p:cNvGrpSpPr/>
          <p:nvPr/>
        </p:nvGrpSpPr>
        <p:grpSpPr>
          <a:xfrm>
            <a:off x="6906712" y="2243138"/>
            <a:ext cx="5400698" cy="2418208"/>
            <a:chOff x="4133327" y="8204395"/>
            <a:chExt cx="7210038" cy="241820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AB94958-5372-079C-77A4-E9C6E12E1E19}"/>
                </a:ext>
              </a:extLst>
            </p:cNvPr>
            <p:cNvSpPr txBox="1"/>
            <p:nvPr/>
          </p:nvSpPr>
          <p:spPr>
            <a:xfrm>
              <a:off x="4149463" y="8204395"/>
              <a:ext cx="7193902" cy="2405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6000" b="1" dirty="0">
                  <a:ln w="330200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iCiel Pony" panose="02000000000000000000" pitchFamily="2" charset="0"/>
                </a:rPr>
                <a:t>TẠM BIỆT VÀ HẸN GẶP LẠI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9AFB79E-2242-CD87-B26D-29F71EEAD6B6}"/>
                </a:ext>
              </a:extLst>
            </p:cNvPr>
            <p:cNvSpPr txBox="1"/>
            <p:nvPr/>
          </p:nvSpPr>
          <p:spPr>
            <a:xfrm>
              <a:off x="4133327" y="8216752"/>
              <a:ext cx="7193902" cy="2405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iCiel Pony" panose="02000000000000000000" pitchFamily="2" charset="0"/>
                </a:rPr>
                <a:t>T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iCiel Pony" panose="02000000000000000000" pitchFamily="2" charset="0"/>
                </a:rPr>
                <a:t>Ạ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iCiel Pony" panose="02000000000000000000" pitchFamily="2" charset="0"/>
                </a:rPr>
                <a:t>M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iCiel Pony" panose="02000000000000000000" pitchFamily="2" charset="0"/>
                </a:rPr>
                <a:t> 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iCiel Pony" panose="02000000000000000000" pitchFamily="2" charset="0"/>
                </a:rPr>
                <a:t>B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iCiel Pony" panose="02000000000000000000" pitchFamily="2" charset="0"/>
                </a:rPr>
                <a:t>I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iCiel Pony" panose="02000000000000000000" pitchFamily="2" charset="0"/>
                </a:rPr>
                <a:t>Ệ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iCiel Pony" panose="02000000000000000000" pitchFamily="2" charset="0"/>
                </a:rPr>
                <a:t>T 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iCiel Pony" panose="02000000000000000000" pitchFamily="2" charset="0"/>
                </a:rPr>
                <a:t>V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iCiel Pony" panose="02000000000000000000" pitchFamily="2" charset="0"/>
                </a:rPr>
                <a:t>À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iCiel Pony" panose="02000000000000000000" pitchFamily="2" charset="0"/>
                </a:rPr>
                <a:t> 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iCiel Pony" panose="02000000000000000000" pitchFamily="2" charset="0"/>
                </a:rPr>
                <a:t>H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iCiel Pony" panose="02000000000000000000" pitchFamily="2" charset="0"/>
                </a:rPr>
                <a:t>Ẹ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iCiel Pony" panose="02000000000000000000" pitchFamily="2" charset="0"/>
                </a:rPr>
                <a:t>N 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iCiel Pony" panose="02000000000000000000" pitchFamily="2" charset="0"/>
                </a:rPr>
                <a:t>G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iCiel Pony" panose="02000000000000000000" pitchFamily="2" charset="0"/>
                </a:rPr>
                <a:t>Ặ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iCiel Pony" panose="02000000000000000000" pitchFamily="2" charset="0"/>
                </a:rPr>
                <a:t>P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iCiel Pony" panose="02000000000000000000" pitchFamily="2" charset="0"/>
                </a:rPr>
                <a:t> 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iCiel Pony" panose="02000000000000000000" pitchFamily="2" charset="0"/>
                </a:rPr>
                <a:t>L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iCiel Pony" panose="02000000000000000000" pitchFamily="2" charset="0"/>
                </a:rPr>
                <a:t>Ạ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iCiel Pony" panose="02000000000000000000" pitchFamily="2" charset="0"/>
                </a:rPr>
                <a:t>I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53553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D5A6DA-063D-E263-0B53-9E00564EED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992309-89B2-E78F-93A9-24ABD49D35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" t="5448" r="66929" b="49462"/>
          <a:stretch/>
        </p:blipFill>
        <p:spPr>
          <a:xfrm>
            <a:off x="7351271" y="1751299"/>
            <a:ext cx="5395373" cy="491105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348547F-60E0-42DA-6323-D04A7A7E764A}"/>
              </a:ext>
            </a:extLst>
          </p:cNvPr>
          <p:cNvGrpSpPr/>
          <p:nvPr/>
        </p:nvGrpSpPr>
        <p:grpSpPr>
          <a:xfrm>
            <a:off x="573053" y="195642"/>
            <a:ext cx="7144329" cy="6426076"/>
            <a:chOff x="873759" y="195642"/>
            <a:chExt cx="7144329" cy="642607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47305B9-559D-C96D-1E05-F092794A22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3759" y="195642"/>
              <a:ext cx="7144329" cy="642607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5B82A5A-1201-623F-5440-A7C3C1F265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35891" y="2570678"/>
              <a:ext cx="4972909" cy="37973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090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6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040911F-53BE-B3C4-3C29-C930BB7CC4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369FC6-5371-E98B-F307-C36823F5B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0069" y="0"/>
            <a:ext cx="7305722" cy="6714622"/>
          </a:xfrm>
          <a:prstGeom prst="rect">
            <a:avLst/>
          </a:prstGeom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B3EFEFE9-FA30-6CE3-9DD9-FF68E09BDE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669" y="2218075"/>
            <a:ext cx="3896551" cy="4114800"/>
          </a:xfrm>
          <a:prstGeom prst="rect">
            <a:avLst/>
          </a:prstGeom>
        </p:spPr>
      </p:pic>
      <p:pic>
        <p:nvPicPr>
          <p:cNvPr id="21" name="Picture 7">
            <a:extLst>
              <a:ext uri="{FF2B5EF4-FFF2-40B4-BE49-F238E27FC236}">
                <a16:creationId xmlns:a16="http://schemas.microsoft.com/office/drawing/2014/main" id="{7D5332F4-7F09-73B4-9040-D7B9618E1D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482654" y="2038389"/>
            <a:ext cx="3683366" cy="4114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412370-28BF-777D-A21C-E0EBA5018E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42162" y="2157126"/>
            <a:ext cx="3865199" cy="10729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58905A-6A21-BAE2-4F74-22B4A8C6AB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92448" y="2962318"/>
            <a:ext cx="5809992" cy="389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05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040911F-53BE-B3C4-3C29-C930BB7CC4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369FC6-5371-E98B-F307-C36823F5B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999" y="96143"/>
            <a:ext cx="6350001" cy="6331290"/>
          </a:xfrm>
          <a:prstGeom prst="rect">
            <a:avLst/>
          </a:prstGeom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B3EFEFE9-FA30-6CE3-9DD9-FF68E09BDE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669" y="2218075"/>
            <a:ext cx="3896551" cy="4114800"/>
          </a:xfrm>
          <a:prstGeom prst="rect">
            <a:avLst/>
          </a:prstGeom>
        </p:spPr>
      </p:pic>
      <p:pic>
        <p:nvPicPr>
          <p:cNvPr id="21" name="Picture 7">
            <a:extLst>
              <a:ext uri="{FF2B5EF4-FFF2-40B4-BE49-F238E27FC236}">
                <a16:creationId xmlns:a16="http://schemas.microsoft.com/office/drawing/2014/main" id="{7D5332F4-7F09-73B4-9040-D7B9618E1D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482654" y="2038389"/>
            <a:ext cx="3683366" cy="4114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17DC68-B727-EBCF-FC90-C6427656E68B}"/>
              </a:ext>
            </a:extLst>
          </p:cNvPr>
          <p:cNvSpPr txBox="1"/>
          <p:nvPr/>
        </p:nvSpPr>
        <p:spPr>
          <a:xfrm>
            <a:off x="3875407" y="3294476"/>
            <a:ext cx="44819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/>
              <a:t>Các bạn trong nhóm cùng nhau hát bài “Tập tầm vông”, một bạn đố, các bạn còn lại đoán xem viên kẹo nằm ở tay nào. Ai đoán đúng nhiều nhất thì thắng cuộc.</a:t>
            </a:r>
            <a:endParaRPr lang="vi-VN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78492D-68BE-78D8-4F42-076B7462A2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56168" y="2302680"/>
            <a:ext cx="3865199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44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D5A6DA-063D-E263-0B53-9E00564EED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992309-89B2-E78F-93A9-24ABD49D35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" t="5448" r="66929" b="49462"/>
          <a:stretch/>
        </p:blipFill>
        <p:spPr>
          <a:xfrm>
            <a:off x="7351271" y="1751299"/>
            <a:ext cx="5395373" cy="491105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9CECDBF-8516-535D-338B-568447E50D4F}"/>
              </a:ext>
            </a:extLst>
          </p:cNvPr>
          <p:cNvGrpSpPr/>
          <p:nvPr/>
        </p:nvGrpSpPr>
        <p:grpSpPr>
          <a:xfrm>
            <a:off x="477519" y="195642"/>
            <a:ext cx="7144329" cy="6426076"/>
            <a:chOff x="477519" y="195642"/>
            <a:chExt cx="7144329" cy="642607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47305B9-559D-C96D-1E05-F092794A22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7519" y="195642"/>
              <a:ext cx="7144329" cy="6426076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727E4C8-2BE1-7AE5-7CA2-7B93A6D5C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4532" y="2550160"/>
              <a:ext cx="6197980" cy="37686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201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6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BAF8E35-5F6F-5665-40ED-F7063D486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902CB41-595E-FA4A-9AF3-A689256210B2}"/>
              </a:ext>
            </a:extLst>
          </p:cNvPr>
          <p:cNvSpPr/>
          <p:nvPr/>
        </p:nvSpPr>
        <p:spPr>
          <a:xfrm>
            <a:off x="381000" y="381000"/>
            <a:ext cx="11334750" cy="616298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A4B41AA-4F10-8E8E-AEA2-C7FA84882957}"/>
              </a:ext>
            </a:extLst>
          </p:cNvPr>
          <p:cNvSpPr/>
          <p:nvPr/>
        </p:nvSpPr>
        <p:spPr>
          <a:xfrm>
            <a:off x="669073" y="657922"/>
            <a:ext cx="691376" cy="60216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2612FD-C8D7-92E4-BED2-6C7C79DA8B9F}"/>
              </a:ext>
            </a:extLst>
          </p:cNvPr>
          <p:cNvSpPr txBox="1"/>
          <p:nvPr/>
        </p:nvSpPr>
        <p:spPr>
          <a:xfrm>
            <a:off x="1293542" y="579863"/>
            <a:ext cx="1393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 </a:t>
            </a:r>
            <a:r>
              <a:rPr lang="en-US" sz="4800" dirty="0" err="1"/>
              <a:t>Số</a:t>
            </a:r>
            <a:r>
              <a:rPr lang="en-US" sz="4800" dirty="0"/>
              <a:t>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B1CC75F-31FD-69AD-3E4A-DA0F986EA6FD}"/>
              </a:ext>
            </a:extLst>
          </p:cNvPr>
          <p:cNvSpPr/>
          <p:nvPr/>
        </p:nvSpPr>
        <p:spPr>
          <a:xfrm>
            <a:off x="1014761" y="1773044"/>
            <a:ext cx="4360127" cy="19180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7D87AE-F574-0286-D609-04BD1FCA8036}"/>
              </a:ext>
            </a:extLst>
          </p:cNvPr>
          <p:cNvSpPr txBox="1"/>
          <p:nvPr/>
        </p:nvSpPr>
        <p:spPr>
          <a:xfrm>
            <a:off x="512956" y="1929161"/>
            <a:ext cx="635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64D61A-B6FA-9B02-F0B2-DFC43DC4907A}"/>
              </a:ext>
            </a:extLst>
          </p:cNvPr>
          <p:cNvSpPr txBox="1"/>
          <p:nvPr/>
        </p:nvSpPr>
        <p:spPr>
          <a:xfrm>
            <a:off x="1059365" y="2051824"/>
            <a:ext cx="471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28 m 15 cm =              cm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B75C1A-9EF5-B2EA-EFA0-BE8021815400}"/>
              </a:ext>
            </a:extLst>
          </p:cNvPr>
          <p:cNvSpPr txBox="1"/>
          <p:nvPr/>
        </p:nvSpPr>
        <p:spPr>
          <a:xfrm>
            <a:off x="1148574" y="2854712"/>
            <a:ext cx="41594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 kg 500 g =             g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D6D344C-B45A-51C4-C43C-2081E205300A}"/>
              </a:ext>
            </a:extLst>
          </p:cNvPr>
          <p:cNvSpPr/>
          <p:nvPr/>
        </p:nvSpPr>
        <p:spPr>
          <a:xfrm>
            <a:off x="6880303" y="1795347"/>
            <a:ext cx="3992137" cy="19180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5FFABB-DDD0-9E2C-7ACD-2E9FAFE0317D}"/>
              </a:ext>
            </a:extLst>
          </p:cNvPr>
          <p:cNvSpPr txBox="1"/>
          <p:nvPr/>
        </p:nvSpPr>
        <p:spPr>
          <a:xfrm>
            <a:off x="7058722" y="2074127"/>
            <a:ext cx="471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13,7 m =             dm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58ED38-5121-D648-098D-9B08A6D14435}"/>
              </a:ext>
            </a:extLst>
          </p:cNvPr>
          <p:cNvSpPr txBox="1"/>
          <p:nvPr/>
        </p:nvSpPr>
        <p:spPr>
          <a:xfrm>
            <a:off x="7014117" y="2877015"/>
            <a:ext cx="32115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3,42 tạ =             kg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8CBC99E-D190-79FE-AED1-4877A78F0F96}"/>
              </a:ext>
            </a:extLst>
          </p:cNvPr>
          <p:cNvSpPr/>
          <p:nvPr/>
        </p:nvSpPr>
        <p:spPr>
          <a:xfrm>
            <a:off x="4783874" y="4248615"/>
            <a:ext cx="3992137" cy="19180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AE4666-33F7-9913-98EB-40F8A25B3653}"/>
              </a:ext>
            </a:extLst>
          </p:cNvPr>
          <p:cNvSpPr txBox="1"/>
          <p:nvPr/>
        </p:nvSpPr>
        <p:spPr>
          <a:xfrm>
            <a:off x="4962293" y="4527395"/>
            <a:ext cx="471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3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9,02 km =             m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096ADE-FE7A-5938-DAE1-0285948AA473}"/>
              </a:ext>
            </a:extLst>
          </p:cNvPr>
          <p:cNvSpPr txBox="1"/>
          <p:nvPr/>
        </p:nvSpPr>
        <p:spPr>
          <a:xfrm>
            <a:off x="4917688" y="5330283"/>
            <a:ext cx="4003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6,35 tấn =              kg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A770528-C0DA-CFC5-390B-00741EE9D8AD}"/>
              </a:ext>
            </a:extLst>
          </p:cNvPr>
          <p:cNvSpPr/>
          <p:nvPr/>
        </p:nvSpPr>
        <p:spPr>
          <a:xfrm>
            <a:off x="3568391" y="2029523"/>
            <a:ext cx="936702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53DD023-9A68-BA54-4CB7-252CCAA26A6F}"/>
              </a:ext>
            </a:extLst>
          </p:cNvPr>
          <p:cNvSpPr/>
          <p:nvPr/>
        </p:nvSpPr>
        <p:spPr>
          <a:xfrm>
            <a:off x="3412274" y="2854713"/>
            <a:ext cx="892097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E5BD0F6-E1D7-AAB0-50F3-319B146204D9}"/>
              </a:ext>
            </a:extLst>
          </p:cNvPr>
          <p:cNvSpPr/>
          <p:nvPr/>
        </p:nvSpPr>
        <p:spPr>
          <a:xfrm>
            <a:off x="8705386" y="2048109"/>
            <a:ext cx="940419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5CE182A-69C7-54F0-8C9C-8D55FB6B288D}"/>
              </a:ext>
            </a:extLst>
          </p:cNvPr>
          <p:cNvSpPr/>
          <p:nvPr/>
        </p:nvSpPr>
        <p:spPr>
          <a:xfrm>
            <a:off x="8701669" y="2858432"/>
            <a:ext cx="854926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2E23534-5741-EBB7-A6A4-6D5A69BD47C8}"/>
              </a:ext>
            </a:extLst>
          </p:cNvPr>
          <p:cNvSpPr/>
          <p:nvPr/>
        </p:nvSpPr>
        <p:spPr>
          <a:xfrm>
            <a:off x="6828264" y="4486509"/>
            <a:ext cx="944136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632DF04-2557-EBF4-3917-1FFF4DE3840A}"/>
              </a:ext>
            </a:extLst>
          </p:cNvPr>
          <p:cNvSpPr/>
          <p:nvPr/>
        </p:nvSpPr>
        <p:spPr>
          <a:xfrm>
            <a:off x="6824546" y="5296832"/>
            <a:ext cx="981308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652C8B9-AC5F-C080-4EBF-AECB999EBC43}"/>
              </a:ext>
            </a:extLst>
          </p:cNvPr>
          <p:cNvSpPr/>
          <p:nvPr/>
        </p:nvSpPr>
        <p:spPr>
          <a:xfrm>
            <a:off x="3564674" y="2025806"/>
            <a:ext cx="936702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2 815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BB6AEDA-DF28-D8CD-B216-0E50FD4FFFA7}"/>
              </a:ext>
            </a:extLst>
          </p:cNvPr>
          <p:cNvSpPr/>
          <p:nvPr/>
        </p:nvSpPr>
        <p:spPr>
          <a:xfrm>
            <a:off x="3404839" y="2847279"/>
            <a:ext cx="936702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4 500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A854B4C-6504-3BC8-2A70-024139F28283}"/>
              </a:ext>
            </a:extLst>
          </p:cNvPr>
          <p:cNvSpPr/>
          <p:nvPr/>
        </p:nvSpPr>
        <p:spPr>
          <a:xfrm>
            <a:off x="8697950" y="2051825"/>
            <a:ext cx="936702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137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3A2D0C4-5A61-CE74-DDA5-25B975172250}"/>
              </a:ext>
            </a:extLst>
          </p:cNvPr>
          <p:cNvSpPr/>
          <p:nvPr/>
        </p:nvSpPr>
        <p:spPr>
          <a:xfrm>
            <a:off x="8686799" y="2832411"/>
            <a:ext cx="936702" cy="591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342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0008DCF5-AE91-EB82-7B0D-0AD1BCBD6C65}"/>
              </a:ext>
            </a:extLst>
          </p:cNvPr>
          <p:cNvSpPr/>
          <p:nvPr/>
        </p:nvSpPr>
        <p:spPr>
          <a:xfrm>
            <a:off x="6798525" y="4479074"/>
            <a:ext cx="1018479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9020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49DC6A29-825A-E52F-2B4A-751AE37DCF19}"/>
              </a:ext>
            </a:extLst>
          </p:cNvPr>
          <p:cNvSpPr/>
          <p:nvPr/>
        </p:nvSpPr>
        <p:spPr>
          <a:xfrm>
            <a:off x="6805958" y="5289397"/>
            <a:ext cx="1018479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6350</a:t>
            </a:r>
          </a:p>
        </p:txBody>
      </p:sp>
    </p:spTree>
    <p:extLst>
      <p:ext uri="{BB962C8B-B14F-4D97-AF65-F5344CB8AC3E}">
        <p14:creationId xmlns:p14="http://schemas.microsoft.com/office/powerpoint/2010/main" val="40796834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10" grpId="0"/>
      <p:bldP spid="11" grpId="0"/>
      <p:bldP spid="12" grpId="0" animBg="1"/>
      <p:bldP spid="15" grpId="0"/>
      <p:bldP spid="16" grpId="0"/>
      <p:bldP spid="17" grpId="0" animBg="1"/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BAF8E35-5F6F-5665-40ED-F7063D486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902CB41-595E-FA4A-9AF3-A689256210B2}"/>
              </a:ext>
            </a:extLst>
          </p:cNvPr>
          <p:cNvSpPr/>
          <p:nvPr/>
        </p:nvSpPr>
        <p:spPr>
          <a:xfrm>
            <a:off x="381000" y="381000"/>
            <a:ext cx="11334750" cy="616298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A4B41AA-4F10-8E8E-AEA2-C7FA84882957}"/>
              </a:ext>
            </a:extLst>
          </p:cNvPr>
          <p:cNvSpPr/>
          <p:nvPr/>
        </p:nvSpPr>
        <p:spPr>
          <a:xfrm>
            <a:off x="669073" y="657922"/>
            <a:ext cx="691376" cy="60216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2612FD-C8D7-92E4-BED2-6C7C79DA8B9F}"/>
              </a:ext>
            </a:extLst>
          </p:cNvPr>
          <p:cNvSpPr txBox="1"/>
          <p:nvPr/>
        </p:nvSpPr>
        <p:spPr>
          <a:xfrm>
            <a:off x="1293542" y="579863"/>
            <a:ext cx="1393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B1CC75F-31FD-69AD-3E4A-DA0F986EA6FD}"/>
              </a:ext>
            </a:extLst>
          </p:cNvPr>
          <p:cNvSpPr/>
          <p:nvPr/>
        </p:nvSpPr>
        <p:spPr>
          <a:xfrm>
            <a:off x="1014761" y="1773044"/>
            <a:ext cx="4360127" cy="19180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7D87AE-F574-0286-D609-04BD1FCA8036}"/>
              </a:ext>
            </a:extLst>
          </p:cNvPr>
          <p:cNvSpPr txBox="1"/>
          <p:nvPr/>
        </p:nvSpPr>
        <p:spPr>
          <a:xfrm>
            <a:off x="512956" y="1929161"/>
            <a:ext cx="635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64D61A-B6FA-9B02-F0B2-DFC43DC4907A}"/>
              </a:ext>
            </a:extLst>
          </p:cNvPr>
          <p:cNvSpPr txBox="1"/>
          <p:nvPr/>
        </p:nvSpPr>
        <p:spPr>
          <a:xfrm>
            <a:off x="1059365" y="2051824"/>
            <a:ext cx="471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km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pt-BR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37 ha =              </a:t>
            </a: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ha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B75C1A-9EF5-B2EA-EFA0-BE8021815400}"/>
              </a:ext>
            </a:extLst>
          </p:cNvPr>
          <p:cNvSpPr txBox="1"/>
          <p:nvPr/>
        </p:nvSpPr>
        <p:spPr>
          <a:xfrm>
            <a:off x="1148574" y="2854712"/>
            <a:ext cx="41594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3000" b="1" dirty="0">
                <a:latin typeface="Cambria" panose="02040503050406030204" pitchFamily="18" charset="0"/>
                <a:ea typeface="Cambria" panose="02040503050406030204" pitchFamily="18" charset="0"/>
              </a:rPr>
              <a:t>6,5 ha =                  m</a:t>
            </a:r>
            <a:r>
              <a:rPr lang="it-IT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D6D344C-B45A-51C4-C43C-2081E205300A}"/>
              </a:ext>
            </a:extLst>
          </p:cNvPr>
          <p:cNvSpPr/>
          <p:nvPr/>
        </p:nvSpPr>
        <p:spPr>
          <a:xfrm>
            <a:off x="6880303" y="1795347"/>
            <a:ext cx="4594302" cy="19180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5FFABB-DDD0-9E2C-7ACD-2E9FAFE0317D}"/>
              </a:ext>
            </a:extLst>
          </p:cNvPr>
          <p:cNvSpPr txBox="1"/>
          <p:nvPr/>
        </p:nvSpPr>
        <p:spPr>
          <a:xfrm>
            <a:off x="7058722" y="2074127"/>
            <a:ext cx="471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700 ha =              km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58ED38-5121-D648-098D-9B08A6D14435}"/>
              </a:ext>
            </a:extLst>
          </p:cNvPr>
          <p:cNvSpPr txBox="1"/>
          <p:nvPr/>
        </p:nvSpPr>
        <p:spPr>
          <a:xfrm>
            <a:off x="7014116" y="2877015"/>
            <a:ext cx="45273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5 dm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 24 cm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=            cm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8CBC99E-D190-79FE-AED1-4877A78F0F96}"/>
              </a:ext>
            </a:extLst>
          </p:cNvPr>
          <p:cNvSpPr/>
          <p:nvPr/>
        </p:nvSpPr>
        <p:spPr>
          <a:xfrm>
            <a:off x="4783874" y="4248615"/>
            <a:ext cx="3992137" cy="19180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AE4666-33F7-9913-98EB-40F8A25B3653}"/>
              </a:ext>
            </a:extLst>
          </p:cNvPr>
          <p:cNvSpPr txBox="1"/>
          <p:nvPr/>
        </p:nvSpPr>
        <p:spPr>
          <a:xfrm>
            <a:off x="4962293" y="4527395"/>
            <a:ext cx="471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2,75 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 =             dm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096ADE-FE7A-5938-DAE1-0285948AA473}"/>
              </a:ext>
            </a:extLst>
          </p:cNvPr>
          <p:cNvSpPr txBox="1"/>
          <p:nvPr/>
        </p:nvSpPr>
        <p:spPr>
          <a:xfrm>
            <a:off x="4917688" y="5330283"/>
            <a:ext cx="4003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3000" b="1" dirty="0">
                <a:latin typeface="Cambria" panose="02040503050406030204" pitchFamily="18" charset="0"/>
                <a:ea typeface="Cambria" panose="02040503050406030204" pitchFamily="18" charset="0"/>
              </a:rPr>
              <a:t>90 000 m</a:t>
            </a:r>
            <a:r>
              <a:rPr lang="it-IT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it-IT" sz="3000" b="1" dirty="0">
                <a:latin typeface="Cambria" panose="02040503050406030204" pitchFamily="18" charset="0"/>
                <a:ea typeface="Cambria" panose="02040503050406030204" pitchFamily="18" charset="0"/>
              </a:rPr>
              <a:t> =            ha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A770528-C0DA-CFC5-390B-00741EE9D8AD}"/>
              </a:ext>
            </a:extLst>
          </p:cNvPr>
          <p:cNvSpPr/>
          <p:nvPr/>
        </p:nvSpPr>
        <p:spPr>
          <a:xfrm>
            <a:off x="3646450" y="1996070"/>
            <a:ext cx="936702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53DD023-9A68-BA54-4CB7-252CCAA26A6F}"/>
              </a:ext>
            </a:extLst>
          </p:cNvPr>
          <p:cNvSpPr/>
          <p:nvPr/>
        </p:nvSpPr>
        <p:spPr>
          <a:xfrm>
            <a:off x="2653993" y="2843562"/>
            <a:ext cx="1326992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E5BD0F6-E1D7-AAB0-50F3-319B146204D9}"/>
              </a:ext>
            </a:extLst>
          </p:cNvPr>
          <p:cNvSpPr/>
          <p:nvPr/>
        </p:nvSpPr>
        <p:spPr>
          <a:xfrm>
            <a:off x="8794597" y="2059260"/>
            <a:ext cx="940419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2E23534-5741-EBB7-A6A4-6D5A69BD47C8}"/>
              </a:ext>
            </a:extLst>
          </p:cNvPr>
          <p:cNvSpPr/>
          <p:nvPr/>
        </p:nvSpPr>
        <p:spPr>
          <a:xfrm>
            <a:off x="6817113" y="4441904"/>
            <a:ext cx="944136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632DF04-2557-EBF4-3917-1FFF4DE3840A}"/>
              </a:ext>
            </a:extLst>
          </p:cNvPr>
          <p:cNvSpPr/>
          <p:nvPr/>
        </p:nvSpPr>
        <p:spPr>
          <a:xfrm>
            <a:off x="7170234" y="5307983"/>
            <a:ext cx="858644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6C59F61-D7D0-84CC-3F45-F734A5EEC1AA}"/>
              </a:ext>
            </a:extLst>
          </p:cNvPr>
          <p:cNvSpPr/>
          <p:nvPr/>
        </p:nvSpPr>
        <p:spPr>
          <a:xfrm>
            <a:off x="9787056" y="2839845"/>
            <a:ext cx="851207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7B7F43B-F1BB-4118-59B7-A19EECA6FF04}"/>
              </a:ext>
            </a:extLst>
          </p:cNvPr>
          <p:cNvSpPr/>
          <p:nvPr/>
        </p:nvSpPr>
        <p:spPr>
          <a:xfrm>
            <a:off x="3631581" y="1992353"/>
            <a:ext cx="936702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437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7575DF2-7CE5-D438-D0B2-5933DC379959}"/>
              </a:ext>
            </a:extLst>
          </p:cNvPr>
          <p:cNvSpPr/>
          <p:nvPr/>
        </p:nvSpPr>
        <p:spPr>
          <a:xfrm>
            <a:off x="2646556" y="2836128"/>
            <a:ext cx="1356731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65000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2D8C0DB-150B-43BB-5732-78F43D75BB95}"/>
              </a:ext>
            </a:extLst>
          </p:cNvPr>
          <p:cNvSpPr/>
          <p:nvPr/>
        </p:nvSpPr>
        <p:spPr>
          <a:xfrm>
            <a:off x="8802030" y="2055543"/>
            <a:ext cx="936702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13BB13C-2D5A-0B38-1642-B19CA5F7B5A4}"/>
              </a:ext>
            </a:extLst>
          </p:cNvPr>
          <p:cNvSpPr/>
          <p:nvPr/>
        </p:nvSpPr>
        <p:spPr>
          <a:xfrm>
            <a:off x="9738733" y="2847279"/>
            <a:ext cx="936702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524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CB31137F-E51B-DA6F-A86F-C7CA8C6B0FFB}"/>
              </a:ext>
            </a:extLst>
          </p:cNvPr>
          <p:cNvSpPr/>
          <p:nvPr/>
        </p:nvSpPr>
        <p:spPr>
          <a:xfrm>
            <a:off x="6824547" y="4427035"/>
            <a:ext cx="936702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275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C0D33F2-B158-B09F-F5CC-61E17F97AAE7}"/>
              </a:ext>
            </a:extLst>
          </p:cNvPr>
          <p:cNvSpPr/>
          <p:nvPr/>
        </p:nvSpPr>
        <p:spPr>
          <a:xfrm>
            <a:off x="7147932" y="5319133"/>
            <a:ext cx="903248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1298703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10" grpId="0"/>
      <p:bldP spid="11" grpId="0"/>
      <p:bldP spid="12" grpId="0" animBg="1"/>
      <p:bldP spid="15" grpId="0"/>
      <p:bldP spid="16" grpId="0"/>
      <p:bldP spid="17" grpId="0" animBg="1"/>
      <p:bldP spid="19" grpId="0"/>
      <p:bldP spid="20" grpId="0"/>
      <p:bldP spid="21" grpId="0" animBg="1"/>
      <p:bldP spid="22" grpId="0" animBg="1"/>
      <p:bldP spid="23" grpId="0" animBg="1"/>
      <p:bldP spid="25" grpId="0" animBg="1"/>
      <p:bldP spid="26" grpId="0" animBg="1"/>
      <p:bldP spid="2" grpId="0" animBg="1"/>
      <p:bldP spid="8" grpId="0" animBg="1"/>
      <p:bldP spid="9" grpId="0" animBg="1"/>
      <p:bldP spid="14" grpId="0" animBg="1"/>
      <p:bldP spid="18" grpId="0" animBg="1"/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BAF8E35-5F6F-5665-40ED-F7063D486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902CB41-595E-FA4A-9AF3-A689256210B2}"/>
              </a:ext>
            </a:extLst>
          </p:cNvPr>
          <p:cNvSpPr/>
          <p:nvPr/>
        </p:nvSpPr>
        <p:spPr>
          <a:xfrm>
            <a:off x="381000" y="381000"/>
            <a:ext cx="11334750" cy="616298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A4B41AA-4F10-8E8E-AEA2-C7FA84882957}"/>
              </a:ext>
            </a:extLst>
          </p:cNvPr>
          <p:cNvSpPr/>
          <p:nvPr/>
        </p:nvSpPr>
        <p:spPr>
          <a:xfrm>
            <a:off x="669073" y="657922"/>
            <a:ext cx="691376" cy="60216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2612FD-C8D7-92E4-BED2-6C7C79DA8B9F}"/>
              </a:ext>
            </a:extLst>
          </p:cNvPr>
          <p:cNvSpPr txBox="1"/>
          <p:nvPr/>
        </p:nvSpPr>
        <p:spPr>
          <a:xfrm>
            <a:off x="1293542" y="579863"/>
            <a:ext cx="1393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Tính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B1CC75F-31FD-69AD-3E4A-DA0F986EA6FD}"/>
              </a:ext>
            </a:extLst>
          </p:cNvPr>
          <p:cNvSpPr/>
          <p:nvPr/>
        </p:nvSpPr>
        <p:spPr>
          <a:xfrm>
            <a:off x="1014760" y="1773044"/>
            <a:ext cx="6188927" cy="19180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7D87AE-F574-0286-D609-04BD1FCA8036}"/>
              </a:ext>
            </a:extLst>
          </p:cNvPr>
          <p:cNvSpPr txBox="1"/>
          <p:nvPr/>
        </p:nvSpPr>
        <p:spPr>
          <a:xfrm>
            <a:off x="512956" y="1929161"/>
            <a:ext cx="635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64D61A-B6FA-9B02-F0B2-DFC43DC4907A}"/>
              </a:ext>
            </a:extLst>
          </p:cNvPr>
          <p:cNvSpPr txBox="1"/>
          <p:nvPr/>
        </p:nvSpPr>
        <p:spPr>
          <a:xfrm>
            <a:off x="1059365" y="2051824"/>
            <a:ext cx="4716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6,34 km + 5,8 km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B75C1A-9EF5-B2EA-EFA0-BE8021815400}"/>
              </a:ext>
            </a:extLst>
          </p:cNvPr>
          <p:cNvSpPr txBox="1"/>
          <p:nvPr/>
        </p:nvSpPr>
        <p:spPr>
          <a:xfrm>
            <a:off x="1148574" y="2854712"/>
            <a:ext cx="41594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7,6 kg – 2,75 kg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D6D344C-B45A-51C4-C43C-2081E205300A}"/>
              </a:ext>
            </a:extLst>
          </p:cNvPr>
          <p:cNvSpPr/>
          <p:nvPr/>
        </p:nvSpPr>
        <p:spPr>
          <a:xfrm>
            <a:off x="4761570" y="4270918"/>
            <a:ext cx="6378498" cy="19180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5FFABB-DDD0-9E2C-7ACD-2E9FAFE0317D}"/>
              </a:ext>
            </a:extLst>
          </p:cNvPr>
          <p:cNvSpPr txBox="1"/>
          <p:nvPr/>
        </p:nvSpPr>
        <p:spPr>
          <a:xfrm>
            <a:off x="4939990" y="4549698"/>
            <a:ext cx="4014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28,6 ha × 5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58ED38-5121-D648-098D-9B08A6D14435}"/>
              </a:ext>
            </a:extLst>
          </p:cNvPr>
          <p:cNvSpPr txBox="1"/>
          <p:nvPr/>
        </p:nvSpPr>
        <p:spPr>
          <a:xfrm>
            <a:off x="4895384" y="5352586"/>
            <a:ext cx="4036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93,17 km</a:t>
            </a:r>
            <a:r>
              <a:rPr lang="en-US" sz="4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 : 7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9786482-25BC-93F2-6EB8-416C8300F8AE}"/>
              </a:ext>
            </a:extLst>
          </p:cNvPr>
          <p:cNvSpPr txBox="1"/>
          <p:nvPr/>
        </p:nvSpPr>
        <p:spPr>
          <a:xfrm>
            <a:off x="4103648" y="4427034"/>
            <a:ext cx="635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220F589-72B7-AB90-055C-AAA7446D5404}"/>
              </a:ext>
            </a:extLst>
          </p:cNvPr>
          <p:cNvSpPr txBox="1"/>
          <p:nvPr/>
        </p:nvSpPr>
        <p:spPr>
          <a:xfrm>
            <a:off x="4772721" y="2107580"/>
            <a:ext cx="2609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12,14 km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C5C3AB-99AC-B997-E85C-E028DC4510D3}"/>
              </a:ext>
            </a:extLst>
          </p:cNvPr>
          <p:cNvSpPr txBox="1"/>
          <p:nvPr/>
        </p:nvSpPr>
        <p:spPr>
          <a:xfrm>
            <a:off x="4817326" y="2899316"/>
            <a:ext cx="2609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4,85 kg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8B63677-6FE5-FF8E-F68B-BAF93ABA062E}"/>
              </a:ext>
            </a:extLst>
          </p:cNvPr>
          <p:cNvSpPr txBox="1"/>
          <p:nvPr/>
        </p:nvSpPr>
        <p:spPr>
          <a:xfrm>
            <a:off x="7512205" y="4545980"/>
            <a:ext cx="2609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143 ha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A2B08E9-DCE9-C37B-8045-BA9FBF4F711C}"/>
              </a:ext>
            </a:extLst>
          </p:cNvPr>
          <p:cNvSpPr txBox="1"/>
          <p:nvPr/>
        </p:nvSpPr>
        <p:spPr>
          <a:xfrm>
            <a:off x="8058614" y="5360019"/>
            <a:ext cx="3048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13,31 km</a:t>
            </a:r>
            <a:r>
              <a:rPr lang="en-US" sz="4000" b="1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3560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10" grpId="0"/>
      <p:bldP spid="11" grpId="0"/>
      <p:bldP spid="12" grpId="0" animBg="1"/>
      <p:bldP spid="15" grpId="0"/>
      <p:bldP spid="16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BAF8E35-5F6F-5665-40ED-F7063D486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902CB41-595E-FA4A-9AF3-A689256210B2}"/>
              </a:ext>
            </a:extLst>
          </p:cNvPr>
          <p:cNvSpPr/>
          <p:nvPr/>
        </p:nvSpPr>
        <p:spPr>
          <a:xfrm>
            <a:off x="381000" y="381000"/>
            <a:ext cx="11334750" cy="616298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A4B41AA-4F10-8E8E-AEA2-C7FA84882957}"/>
              </a:ext>
            </a:extLst>
          </p:cNvPr>
          <p:cNvSpPr/>
          <p:nvPr/>
        </p:nvSpPr>
        <p:spPr>
          <a:xfrm>
            <a:off x="669073" y="657922"/>
            <a:ext cx="691376" cy="60216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2612FD-C8D7-92E4-BED2-6C7C79DA8B9F}"/>
              </a:ext>
            </a:extLst>
          </p:cNvPr>
          <p:cNvSpPr txBox="1"/>
          <p:nvPr/>
        </p:nvSpPr>
        <p:spPr>
          <a:xfrm>
            <a:off x="1293541" y="579863"/>
            <a:ext cx="99245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000" b="1" dirty="0">
                <a:latin typeface="Cambria" panose="02040503050406030204" pitchFamily="18" charset="0"/>
                <a:ea typeface="Cambria" panose="02040503050406030204" pitchFamily="18" charset="0"/>
              </a:rPr>
              <a:t>Theo Bách khoa toàn thư, diện tích của Hồ Gươm (Hồ Hoàn Kiếm) khoảng 0,12 km</a:t>
            </a:r>
            <a:r>
              <a:rPr lang="vi-VN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3000" b="1" dirty="0">
                <a:latin typeface="Cambria" panose="02040503050406030204" pitchFamily="18" charset="0"/>
                <a:ea typeface="Cambria" panose="02040503050406030204" pitchFamily="18" charset="0"/>
              </a:rPr>
              <a:t>. Hỏi diện tích của Hồ Gươm khoảng bao nhiêu héc-ta, bao nhiêu mét vuông?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FAA7B9-8C55-576D-21F3-D0E66E262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8928" y="2134065"/>
            <a:ext cx="7981950" cy="19431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9B189B-70BA-20FC-10D5-F6D6E1F79F9A}"/>
              </a:ext>
            </a:extLst>
          </p:cNvPr>
          <p:cNvSpPr txBox="1"/>
          <p:nvPr/>
        </p:nvSpPr>
        <p:spPr>
          <a:xfrm>
            <a:off x="1103971" y="3836020"/>
            <a:ext cx="99134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Đổi: 0,12 km</a:t>
            </a:r>
            <a:r>
              <a:rPr lang="vi-VN" sz="32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= 0,12 × 100 ha = 12 ha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 tích Hồ Gươm khoảnh 12 ha.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Đổi: 0,12 km</a:t>
            </a:r>
            <a:r>
              <a:rPr lang="vi-VN" sz="32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= 0,12 × 1 000 000 m</a:t>
            </a:r>
            <a:r>
              <a:rPr lang="vi-VN" sz="32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= 120 000 m</a:t>
            </a:r>
            <a:r>
              <a:rPr lang="vi-VN" sz="32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vi-VN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 tích Hồ Gươm khoảng 120 000 mét vuông.</a:t>
            </a:r>
          </a:p>
        </p:txBody>
      </p:sp>
    </p:spTree>
    <p:extLst>
      <p:ext uri="{BB962C8B-B14F-4D97-AF65-F5344CB8AC3E}">
        <p14:creationId xmlns:p14="http://schemas.microsoft.com/office/powerpoint/2010/main" val="9826797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2460</TotalTime>
  <Words>366</Words>
  <Application>Microsoft Office PowerPoint</Application>
  <PresentationFormat>Widescreen</PresentationFormat>
  <Paragraphs>75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Cambria</vt:lpstr>
      <vt:lpstr>Calibri</vt:lpstr>
      <vt:lpstr>iCiel Pony</vt:lpstr>
      <vt:lpstr>Arial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Thao Tran</cp:lastModifiedBy>
  <cp:revision>41</cp:revision>
  <dcterms:created xsi:type="dcterms:W3CDTF">2022-12-22T20:22:00Z</dcterms:created>
  <dcterms:modified xsi:type="dcterms:W3CDTF">2024-10-06T15:04:53Z</dcterms:modified>
  <cp:category>9Slide.vn</cp:category>
</cp:coreProperties>
</file>