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71" r:id="rId5"/>
    <p:sldId id="274" r:id="rId6"/>
    <p:sldId id="272" r:id="rId7"/>
    <p:sldId id="267" r:id="rId8"/>
    <p:sldId id="266" r:id="rId9"/>
    <p:sldId id="273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Mục</a:t>
            </a:r>
            <a:r>
              <a:rPr lang="en-US" baseline="0" smtClean="0"/>
              <a:t> đích là cho hs hiểu, hai số có số chục bằng nhau thì ta so sánh bên hàng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Mục</a:t>
            </a:r>
            <a:r>
              <a:rPr lang="en-US" baseline="0" smtClean="0"/>
              <a:t> đích là cho hs hiểu, số nào có nhiều chục hơn thì số đó lớn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Nhấp</a:t>
            </a:r>
            <a:r>
              <a:rPr lang="en-US" baseline="0" smtClean="0"/>
              <a:t> vào mũi tên, nếu sai thì ra mặt khóc, đúng thì ra mặt cười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18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SO SÁNH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16/SGK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856014" y="476250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685" y="916469"/>
            <a:ext cx="2840018" cy="1401275"/>
            <a:chOff x="576021" y="798131"/>
            <a:chExt cx="2840018" cy="1401275"/>
          </a:xfrm>
        </p:grpSpPr>
        <p:grpSp>
          <p:nvGrpSpPr>
            <p:cNvPr id="12" name="Group 11"/>
            <p:cNvGrpSpPr/>
            <p:nvPr/>
          </p:nvGrpSpPr>
          <p:grpSpPr>
            <a:xfrm>
              <a:off x="576021" y="1056407"/>
              <a:ext cx="2840018" cy="1142999"/>
              <a:chOff x="375784" y="2319287"/>
              <a:chExt cx="2840018" cy="1263893"/>
            </a:xfrm>
          </p:grpSpPr>
          <p:pic>
            <p:nvPicPr>
              <p:cNvPr id="15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825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280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3864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5269" y="2646785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129255" y="798131"/>
              <a:ext cx="866775" cy="1162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570809" y="959415"/>
            <a:ext cx="2840018" cy="1358329"/>
            <a:chOff x="3919145" y="841077"/>
            <a:chExt cx="2840018" cy="1358329"/>
          </a:xfrm>
        </p:grpSpPr>
        <p:grpSp>
          <p:nvGrpSpPr>
            <p:cNvPr id="23" name="Group 22"/>
            <p:cNvGrpSpPr/>
            <p:nvPr/>
          </p:nvGrpSpPr>
          <p:grpSpPr>
            <a:xfrm>
              <a:off x="3919145" y="1056407"/>
              <a:ext cx="2840018" cy="1142999"/>
              <a:chOff x="375784" y="2319287"/>
              <a:chExt cx="2840018" cy="1263893"/>
            </a:xfrm>
          </p:grpSpPr>
          <p:pic>
            <p:nvPicPr>
              <p:cNvPr id="2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825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280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3864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5269" y="2646785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9309" y="2910096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4084" y="2772182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8859" y="2635261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4480217" y="841077"/>
              <a:ext cx="866775" cy="1162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7" name="Straight Connector 56"/>
          <p:cNvCxnSpPr/>
          <p:nvPr/>
        </p:nvCxnSpPr>
        <p:spPr>
          <a:xfrm>
            <a:off x="0" y="4454976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9516" y="3919223"/>
            <a:ext cx="51785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Hai khay có điểm gì giống nhau?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 rot="1994451">
            <a:off x="4869639" y="872821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 rot="1994451">
            <a:off x="1484037" y="832656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00232" y="2223059"/>
            <a:ext cx="17392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Một chục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31516" y="2223059"/>
            <a:ext cx="17392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Một chục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052" y="3927964"/>
            <a:ext cx="73403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Số lượng quả ngoài các túi khác nhau như thế nào?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Down Arrow 60"/>
          <p:cNvSpPr/>
          <p:nvPr/>
        </p:nvSpPr>
        <p:spPr>
          <a:xfrm rot="6889096">
            <a:off x="6188553" y="1719309"/>
            <a:ext cx="350650" cy="619406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 rot="6889096">
            <a:off x="2802951" y="1679144"/>
            <a:ext cx="350650" cy="619406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19851" y="2228768"/>
            <a:ext cx="5840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6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44511" y="2212889"/>
            <a:ext cx="6454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9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>
            <a:stCxn id="54" idx="2"/>
          </p:cNvCxnSpPr>
          <p:nvPr/>
        </p:nvCxnSpPr>
        <p:spPr>
          <a:xfrm>
            <a:off x="1069842" y="2684724"/>
            <a:ext cx="577852" cy="434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2"/>
          </p:cNvCxnSpPr>
          <p:nvPr/>
        </p:nvCxnSpPr>
        <p:spPr>
          <a:xfrm flipH="1">
            <a:off x="1785264" y="2690433"/>
            <a:ext cx="526591" cy="414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 txBox="1">
            <a:spLocks/>
          </p:cNvSpPr>
          <p:nvPr/>
        </p:nvSpPr>
        <p:spPr>
          <a:xfrm>
            <a:off x="1214306" y="3211170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16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387190" y="2681983"/>
            <a:ext cx="577852" cy="423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4" idx="2"/>
          </p:cNvCxnSpPr>
          <p:nvPr/>
        </p:nvCxnSpPr>
        <p:spPr>
          <a:xfrm flipH="1">
            <a:off x="5102613" y="2674554"/>
            <a:ext cx="464645" cy="430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2"/>
          <p:cNvSpPr txBox="1">
            <a:spLocks/>
          </p:cNvSpPr>
          <p:nvPr/>
        </p:nvSpPr>
        <p:spPr>
          <a:xfrm>
            <a:off x="4531654" y="3211170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19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035" y="3919222"/>
            <a:ext cx="73403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Vậy, khay nào có nhiều quả cà chua hơn?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itle 2"/>
          <p:cNvSpPr txBox="1">
            <a:spLocks/>
          </p:cNvSpPr>
          <p:nvPr/>
        </p:nvSpPr>
        <p:spPr>
          <a:xfrm>
            <a:off x="2841013" y="3209298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itle 2"/>
          <p:cNvSpPr txBox="1">
            <a:spLocks/>
          </p:cNvSpPr>
          <p:nvPr/>
        </p:nvSpPr>
        <p:spPr>
          <a:xfrm>
            <a:off x="2841013" y="3209298"/>
            <a:ext cx="1035603" cy="57742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&lt;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2"/>
          <p:cNvSpPr txBox="1">
            <a:spLocks/>
          </p:cNvSpPr>
          <p:nvPr/>
        </p:nvSpPr>
        <p:spPr>
          <a:xfrm>
            <a:off x="6718570" y="1233865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16   &lt;   19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2"/>
          <p:cNvSpPr txBox="1">
            <a:spLocks/>
          </p:cNvSpPr>
          <p:nvPr/>
        </p:nvSpPr>
        <p:spPr>
          <a:xfrm>
            <a:off x="6729292" y="2029012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19   …   16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44" y="1889383"/>
            <a:ext cx="822325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  <p:bldP spid="58" grpId="0" animBg="1"/>
      <p:bldP spid="58" grpId="1" animBg="1"/>
      <p:bldP spid="58" grpId="2" animBg="1"/>
      <p:bldP spid="54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4" grpId="0" animBg="1"/>
      <p:bldP spid="11" grpId="0" animBg="1"/>
      <p:bldP spid="53" grpId="0" animBg="1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856014" y="476250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685" y="857284"/>
            <a:ext cx="2840018" cy="1460460"/>
            <a:chOff x="576021" y="738946"/>
            <a:chExt cx="2840018" cy="1460460"/>
          </a:xfrm>
        </p:grpSpPr>
        <p:grpSp>
          <p:nvGrpSpPr>
            <p:cNvPr id="12" name="Group 11"/>
            <p:cNvGrpSpPr/>
            <p:nvPr/>
          </p:nvGrpSpPr>
          <p:grpSpPr>
            <a:xfrm>
              <a:off x="576021" y="1056407"/>
              <a:ext cx="2840018" cy="1142999"/>
              <a:chOff x="375784" y="2319287"/>
              <a:chExt cx="2840018" cy="1263893"/>
            </a:xfrm>
          </p:grpSpPr>
          <p:pic>
            <p:nvPicPr>
              <p:cNvPr id="15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055687" y="738946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655280" y="769809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774423" y="1032756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361374" y="1056407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570809" y="1012050"/>
            <a:ext cx="2840018" cy="1305694"/>
            <a:chOff x="3919145" y="893712"/>
            <a:chExt cx="2840018" cy="1305694"/>
          </a:xfrm>
        </p:grpSpPr>
        <p:grpSp>
          <p:nvGrpSpPr>
            <p:cNvPr id="23" name="Group 22"/>
            <p:cNvGrpSpPr/>
            <p:nvPr/>
          </p:nvGrpSpPr>
          <p:grpSpPr>
            <a:xfrm>
              <a:off x="3919145" y="1056407"/>
              <a:ext cx="2840018" cy="1142999"/>
              <a:chOff x="375784" y="2319287"/>
              <a:chExt cx="2840018" cy="1263893"/>
            </a:xfrm>
          </p:grpSpPr>
          <p:pic>
            <p:nvPicPr>
              <p:cNvPr id="2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825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280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3864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4094446" y="902658"/>
              <a:ext cx="755835" cy="1013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4729660" y="893712"/>
              <a:ext cx="755835" cy="1013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7" name="Straight Connector 56"/>
          <p:cNvCxnSpPr/>
          <p:nvPr/>
        </p:nvCxnSpPr>
        <p:spPr>
          <a:xfrm>
            <a:off x="0" y="4960292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" y="3919223"/>
            <a:ext cx="61646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Mỗi khay có bao mấy túi cà chua?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 rot="1994451">
            <a:off x="5087655" y="443311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 rot="1994451">
            <a:off x="1877918" y="658771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00232" y="2223059"/>
            <a:ext cx="17392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Bốn chục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31516" y="2223059"/>
            <a:ext cx="17392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Hai chục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0766" y="3919222"/>
            <a:ext cx="73403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Số lượng quả ngoài các túi khác nhau như thế nào?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Down Arrow 60"/>
          <p:cNvSpPr/>
          <p:nvPr/>
        </p:nvSpPr>
        <p:spPr>
          <a:xfrm rot="6889096">
            <a:off x="6188553" y="1719309"/>
            <a:ext cx="350650" cy="619406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 rot="6889096">
            <a:off x="2802951" y="1679144"/>
            <a:ext cx="350650" cy="619406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19851" y="2228768"/>
            <a:ext cx="5840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2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44511" y="2212889"/>
            <a:ext cx="6454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5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>
            <a:stCxn id="54" idx="2"/>
          </p:cNvCxnSpPr>
          <p:nvPr/>
        </p:nvCxnSpPr>
        <p:spPr>
          <a:xfrm>
            <a:off x="1069842" y="2684724"/>
            <a:ext cx="577852" cy="434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2"/>
          </p:cNvCxnSpPr>
          <p:nvPr/>
        </p:nvCxnSpPr>
        <p:spPr>
          <a:xfrm flipH="1">
            <a:off x="1785264" y="2690433"/>
            <a:ext cx="526591" cy="414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 txBox="1">
            <a:spLocks/>
          </p:cNvSpPr>
          <p:nvPr/>
        </p:nvSpPr>
        <p:spPr>
          <a:xfrm>
            <a:off x="1214306" y="3211170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42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387190" y="2681983"/>
            <a:ext cx="577852" cy="423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4" idx="2"/>
          </p:cNvCxnSpPr>
          <p:nvPr/>
        </p:nvCxnSpPr>
        <p:spPr>
          <a:xfrm flipH="1">
            <a:off x="5102613" y="2674554"/>
            <a:ext cx="464645" cy="430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2"/>
          <p:cNvSpPr txBox="1">
            <a:spLocks/>
          </p:cNvSpPr>
          <p:nvPr/>
        </p:nvSpPr>
        <p:spPr>
          <a:xfrm>
            <a:off x="4531654" y="3211170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25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0232" y="3919223"/>
            <a:ext cx="73403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Vậy, khay nào có nhiều túi hơn?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itle 2"/>
          <p:cNvSpPr txBox="1">
            <a:spLocks/>
          </p:cNvSpPr>
          <p:nvPr/>
        </p:nvSpPr>
        <p:spPr>
          <a:xfrm>
            <a:off x="2841013" y="3209298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itle 2"/>
          <p:cNvSpPr txBox="1">
            <a:spLocks/>
          </p:cNvSpPr>
          <p:nvPr/>
        </p:nvSpPr>
        <p:spPr>
          <a:xfrm>
            <a:off x="2841013" y="3209298"/>
            <a:ext cx="1035603" cy="57742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&gt;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2"/>
          <p:cNvSpPr txBox="1">
            <a:spLocks/>
          </p:cNvSpPr>
          <p:nvPr/>
        </p:nvSpPr>
        <p:spPr>
          <a:xfrm>
            <a:off x="6718570" y="1233865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42   &gt;   25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2"/>
          <p:cNvSpPr txBox="1">
            <a:spLocks/>
          </p:cNvSpPr>
          <p:nvPr/>
        </p:nvSpPr>
        <p:spPr>
          <a:xfrm>
            <a:off x="6729292" y="2029012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25   …   42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822" y="2177079"/>
            <a:ext cx="3778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  <p:bldP spid="58" grpId="0" animBg="1"/>
      <p:bldP spid="58" grpId="1" animBg="1"/>
      <p:bldP spid="58" grpId="2" animBg="1"/>
      <p:bldP spid="54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4" grpId="0" animBg="1"/>
      <p:bldP spid="11" grpId="0" animBg="1"/>
      <p:bldP spid="53" grpId="0" animBg="1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 txBox="1">
            <a:spLocks/>
          </p:cNvSpPr>
          <p:nvPr/>
        </p:nvSpPr>
        <p:spPr>
          <a:xfrm>
            <a:off x="3218931" y="2024093"/>
            <a:ext cx="1035603" cy="577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4241664" y="1468184"/>
            <a:ext cx="533400" cy="577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6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545913" y="1457268"/>
            <a:ext cx="533400" cy="577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6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241664" y="2627583"/>
            <a:ext cx="533400" cy="577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6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551904" y="2627371"/>
            <a:ext cx="533400" cy="577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6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261397" y="3131212"/>
            <a:ext cx="1035603" cy="577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247613" y="947363"/>
            <a:ext cx="1035603" cy="577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701801" y="879840"/>
            <a:ext cx="2196830" cy="57742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8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 …..  42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553982" y="3105150"/>
            <a:ext cx="2438400" cy="57742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smtClean="0">
                <a:latin typeface="Arial" pitchFamily="34" charset="0"/>
                <a:cs typeface="Arial" pitchFamily="34" charset="0"/>
              </a:rPr>
              <a:t>28   …..  24</a:t>
            </a:r>
            <a:endParaRPr lang="en-US"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553982" y="1956570"/>
            <a:ext cx="2438400" cy="57742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smtClean="0">
                <a:latin typeface="Arial" pitchFamily="34" charset="0"/>
                <a:cs typeface="Arial" pitchFamily="34" charset="0"/>
              </a:rPr>
              <a:t>68   …..  86</a:t>
            </a:r>
            <a:endParaRPr lang="en-US" sz="33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775064" y="3029346"/>
            <a:ext cx="76200" cy="18832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63322" y="3029346"/>
            <a:ext cx="76200" cy="18832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1" grpId="0" animBg="1"/>
      <p:bldP spid="9" grpId="0" animBg="1"/>
      <p:bldP spid="7" grpId="0" animBg="1"/>
      <p:bldP spid="8" grpId="0" animBg="1"/>
      <p:bldP spid="6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05" y="391233"/>
            <a:ext cx="2511425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6159500" y="1047750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UTM Cookies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3250" y="-50800"/>
            <a:ext cx="3810557" cy="857250"/>
          </a:xfrm>
        </p:spPr>
        <p:txBody>
          <a:bodyPr>
            <a:no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So sánh (theo mẫu)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644" y="523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480358" y="5059313"/>
            <a:ext cx="888999" cy="1041609"/>
            <a:chOff x="3529485" y="2122629"/>
            <a:chExt cx="888999" cy="1041609"/>
          </a:xfrm>
        </p:grpSpPr>
        <p:sp>
          <p:nvSpPr>
            <p:cNvPr id="47" name="Rounded Rectangle 46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238471" y="4182389"/>
            <a:ext cx="888999" cy="1041609"/>
            <a:chOff x="3529485" y="2122629"/>
            <a:chExt cx="888999" cy="1041609"/>
          </a:xfrm>
        </p:grpSpPr>
        <p:sp>
          <p:nvSpPr>
            <p:cNvPr id="50" name="Rounded Rectangle 4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372600" y="2832376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7"/>
          <a:stretch/>
        </p:blipFill>
        <p:spPr bwMode="auto">
          <a:xfrm>
            <a:off x="6384925" y="529028"/>
            <a:ext cx="2073275" cy="449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74380" y="873125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 &lt;  16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74380" y="1974850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4380" y="3165475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14      16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74380" y="4318000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20      20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74380" y="1974850"/>
            <a:ext cx="2467670" cy="5810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25      15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4584" y="2025650"/>
            <a:ext cx="418063" cy="4324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&gt;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41699" y="3206750"/>
            <a:ext cx="418063" cy="393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20714" y="4389408"/>
            <a:ext cx="418063" cy="393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6000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209550"/>
            <a:ext cx="3924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Túi nào có số lớn hơn?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5" name="Title 4"/>
          <p:cNvSpPr txBox="1">
            <a:spLocks/>
          </p:cNvSpPr>
          <p:nvPr/>
        </p:nvSpPr>
        <p:spPr>
          <a:xfrm>
            <a:off x="177800" y="1066800"/>
            <a:ext cx="5080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a)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itle 4"/>
          <p:cNvSpPr txBox="1">
            <a:spLocks/>
          </p:cNvSpPr>
          <p:nvPr/>
        </p:nvSpPr>
        <p:spPr>
          <a:xfrm>
            <a:off x="3035300" y="1060450"/>
            <a:ext cx="5080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b)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4"/>
          <p:cNvSpPr txBox="1">
            <a:spLocks/>
          </p:cNvSpPr>
          <p:nvPr/>
        </p:nvSpPr>
        <p:spPr>
          <a:xfrm>
            <a:off x="5892800" y="1054100"/>
            <a:ext cx="5080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c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9" t="45300" r="23698" b="27777"/>
          <a:stretch/>
        </p:blipFill>
        <p:spPr bwMode="auto">
          <a:xfrm>
            <a:off x="6400800" y="2144034"/>
            <a:ext cx="2506330" cy="262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3" t="43466" r="56954" b="27776"/>
          <a:stretch/>
        </p:blipFill>
        <p:spPr bwMode="auto">
          <a:xfrm>
            <a:off x="293207" y="1961243"/>
            <a:ext cx="2742093" cy="280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4" t="41023" r="38653" b="27777"/>
          <a:stretch/>
        </p:blipFill>
        <p:spPr bwMode="auto">
          <a:xfrm>
            <a:off x="3402379" y="1719573"/>
            <a:ext cx="2969392" cy="304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Up Arrow 1"/>
          <p:cNvSpPr/>
          <p:nvPr/>
        </p:nvSpPr>
        <p:spPr>
          <a:xfrm>
            <a:off x="631484" y="3820887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>
            <a:off x="2300287" y="3820888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>
            <a:off x="3814308" y="3554189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>
            <a:off x="5608976" y="3554187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>
            <a:off x="6705600" y="4087589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Up Arrow 54"/>
          <p:cNvSpPr/>
          <p:nvPr/>
        </p:nvSpPr>
        <p:spPr>
          <a:xfrm>
            <a:off x="8382000" y="4144743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349" y="254445"/>
            <a:ext cx="1182228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11265" r="11599" b="20529"/>
          <a:stretch/>
        </p:blipFill>
        <p:spPr>
          <a:xfrm>
            <a:off x="6769824" y="312737"/>
            <a:ext cx="932620" cy="908942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917274" y="2569663"/>
            <a:ext cx="990600" cy="1259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73789" y="2371596"/>
            <a:ext cx="990600" cy="1259542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Oval 19"/>
          <p:cNvSpPr/>
          <p:nvPr/>
        </p:nvSpPr>
        <p:spPr>
          <a:xfrm>
            <a:off x="7993977" y="2804441"/>
            <a:ext cx="990600" cy="1259542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75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549523" y="311830"/>
            <a:ext cx="742950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82635" y="311830"/>
            <a:ext cx="1789792" cy="533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&gt;; &lt;; =</a:t>
            </a:r>
          </a:p>
        </p:txBody>
      </p:sp>
      <p:sp>
        <p:nvSpPr>
          <p:cNvPr id="3" name="Oval 2"/>
          <p:cNvSpPr/>
          <p:nvPr/>
        </p:nvSpPr>
        <p:spPr>
          <a:xfrm>
            <a:off x="533400" y="1167498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62428" y="1434197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24		19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26330" y="1391563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6102" y="2539098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575130" y="2805797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35		37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39032" y="2763163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558804" y="3910698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587832" y="4177397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68		68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51734" y="4134763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Oval 18"/>
          <p:cNvSpPr/>
          <p:nvPr/>
        </p:nvSpPr>
        <p:spPr>
          <a:xfrm>
            <a:off x="4800600" y="1185636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829628" y="1452335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56		65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93530" y="1409701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Oval 21"/>
          <p:cNvSpPr/>
          <p:nvPr/>
        </p:nvSpPr>
        <p:spPr>
          <a:xfrm>
            <a:off x="4813302" y="2557236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842330" y="2823935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90		89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06232" y="2781301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Oval 24"/>
          <p:cNvSpPr/>
          <p:nvPr/>
        </p:nvSpPr>
        <p:spPr>
          <a:xfrm>
            <a:off x="4826004" y="3928836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4855032" y="4195535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71		81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318934" y="4152901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037220" y="1395186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40844" y="2763162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058982" y="4131138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306232" y="1410616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93530" y="2769521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324370" y="4142940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55892" y="1434197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12029" y="1434197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60818" y="2828312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112029" y="2828312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70793" y="4195535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112029" y="4195535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485379" y="1448748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357333" y="1466055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15917" y="2863757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341527" y="2872756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561579" y="4177397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384152" y="4218394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7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670152" y="65092"/>
            <a:ext cx="6786564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Chiếc lọ nào có số lớn nhất?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553" y="6599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670152" y="2514601"/>
            <a:ext cx="6786564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 Chiếc lọ nào có số bé nhất?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t="53646" r="22255" b="26692"/>
          <a:stretch/>
        </p:blipFill>
        <p:spPr bwMode="auto">
          <a:xfrm>
            <a:off x="495300" y="3333750"/>
            <a:ext cx="794902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27083" r="23253" b="51693"/>
          <a:stretch/>
        </p:blipFill>
        <p:spPr bwMode="auto">
          <a:xfrm>
            <a:off x="495300" y="599399"/>
            <a:ext cx="7753350" cy="1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Down Arrow 35"/>
          <p:cNvSpPr/>
          <p:nvPr/>
        </p:nvSpPr>
        <p:spPr>
          <a:xfrm rot="1994451">
            <a:off x="4168425" y="572130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rot="1994451">
            <a:off x="5703679" y="634813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1994451">
            <a:off x="2991056" y="3365450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994451">
            <a:off x="7952600" y="3328993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04699" y="874440"/>
            <a:ext cx="990600" cy="1259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95508" y="944516"/>
            <a:ext cx="990600" cy="1259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2485" y="3567789"/>
            <a:ext cx="990600" cy="1259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99936" y="3587267"/>
            <a:ext cx="990600" cy="1259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300</Words>
  <Application>Microsoft Office PowerPoint</Application>
  <PresentationFormat>On-screen Show (16:9)</PresentationFormat>
  <Paragraphs>97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.VnArial</vt:lpstr>
      <vt:lpstr>Arial</vt:lpstr>
      <vt:lpstr>Calibri</vt:lpstr>
      <vt:lpstr>UTM Cookies</vt:lpstr>
      <vt:lpstr>Office Theme</vt:lpstr>
      <vt:lpstr>PowerPoint Presentation</vt:lpstr>
      <vt:lpstr>Chủ đề 6</vt:lpstr>
      <vt:lpstr>PowerPoint Presentation</vt:lpstr>
      <vt:lpstr>PowerPoint Presentation</vt:lpstr>
      <vt:lpstr>PowerPoint Presentation</vt:lpstr>
      <vt:lpstr>So sánh (theo mẫu)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101</cp:revision>
  <dcterms:created xsi:type="dcterms:W3CDTF">2021-01-09T02:19:28Z</dcterms:created>
  <dcterms:modified xsi:type="dcterms:W3CDTF">2022-02-07T04:07:36Z</dcterms:modified>
</cp:coreProperties>
</file>