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88" r:id="rId5"/>
    <p:sldId id="290" r:id="rId6"/>
    <p:sldId id="321" r:id="rId7"/>
    <p:sldId id="320" r:id="rId8"/>
    <p:sldId id="322" r:id="rId9"/>
    <p:sldId id="323" r:id="rId10"/>
    <p:sldId id="325" r:id="rId11"/>
    <p:sldId id="326" r:id="rId12"/>
    <p:sldId id="327" r:id="rId13"/>
    <p:sldId id="328" r:id="rId14"/>
    <p:sldId id="329" r:id="rId15"/>
    <p:sldId id="330" r:id="rId16"/>
    <p:sldId id="324" r:id="rId17"/>
    <p:sldId id="331" r:id="rId18"/>
    <p:sldId id="332" r:id="rId19"/>
    <p:sldId id="333" r:id="rId20"/>
    <p:sldId id="336" r:id="rId21"/>
    <p:sldId id="335" r:id="rId22"/>
    <p:sldId id="337" r:id="rId23"/>
    <p:sldId id="339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21"/>
            <p14:sldId id="320"/>
            <p14:sldId id="322"/>
            <p14:sldId id="323"/>
            <p14:sldId id="325"/>
            <p14:sldId id="326"/>
            <p14:sldId id="327"/>
            <p14:sldId id="328"/>
            <p14:sldId id="329"/>
            <p14:sldId id="330"/>
            <p14:sldId id="324"/>
            <p14:sldId id="331"/>
            <p14:sldId id="332"/>
            <p14:sldId id="333"/>
            <p14:sldId id="336"/>
            <p14:sldId id="335"/>
            <p14:sldId id="337"/>
            <p14:sldId id="338"/>
            <p14:sldId id="339"/>
          </p14:sldIdLst>
        </p14:section>
        <p14:section name="Tiết 2" id="{D26EF98B-2085-49F3-B273-FBF6FCCC601C}">
          <p14:sldIdLst>
            <p14:sldId id="312"/>
          </p14:sldIdLst>
        </p14:section>
        <p14:section name="Tiết 3" id="{4D846693-4418-42A5-976A-89DDAFEED3E5}">
          <p14:sldIdLst>
            <p14:sldId id="3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99"/>
    <a:srgbClr val="CC3399"/>
    <a:srgbClr val="FF66FF"/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8846656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jpeg"/><Relationship Id="rId7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3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14200" y="1192571"/>
            <a:ext cx="5397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 UỐNG HỢP LÍ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0534" y="164114"/>
            <a:ext cx="2424957" cy="830997"/>
            <a:chOff x="2855223" y="1663328"/>
            <a:chExt cx="442581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70423" y="1663328"/>
              <a:ext cx="4410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13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318"/>
            <a:ext cx="932503" cy="2714620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367" y="31899"/>
            <a:ext cx="955247" cy="951222"/>
          </a:xfrm>
          <a:prstGeom prst="rect">
            <a:avLst/>
          </a:prstGeom>
          <a:noFill/>
        </p:spPr>
      </p:pic>
      <p:pic>
        <p:nvPicPr>
          <p:cNvPr id="7" name="Picture 9" descr="C:\Users\Tuan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311" y="102670"/>
            <a:ext cx="6307977" cy="415035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41004" y="4354572"/>
            <a:ext cx="458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no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5098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318"/>
            <a:ext cx="932503" cy="2714620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367" y="31899"/>
            <a:ext cx="955247" cy="951222"/>
          </a:xfrm>
          <a:prstGeom prst="rect">
            <a:avLst/>
          </a:prstGeom>
          <a:noFill/>
        </p:spPr>
      </p:pic>
      <p:pic>
        <p:nvPicPr>
          <p:cNvPr id="9" name="Picture 8" descr="C:\Users\Tuan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879" y="115433"/>
            <a:ext cx="5817177" cy="414982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50145" y="4297153"/>
            <a:ext cx="307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931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318"/>
            <a:ext cx="932503" cy="2714620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367" y="31899"/>
            <a:ext cx="955247" cy="951222"/>
          </a:xfrm>
          <a:prstGeom prst="rect">
            <a:avLst/>
          </a:prstGeom>
          <a:noFill/>
        </p:spPr>
      </p:pic>
      <p:pic>
        <p:nvPicPr>
          <p:cNvPr id="7" name="Picture 7" descr="C:\Users\Tuan\Desktop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16"/>
          <a:stretch/>
        </p:blipFill>
        <p:spPr bwMode="auto">
          <a:xfrm>
            <a:off x="1499191" y="177960"/>
            <a:ext cx="6251944" cy="40218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73725" y="4279199"/>
            <a:ext cx="5677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3618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uan\Desktop\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5" t="12825" r="52069" b="17929"/>
          <a:stretch/>
        </p:blipFill>
        <p:spPr bwMode="auto">
          <a:xfrm>
            <a:off x="1296579" y="543829"/>
            <a:ext cx="2721934" cy="19083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Tuan\Desktop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35"/>
          <a:stretch/>
        </p:blipFill>
        <p:spPr bwMode="auto">
          <a:xfrm>
            <a:off x="4898471" y="579322"/>
            <a:ext cx="2637538" cy="19083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Tuan\Desktop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680" y="2846889"/>
            <a:ext cx="2675121" cy="19083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Tuan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484" y="2841390"/>
            <a:ext cx="2721934" cy="19138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E:\HÌNH NỀN PP\anh-dong-321_11385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93798"/>
            <a:ext cx="701155" cy="2149702"/>
          </a:xfrm>
          <a:prstGeom prst="rect">
            <a:avLst/>
          </a:prstGeom>
          <a:noFill/>
        </p:spPr>
      </p:pic>
      <p:pic>
        <p:nvPicPr>
          <p:cNvPr id="16" name="Picture 1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8753" y="4058510"/>
            <a:ext cx="955247" cy="95122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25496" y="-5453"/>
            <a:ext cx="350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3287" y="2471664"/>
            <a:ext cx="260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5051" y="865946"/>
            <a:ext cx="160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2148" y="4710518"/>
            <a:ext cx="260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3468" y="4746070"/>
            <a:ext cx="1807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4221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E:\HÌNH NỀN PP\anh-dong-321_1138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3798"/>
            <a:ext cx="701155" cy="2149702"/>
          </a:xfrm>
          <a:prstGeom prst="rect">
            <a:avLst/>
          </a:prstGeom>
          <a:noFill/>
        </p:spPr>
      </p:pic>
      <p:pic>
        <p:nvPicPr>
          <p:cNvPr id="16" name="Picture 1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8753" y="4058510"/>
            <a:ext cx="955247" cy="95122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85999" y="47712"/>
            <a:ext cx="531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C:\Users\Tuan\Desktop\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82" t="11081" r="4521" b="18315"/>
          <a:stretch/>
        </p:blipFill>
        <p:spPr bwMode="auto">
          <a:xfrm>
            <a:off x="903757" y="1044734"/>
            <a:ext cx="3550316" cy="247464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16"/>
          <a:stretch/>
        </p:blipFill>
        <p:spPr bwMode="auto">
          <a:xfrm>
            <a:off x="4650709" y="1065084"/>
            <a:ext cx="3404194" cy="243393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73639" y="3672685"/>
            <a:ext cx="211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933" y="3672685"/>
            <a:ext cx="296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6487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4" y="-116958"/>
            <a:ext cx="932503" cy="2714620"/>
          </a:xfrm>
          <a:prstGeom prst="rect">
            <a:avLst/>
          </a:prstGeom>
          <a:noFill/>
        </p:spPr>
      </p:pic>
      <p:pic>
        <p:nvPicPr>
          <p:cNvPr id="23" name="Picture 22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7094" y="3296099"/>
            <a:ext cx="1855218" cy="1847401"/>
          </a:xfrm>
          <a:prstGeom prst="rect">
            <a:avLst/>
          </a:prstGeom>
          <a:noFill/>
        </p:spPr>
      </p:pic>
      <p:grpSp>
        <p:nvGrpSpPr>
          <p:cNvPr id="19" name="组合 1"/>
          <p:cNvGrpSpPr/>
          <p:nvPr/>
        </p:nvGrpSpPr>
        <p:grpSpPr>
          <a:xfrm>
            <a:off x="1838960" y="708278"/>
            <a:ext cx="5628638" cy="3653136"/>
            <a:chOff x="2635700" y="942204"/>
            <a:chExt cx="3682042" cy="3653136"/>
          </a:xfrm>
        </p:grpSpPr>
        <p:grpSp>
          <p:nvGrpSpPr>
            <p:cNvPr id="20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9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47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45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41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43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406061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 (5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9" cy="51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2974" y="979750"/>
            <a:ext cx="68309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70274" y="421373"/>
            <a:ext cx="3028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</a:rPr>
              <a:t>2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7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9" t="27711" r="30065"/>
          <a:stretch/>
        </p:blipFill>
        <p:spPr bwMode="auto">
          <a:xfrm>
            <a:off x="953385" y="1557253"/>
            <a:ext cx="4433777" cy="25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15" t="32349" r="8337" b="8570"/>
          <a:stretch/>
        </p:blipFill>
        <p:spPr bwMode="auto">
          <a:xfrm>
            <a:off x="5752213" y="1637413"/>
            <a:ext cx="1626781" cy="21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522992" y="409622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22278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 (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63"/>
            <a:ext cx="9143999" cy="51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9" t="66736" r="61279" b="8274"/>
          <a:stretch/>
        </p:blipFill>
        <p:spPr bwMode="auto">
          <a:xfrm>
            <a:off x="1073328" y="3161454"/>
            <a:ext cx="2083854" cy="11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15" t="66664" r="12893" b="8570"/>
          <a:stretch/>
        </p:blipFill>
        <p:spPr bwMode="auto">
          <a:xfrm>
            <a:off x="4571999" y="1313277"/>
            <a:ext cx="1667966" cy="11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522992" y="409622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10" t="32349" r="8337" b="42437"/>
          <a:stretch/>
        </p:blipFill>
        <p:spPr bwMode="auto">
          <a:xfrm>
            <a:off x="6525731" y="1483836"/>
            <a:ext cx="1767663" cy="11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9" t="30258" r="65128" b="42981"/>
          <a:stretch/>
        </p:blipFill>
        <p:spPr bwMode="auto">
          <a:xfrm>
            <a:off x="665286" y="1428828"/>
            <a:ext cx="2437092" cy="13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05" t="39509" r="30065" b="40499"/>
          <a:stretch/>
        </p:blipFill>
        <p:spPr bwMode="auto">
          <a:xfrm>
            <a:off x="3237933" y="2160343"/>
            <a:ext cx="1335944" cy="11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7" t="63856" r="36245"/>
          <a:stretch/>
        </p:blipFill>
        <p:spPr bwMode="auto">
          <a:xfrm>
            <a:off x="4529467" y="3161454"/>
            <a:ext cx="1953732" cy="14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211572" y="499846"/>
            <a:ext cx="5730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THỰC PHẨM TỐT CHO BỮA ĂN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79944" y="669124"/>
            <a:ext cx="7230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THỰC PHẨM KHÔNGTỐT CHO BỮA ĂN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16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19" t="30557" r="45018" b="39136"/>
          <a:stretch/>
        </p:blipFill>
        <p:spPr bwMode="auto">
          <a:xfrm>
            <a:off x="3029827" y="1496439"/>
            <a:ext cx="3081946" cy="24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20847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4" y="-116958"/>
            <a:ext cx="932503" cy="2714620"/>
          </a:xfrm>
          <a:prstGeom prst="rect">
            <a:avLst/>
          </a:prstGeom>
          <a:noFill/>
        </p:spPr>
      </p:pic>
      <p:pic>
        <p:nvPicPr>
          <p:cNvPr id="23" name="Picture 22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7094" y="3296099"/>
            <a:ext cx="1855218" cy="1847401"/>
          </a:xfrm>
          <a:prstGeom prst="rect">
            <a:avLst/>
          </a:prstGeom>
          <a:noFill/>
        </p:spPr>
      </p:pic>
      <p:grpSp>
        <p:nvGrpSpPr>
          <p:cNvPr id="24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25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7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5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3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31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513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 (5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9" cy="51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2717" y="1671812"/>
            <a:ext cx="683095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70273" y="867071"/>
            <a:ext cx="3028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</a:rPr>
              <a:t>3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6520" y="2716764"/>
            <a:ext cx="683095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439720" y="375743"/>
            <a:ext cx="1357182" cy="132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38265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2709" y="0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1" y="2927536"/>
            <a:ext cx="4520326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 (5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9" cy="51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70273" y="454952"/>
            <a:ext cx="3028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</a:rPr>
              <a:t>TỔNG KẾT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11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439720" y="375743"/>
            <a:ext cx="1357182" cy="132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1324" y="1082191"/>
            <a:ext cx="6471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74759" y="1603181"/>
            <a:ext cx="73079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0703" y="2496328"/>
            <a:ext cx="72689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915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/>
        </p:nvGrpSpPr>
        <p:grpSpPr>
          <a:xfrm>
            <a:off x="2550641" y="542260"/>
            <a:ext cx="4286094" cy="3950047"/>
            <a:chOff x="2635700" y="942204"/>
            <a:chExt cx="3682043" cy="3653136"/>
          </a:xfrm>
        </p:grpSpPr>
        <p:grpSp>
          <p:nvGrpSpPr>
            <p:cNvPr id="8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20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rgbClr val="9900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1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6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900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2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14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5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22" name="Picture 21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4" y="-116958"/>
            <a:ext cx="932503" cy="2714620"/>
          </a:xfrm>
          <a:prstGeom prst="rect">
            <a:avLst/>
          </a:prstGeom>
          <a:noFill/>
        </p:spPr>
      </p:pic>
      <p:pic>
        <p:nvPicPr>
          <p:cNvPr id="23" name="Picture 22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7094" y="3296099"/>
            <a:ext cx="1855218" cy="184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308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4" y="-116958"/>
            <a:ext cx="932503" cy="2714620"/>
          </a:xfrm>
          <a:prstGeom prst="rect">
            <a:avLst/>
          </a:prstGeom>
          <a:noFill/>
        </p:spPr>
      </p:pic>
      <p:pic>
        <p:nvPicPr>
          <p:cNvPr id="23" name="Picture 22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7094" y="3296099"/>
            <a:ext cx="1855218" cy="1847401"/>
          </a:xfrm>
          <a:prstGeom prst="rect">
            <a:avLst/>
          </a:prstGeom>
          <a:noFill/>
        </p:spPr>
      </p:pic>
      <p:grpSp>
        <p:nvGrpSpPr>
          <p:cNvPr id="24" name="组合 1"/>
          <p:cNvGrpSpPr/>
          <p:nvPr/>
        </p:nvGrpSpPr>
        <p:grpSpPr>
          <a:xfrm>
            <a:off x="1838960" y="559416"/>
            <a:ext cx="5628638" cy="3653136"/>
            <a:chOff x="2635700" y="942204"/>
            <a:chExt cx="3682042" cy="3653136"/>
          </a:xfrm>
        </p:grpSpPr>
        <p:grpSp>
          <p:nvGrpSpPr>
            <p:cNvPr id="25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7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5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3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31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031894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 (5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9" cy="51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-7706"/>
            <a:ext cx="2368528" cy="141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8159" y="1813034"/>
            <a:ext cx="78516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36358" y="1002804"/>
            <a:ext cx="3028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CC3300"/>
                </a:solidFill>
                <a:latin typeface="Times New Roman" pitchFamily="18" charset="0"/>
              </a:rPr>
              <a:t>1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5773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5" t="12825" r="52069" b="17929"/>
          <a:stretch/>
        </p:blipFill>
        <p:spPr bwMode="auto">
          <a:xfrm>
            <a:off x="281755" y="79922"/>
            <a:ext cx="2721934" cy="19083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an\Desktop\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82" t="11081" r="4521" b="18315"/>
          <a:stretch/>
        </p:blipFill>
        <p:spPr bwMode="auto">
          <a:xfrm>
            <a:off x="3264185" y="90555"/>
            <a:ext cx="2737887" cy="19083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251" y="2052081"/>
            <a:ext cx="260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2162" y="2077495"/>
            <a:ext cx="211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Tuan\Desktop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35"/>
          <a:stretch/>
        </p:blipFill>
        <p:spPr bwMode="auto">
          <a:xfrm>
            <a:off x="6261535" y="111820"/>
            <a:ext cx="2637538" cy="19083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uan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16"/>
          <a:stretch/>
        </p:blipFill>
        <p:spPr bwMode="auto">
          <a:xfrm>
            <a:off x="6203062" y="2701654"/>
            <a:ext cx="2669102" cy="19083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uan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478" y="2701654"/>
            <a:ext cx="2675121" cy="19083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uan\Desktop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228" y="2696155"/>
            <a:ext cx="2721934" cy="19138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82826" y="2028096"/>
            <a:ext cx="296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707" y="4624190"/>
            <a:ext cx="260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8368" y="4648027"/>
            <a:ext cx="1807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5230" y="4644484"/>
            <a:ext cx="296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8718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esktop\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5" t="12825" r="52069" b="17929"/>
          <a:stretch/>
        </p:blipFill>
        <p:spPr bwMode="auto">
          <a:xfrm>
            <a:off x="1711830" y="180860"/>
            <a:ext cx="6103101" cy="42789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9003" y="4462550"/>
            <a:ext cx="434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3798"/>
            <a:ext cx="701155" cy="2149702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8753" y="4058510"/>
            <a:ext cx="955247" cy="951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47584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318"/>
            <a:ext cx="932503" cy="2714620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367" y="31899"/>
            <a:ext cx="955247" cy="951222"/>
          </a:xfrm>
          <a:prstGeom prst="rect">
            <a:avLst/>
          </a:prstGeom>
          <a:noFill/>
        </p:spPr>
      </p:pic>
      <p:pic>
        <p:nvPicPr>
          <p:cNvPr id="7" name="Picture 3" descr="C:\Users\Tuan\Desktop\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182" t="11081" r="4521" b="18315"/>
          <a:stretch/>
        </p:blipFill>
        <p:spPr bwMode="auto">
          <a:xfrm>
            <a:off x="1634902" y="88157"/>
            <a:ext cx="5996449" cy="417964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26925" y="4267802"/>
            <a:ext cx="361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7265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318"/>
            <a:ext cx="932503" cy="2714620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367" y="31899"/>
            <a:ext cx="955247" cy="951222"/>
          </a:xfrm>
          <a:prstGeom prst="rect">
            <a:avLst/>
          </a:prstGeom>
          <a:noFill/>
        </p:spPr>
      </p:pic>
      <p:pic>
        <p:nvPicPr>
          <p:cNvPr id="9" name="Picture 6" descr="C:\Users\Tuan\Desktop\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35"/>
          <a:stretch/>
        </p:blipFill>
        <p:spPr bwMode="auto">
          <a:xfrm>
            <a:off x="1402310" y="130696"/>
            <a:ext cx="6348825" cy="383200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35961" y="4016386"/>
            <a:ext cx="5668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241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263</Words>
  <Application>Microsoft Office PowerPoint</Application>
  <PresentationFormat>On-screen Show (16:9)</PresentationFormat>
  <Paragraphs>42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72</cp:revision>
  <dcterms:created xsi:type="dcterms:W3CDTF">2017-03-04T06:55:50Z</dcterms:created>
  <dcterms:modified xsi:type="dcterms:W3CDTF">2020-08-20T14:44:02Z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