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88" r:id="rId5"/>
    <p:sldId id="290" r:id="rId6"/>
    <p:sldId id="310" r:id="rId7"/>
    <p:sldId id="324" r:id="rId8"/>
    <p:sldId id="325" r:id="rId9"/>
    <p:sldId id="313" r:id="rId10"/>
    <p:sldId id="300" r:id="rId11"/>
    <p:sldId id="320" r:id="rId12"/>
    <p:sldId id="322" r:id="rId13"/>
    <p:sldId id="323" r:id="rId14"/>
    <p:sldId id="315" r:id="rId15"/>
    <p:sldId id="321" r:id="rId16"/>
    <p:sldId id="316" r:id="rId17"/>
    <p:sldId id="317" r:id="rId18"/>
    <p:sldId id="318" r:id="rId19"/>
    <p:sldId id="319" r:id="rId2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4"/>
            <p14:sldId id="325"/>
            <p14:sldId id="313"/>
            <p14:sldId id="300"/>
            <p14:sldId id="320"/>
            <p14:sldId id="322"/>
            <p14:sldId id="323"/>
            <p14:sldId id="315"/>
            <p14:sldId id="321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34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67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2021/1/16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8134" y="1170799"/>
            <a:ext cx="8058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TRANG PHỤC HẰNG NGÀY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16087" y="164114"/>
            <a:ext cx="2000500" cy="809991"/>
            <a:chOff x="2855223" y="1663328"/>
            <a:chExt cx="3722584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577533" cy="341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4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14</a:t>
              </a:r>
              <a:endParaRPr lang="zh-CN" altLang="en-US" sz="44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1" y="2587407"/>
            <a:ext cx="85670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chăm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hậu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1262608"/>
            <a:ext cx="8425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1682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345759" y="9773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54843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8351" y="977307"/>
            <a:ext cx="6822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4084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6719" r="36574" b="63810"/>
          <a:stretch/>
        </p:blipFill>
        <p:spPr>
          <a:xfrm>
            <a:off x="1016861" y="130630"/>
            <a:ext cx="3305425" cy="1624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2" t="35690" r="10020" b="46243"/>
          <a:stretch/>
        </p:blipFill>
        <p:spPr>
          <a:xfrm>
            <a:off x="4636602" y="130630"/>
            <a:ext cx="3076827" cy="1635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t="44048" r="46121" b="32275"/>
          <a:stretch/>
        </p:blipFill>
        <p:spPr>
          <a:xfrm>
            <a:off x="1016860" y="2303722"/>
            <a:ext cx="3170281" cy="197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6" t="71747" r="19568" b="7936"/>
          <a:stretch/>
        </p:blipFill>
        <p:spPr>
          <a:xfrm>
            <a:off x="4478899" y="2303721"/>
            <a:ext cx="3609954" cy="2007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5164" y="1765855"/>
            <a:ext cx="302197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8045" y="1732222"/>
            <a:ext cx="103165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2933" y="4333905"/>
            <a:ext cx="18965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thao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2059" y="4343948"/>
            <a:ext cx="32000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7253" y="598106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28994" r="28817" b="27196"/>
          <a:stretch/>
        </p:blipFill>
        <p:spPr>
          <a:xfrm>
            <a:off x="359223" y="1697095"/>
            <a:ext cx="3385458" cy="3124941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54829" y="1841545"/>
            <a:ext cx="57061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29" y="3016735"/>
            <a:ext cx="561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350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6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</a:t>
            </a:r>
            <a:r>
              <a:rPr lang="vi-VN" altLang="zh-CN" sz="3600" b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</a:t>
            </a:r>
            <a:r>
              <a:rPr lang="en-US" altLang="zh-CN" sz="36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9925" y="2011277"/>
            <a:ext cx="5332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9925" y="2744298"/>
            <a:ext cx="6520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ảnh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0487" y="3498029"/>
            <a:ext cx="70212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cẩn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3242" y="837479"/>
            <a:ext cx="4944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4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endParaRPr lang="zh-CN" altLang="en-US" sz="4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7" y="1585175"/>
            <a:ext cx="85573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eaLnBrk="1" hangingPunct="1">
              <a:buFontTx/>
              <a:buChar char="-"/>
            </a:pPr>
            <a:r>
              <a:rPr lang="en-US" altLang="zh-CN" sz="32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Chia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nhắc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thắng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7848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6418" y="714328"/>
            <a:ext cx="3560791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 PHỤC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mua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Nhỏ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Xỏ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vừa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3" y="718462"/>
            <a:ext cx="3560791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 TRANG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endParaRPr lang="en-US" altLang="zh-CN" sz="2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mùa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hè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váy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xòe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cộc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chốc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diễn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</a:t>
            </a: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gắng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endParaRPr lang="en-US" altLang="zh-CN" sz="28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Mang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nhất</a:t>
            </a:r>
            <a:r>
              <a:rPr lang="en-US" altLang="zh-CN" sz="28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751117" y="751120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08588" y="715846"/>
            <a:ext cx="413658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0064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31712" y="575206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8061" y="760268"/>
            <a:ext cx="74578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838" y="1944413"/>
            <a:ext cx="7457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7179" y="2727330"/>
            <a:ext cx="74578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 Theo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355" y="3540710"/>
            <a:ext cx="8328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 Ai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60106" r="50000" b="8360"/>
          <a:stretch/>
        </p:blipFill>
        <p:spPr>
          <a:xfrm>
            <a:off x="1894114" y="2683325"/>
            <a:ext cx="2808515" cy="2257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1" t="60317" r="19269" b="7513"/>
          <a:stretch/>
        </p:blipFill>
        <p:spPr>
          <a:xfrm>
            <a:off x="4702629" y="2683372"/>
            <a:ext cx="2645671" cy="2246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26543" r="64319" b="43586"/>
          <a:stretch/>
        </p:blipFill>
        <p:spPr>
          <a:xfrm>
            <a:off x="664030" y="130623"/>
            <a:ext cx="2525948" cy="2520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2" t="28026" r="36453" b="42857"/>
          <a:stretch/>
        </p:blipFill>
        <p:spPr>
          <a:xfrm>
            <a:off x="3189977" y="119738"/>
            <a:ext cx="2350852" cy="2556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3" t="23858" r="10061" b="43068"/>
          <a:stretch/>
        </p:blipFill>
        <p:spPr>
          <a:xfrm>
            <a:off x="5540830" y="130626"/>
            <a:ext cx="2514599" cy="25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13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4283" y="730191"/>
            <a:ext cx="7957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342" y="1398294"/>
            <a:ext cx="8414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mũ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tất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giày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dép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342" y="2635439"/>
            <a:ext cx="86759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656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www.w3.org/XML/1998/namespace"/>
    <ds:schemaRef ds:uri="http://schemas.microsoft.com/office/2006/metadata/properties"/>
    <ds:schemaRef ds:uri="http://purl.org/dc/dcmitype/"/>
    <ds:schemaRef ds:uri="2954521b-b4ab-4ce3-8aa8-8bfa99a4c36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424</Words>
  <Application>Microsoft Office PowerPoint</Application>
  <PresentationFormat>On-screen Show (16:9)</PresentationFormat>
  <Paragraphs>68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Ngoc Yen</cp:lastModifiedBy>
  <cp:revision>50</cp:revision>
  <dcterms:created xsi:type="dcterms:W3CDTF">2017-03-04T06:55:50Z</dcterms:created>
  <dcterms:modified xsi:type="dcterms:W3CDTF">2021-01-16T15:27:14Z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