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9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CC"/>
    <a:srgbClr val="FFCC00"/>
    <a:srgbClr val="00CCFF"/>
    <a:srgbClr val="FFFF66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8433" autoAdjust="0"/>
  </p:normalViewPr>
  <p:slideViewPr>
    <p:cSldViewPr snapToGrid="0">
      <p:cViewPr varScale="1">
        <p:scale>
          <a:sx n="61" d="100"/>
          <a:sy n="61" d="100"/>
        </p:scale>
        <p:origin x="102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4DFC47-86C5-4DFB-937D-75B6ED80253C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00DD42-8263-4A13-9FAC-77287882D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93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239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889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: 形状 3">
            <a:extLst>
              <a:ext uri="{FF2B5EF4-FFF2-40B4-BE49-F238E27FC236}">
                <a16:creationId xmlns:a16="http://schemas.microsoft.com/office/drawing/2014/main" id="{7F0F3330-49CA-4BA8-8BA0-9D1E6EDD02FA}"/>
              </a:ext>
            </a:extLst>
          </p:cNvPr>
          <p:cNvSpPr/>
          <p:nvPr userDrawn="1"/>
        </p:nvSpPr>
        <p:spPr>
          <a:xfrm>
            <a:off x="444882" y="242367"/>
            <a:ext cx="11236255" cy="6454648"/>
          </a:xfrm>
          <a:custGeom>
            <a:avLst/>
            <a:gdLst>
              <a:gd name="connsiteX0" fmla="*/ 165100 w 10439439"/>
              <a:gd name="connsiteY0" fmla="*/ 153072 h 4934357"/>
              <a:gd name="connsiteX1" fmla="*/ 711200 w 10439439"/>
              <a:gd name="connsiteY1" fmla="*/ 13372 h 4934357"/>
              <a:gd name="connsiteX2" fmla="*/ 2006600 w 10439439"/>
              <a:gd name="connsiteY2" fmla="*/ 76872 h 4934357"/>
              <a:gd name="connsiteX3" fmla="*/ 4165600 w 10439439"/>
              <a:gd name="connsiteY3" fmla="*/ 672 h 4934357"/>
              <a:gd name="connsiteX4" fmla="*/ 5765800 w 10439439"/>
              <a:gd name="connsiteY4" fmla="*/ 127672 h 4934357"/>
              <a:gd name="connsiteX5" fmla="*/ 7556500 w 10439439"/>
              <a:gd name="connsiteY5" fmla="*/ 672 h 4934357"/>
              <a:gd name="connsiteX6" fmla="*/ 8648700 w 10439439"/>
              <a:gd name="connsiteY6" fmla="*/ 76872 h 4934357"/>
              <a:gd name="connsiteX7" fmla="*/ 10134600 w 10439439"/>
              <a:gd name="connsiteY7" fmla="*/ 64172 h 4934357"/>
              <a:gd name="connsiteX8" fmla="*/ 10401300 w 10439439"/>
              <a:gd name="connsiteY8" fmla="*/ 280072 h 4934357"/>
              <a:gd name="connsiteX9" fmla="*/ 10375900 w 10439439"/>
              <a:gd name="connsiteY9" fmla="*/ 1003972 h 4934357"/>
              <a:gd name="connsiteX10" fmla="*/ 10401300 w 10439439"/>
              <a:gd name="connsiteY10" fmla="*/ 1994572 h 4934357"/>
              <a:gd name="connsiteX11" fmla="*/ 10350500 w 10439439"/>
              <a:gd name="connsiteY11" fmla="*/ 2781972 h 4934357"/>
              <a:gd name="connsiteX12" fmla="*/ 10439400 w 10439439"/>
              <a:gd name="connsiteY12" fmla="*/ 3759872 h 4934357"/>
              <a:gd name="connsiteX13" fmla="*/ 10337800 w 10439439"/>
              <a:gd name="connsiteY13" fmla="*/ 4559972 h 4934357"/>
              <a:gd name="connsiteX14" fmla="*/ 10350500 w 10439439"/>
              <a:gd name="connsiteY14" fmla="*/ 4864772 h 4934357"/>
              <a:gd name="connsiteX15" fmla="*/ 9093200 w 10439439"/>
              <a:gd name="connsiteY15" fmla="*/ 4915572 h 4934357"/>
              <a:gd name="connsiteX16" fmla="*/ 8267700 w 10439439"/>
              <a:gd name="connsiteY16" fmla="*/ 4801272 h 4934357"/>
              <a:gd name="connsiteX17" fmla="*/ 6273800 w 10439439"/>
              <a:gd name="connsiteY17" fmla="*/ 4915572 h 4934357"/>
              <a:gd name="connsiteX18" fmla="*/ 4343400 w 10439439"/>
              <a:gd name="connsiteY18" fmla="*/ 4839372 h 4934357"/>
              <a:gd name="connsiteX19" fmla="*/ 1879600 w 10439439"/>
              <a:gd name="connsiteY19" fmla="*/ 4877472 h 4934357"/>
              <a:gd name="connsiteX20" fmla="*/ 520700 w 10439439"/>
              <a:gd name="connsiteY20" fmla="*/ 4928272 h 4934357"/>
              <a:gd name="connsiteX21" fmla="*/ 114300 w 10439439"/>
              <a:gd name="connsiteY21" fmla="*/ 4725072 h 4934357"/>
              <a:gd name="connsiteX22" fmla="*/ 12700 w 10439439"/>
              <a:gd name="connsiteY22" fmla="*/ 4242472 h 4934357"/>
              <a:gd name="connsiteX23" fmla="*/ 63500 w 10439439"/>
              <a:gd name="connsiteY23" fmla="*/ 2820072 h 4934357"/>
              <a:gd name="connsiteX24" fmla="*/ 0 w 10439439"/>
              <a:gd name="connsiteY24" fmla="*/ 1804072 h 4934357"/>
              <a:gd name="connsiteX25" fmla="*/ 63500 w 10439439"/>
              <a:gd name="connsiteY25" fmla="*/ 864272 h 4934357"/>
              <a:gd name="connsiteX26" fmla="*/ 165100 w 10439439"/>
              <a:gd name="connsiteY26" fmla="*/ 153072 h 4934357"/>
              <a:gd name="connsiteX0" fmla="*/ 165100 w 10439439"/>
              <a:gd name="connsiteY0" fmla="*/ 153072 h 4934357"/>
              <a:gd name="connsiteX1" fmla="*/ 711200 w 10439439"/>
              <a:gd name="connsiteY1" fmla="*/ 13372 h 4934357"/>
              <a:gd name="connsiteX2" fmla="*/ 2006600 w 10439439"/>
              <a:gd name="connsiteY2" fmla="*/ 76872 h 4934357"/>
              <a:gd name="connsiteX3" fmla="*/ 4165600 w 10439439"/>
              <a:gd name="connsiteY3" fmla="*/ 672 h 4934357"/>
              <a:gd name="connsiteX4" fmla="*/ 5765800 w 10439439"/>
              <a:gd name="connsiteY4" fmla="*/ 127672 h 4934357"/>
              <a:gd name="connsiteX5" fmla="*/ 7556500 w 10439439"/>
              <a:gd name="connsiteY5" fmla="*/ 672 h 4934357"/>
              <a:gd name="connsiteX6" fmla="*/ 8648700 w 10439439"/>
              <a:gd name="connsiteY6" fmla="*/ 76872 h 4934357"/>
              <a:gd name="connsiteX7" fmla="*/ 10134600 w 10439439"/>
              <a:gd name="connsiteY7" fmla="*/ 64172 h 4934357"/>
              <a:gd name="connsiteX8" fmla="*/ 10375900 w 10439439"/>
              <a:gd name="connsiteY8" fmla="*/ 1003972 h 4934357"/>
              <a:gd name="connsiteX9" fmla="*/ 10401300 w 10439439"/>
              <a:gd name="connsiteY9" fmla="*/ 1994572 h 4934357"/>
              <a:gd name="connsiteX10" fmla="*/ 10350500 w 10439439"/>
              <a:gd name="connsiteY10" fmla="*/ 2781972 h 4934357"/>
              <a:gd name="connsiteX11" fmla="*/ 10439400 w 10439439"/>
              <a:gd name="connsiteY11" fmla="*/ 3759872 h 4934357"/>
              <a:gd name="connsiteX12" fmla="*/ 10337800 w 10439439"/>
              <a:gd name="connsiteY12" fmla="*/ 4559972 h 4934357"/>
              <a:gd name="connsiteX13" fmla="*/ 10350500 w 10439439"/>
              <a:gd name="connsiteY13" fmla="*/ 4864772 h 4934357"/>
              <a:gd name="connsiteX14" fmla="*/ 9093200 w 10439439"/>
              <a:gd name="connsiteY14" fmla="*/ 4915572 h 4934357"/>
              <a:gd name="connsiteX15" fmla="*/ 8267700 w 10439439"/>
              <a:gd name="connsiteY15" fmla="*/ 4801272 h 4934357"/>
              <a:gd name="connsiteX16" fmla="*/ 6273800 w 10439439"/>
              <a:gd name="connsiteY16" fmla="*/ 4915572 h 4934357"/>
              <a:gd name="connsiteX17" fmla="*/ 4343400 w 10439439"/>
              <a:gd name="connsiteY17" fmla="*/ 4839372 h 4934357"/>
              <a:gd name="connsiteX18" fmla="*/ 1879600 w 10439439"/>
              <a:gd name="connsiteY18" fmla="*/ 4877472 h 4934357"/>
              <a:gd name="connsiteX19" fmla="*/ 520700 w 10439439"/>
              <a:gd name="connsiteY19" fmla="*/ 4928272 h 4934357"/>
              <a:gd name="connsiteX20" fmla="*/ 114300 w 10439439"/>
              <a:gd name="connsiteY20" fmla="*/ 4725072 h 4934357"/>
              <a:gd name="connsiteX21" fmla="*/ 12700 w 10439439"/>
              <a:gd name="connsiteY21" fmla="*/ 4242472 h 4934357"/>
              <a:gd name="connsiteX22" fmla="*/ 63500 w 10439439"/>
              <a:gd name="connsiteY22" fmla="*/ 2820072 h 4934357"/>
              <a:gd name="connsiteX23" fmla="*/ 0 w 10439439"/>
              <a:gd name="connsiteY23" fmla="*/ 1804072 h 4934357"/>
              <a:gd name="connsiteX24" fmla="*/ 63500 w 10439439"/>
              <a:gd name="connsiteY24" fmla="*/ 864272 h 4934357"/>
              <a:gd name="connsiteX25" fmla="*/ 165100 w 10439439"/>
              <a:gd name="connsiteY25" fmla="*/ 153072 h 4934357"/>
              <a:gd name="connsiteX0" fmla="*/ 165100 w 10472164"/>
              <a:gd name="connsiteY0" fmla="*/ 153072 h 4934357"/>
              <a:gd name="connsiteX1" fmla="*/ 711200 w 10472164"/>
              <a:gd name="connsiteY1" fmla="*/ 13372 h 4934357"/>
              <a:gd name="connsiteX2" fmla="*/ 2006600 w 10472164"/>
              <a:gd name="connsiteY2" fmla="*/ 76872 h 4934357"/>
              <a:gd name="connsiteX3" fmla="*/ 4165600 w 10472164"/>
              <a:gd name="connsiteY3" fmla="*/ 672 h 4934357"/>
              <a:gd name="connsiteX4" fmla="*/ 5765800 w 10472164"/>
              <a:gd name="connsiteY4" fmla="*/ 127672 h 4934357"/>
              <a:gd name="connsiteX5" fmla="*/ 7556500 w 10472164"/>
              <a:gd name="connsiteY5" fmla="*/ 672 h 4934357"/>
              <a:gd name="connsiteX6" fmla="*/ 8648700 w 10472164"/>
              <a:gd name="connsiteY6" fmla="*/ 76872 h 4934357"/>
              <a:gd name="connsiteX7" fmla="*/ 10134600 w 10472164"/>
              <a:gd name="connsiteY7" fmla="*/ 64172 h 4934357"/>
              <a:gd name="connsiteX8" fmla="*/ 10375900 w 10472164"/>
              <a:gd name="connsiteY8" fmla="*/ 1003972 h 4934357"/>
              <a:gd name="connsiteX9" fmla="*/ 10401300 w 10472164"/>
              <a:gd name="connsiteY9" fmla="*/ 1994572 h 4934357"/>
              <a:gd name="connsiteX10" fmla="*/ 10350500 w 10472164"/>
              <a:gd name="connsiteY10" fmla="*/ 2781972 h 4934357"/>
              <a:gd name="connsiteX11" fmla="*/ 10439400 w 10472164"/>
              <a:gd name="connsiteY11" fmla="*/ 3759872 h 4934357"/>
              <a:gd name="connsiteX12" fmla="*/ 10337800 w 10472164"/>
              <a:gd name="connsiteY12" fmla="*/ 4559972 h 4934357"/>
              <a:gd name="connsiteX13" fmla="*/ 9093200 w 10472164"/>
              <a:gd name="connsiteY13" fmla="*/ 4915572 h 4934357"/>
              <a:gd name="connsiteX14" fmla="*/ 8267700 w 10472164"/>
              <a:gd name="connsiteY14" fmla="*/ 4801272 h 4934357"/>
              <a:gd name="connsiteX15" fmla="*/ 6273800 w 10472164"/>
              <a:gd name="connsiteY15" fmla="*/ 4915572 h 4934357"/>
              <a:gd name="connsiteX16" fmla="*/ 4343400 w 10472164"/>
              <a:gd name="connsiteY16" fmla="*/ 4839372 h 4934357"/>
              <a:gd name="connsiteX17" fmla="*/ 1879600 w 10472164"/>
              <a:gd name="connsiteY17" fmla="*/ 4877472 h 4934357"/>
              <a:gd name="connsiteX18" fmla="*/ 520700 w 10472164"/>
              <a:gd name="connsiteY18" fmla="*/ 4928272 h 4934357"/>
              <a:gd name="connsiteX19" fmla="*/ 114300 w 10472164"/>
              <a:gd name="connsiteY19" fmla="*/ 4725072 h 4934357"/>
              <a:gd name="connsiteX20" fmla="*/ 12700 w 10472164"/>
              <a:gd name="connsiteY20" fmla="*/ 4242472 h 4934357"/>
              <a:gd name="connsiteX21" fmla="*/ 63500 w 10472164"/>
              <a:gd name="connsiteY21" fmla="*/ 2820072 h 4934357"/>
              <a:gd name="connsiteX22" fmla="*/ 0 w 10472164"/>
              <a:gd name="connsiteY22" fmla="*/ 1804072 h 4934357"/>
              <a:gd name="connsiteX23" fmla="*/ 63500 w 10472164"/>
              <a:gd name="connsiteY23" fmla="*/ 864272 h 4934357"/>
              <a:gd name="connsiteX24" fmla="*/ 165100 w 10472164"/>
              <a:gd name="connsiteY24" fmla="*/ 153072 h 4934357"/>
              <a:gd name="connsiteX0" fmla="*/ 165100 w 10441336"/>
              <a:gd name="connsiteY0" fmla="*/ 153072 h 4934357"/>
              <a:gd name="connsiteX1" fmla="*/ 711200 w 10441336"/>
              <a:gd name="connsiteY1" fmla="*/ 13372 h 4934357"/>
              <a:gd name="connsiteX2" fmla="*/ 2006600 w 10441336"/>
              <a:gd name="connsiteY2" fmla="*/ 76872 h 4934357"/>
              <a:gd name="connsiteX3" fmla="*/ 4165600 w 10441336"/>
              <a:gd name="connsiteY3" fmla="*/ 672 h 4934357"/>
              <a:gd name="connsiteX4" fmla="*/ 5765800 w 10441336"/>
              <a:gd name="connsiteY4" fmla="*/ 127672 h 4934357"/>
              <a:gd name="connsiteX5" fmla="*/ 7556500 w 10441336"/>
              <a:gd name="connsiteY5" fmla="*/ 672 h 4934357"/>
              <a:gd name="connsiteX6" fmla="*/ 8648700 w 10441336"/>
              <a:gd name="connsiteY6" fmla="*/ 76872 h 4934357"/>
              <a:gd name="connsiteX7" fmla="*/ 10134600 w 10441336"/>
              <a:gd name="connsiteY7" fmla="*/ 64172 h 4934357"/>
              <a:gd name="connsiteX8" fmla="*/ 10375900 w 10441336"/>
              <a:gd name="connsiteY8" fmla="*/ 1003972 h 4934357"/>
              <a:gd name="connsiteX9" fmla="*/ 10401300 w 10441336"/>
              <a:gd name="connsiteY9" fmla="*/ 1994572 h 4934357"/>
              <a:gd name="connsiteX10" fmla="*/ 10350500 w 10441336"/>
              <a:gd name="connsiteY10" fmla="*/ 2781972 h 4934357"/>
              <a:gd name="connsiteX11" fmla="*/ 10439400 w 10441336"/>
              <a:gd name="connsiteY11" fmla="*/ 3759872 h 4934357"/>
              <a:gd name="connsiteX12" fmla="*/ 10248900 w 10441336"/>
              <a:gd name="connsiteY12" fmla="*/ 4737772 h 4934357"/>
              <a:gd name="connsiteX13" fmla="*/ 9093200 w 10441336"/>
              <a:gd name="connsiteY13" fmla="*/ 4915572 h 4934357"/>
              <a:gd name="connsiteX14" fmla="*/ 8267700 w 10441336"/>
              <a:gd name="connsiteY14" fmla="*/ 4801272 h 4934357"/>
              <a:gd name="connsiteX15" fmla="*/ 6273800 w 10441336"/>
              <a:gd name="connsiteY15" fmla="*/ 4915572 h 4934357"/>
              <a:gd name="connsiteX16" fmla="*/ 4343400 w 10441336"/>
              <a:gd name="connsiteY16" fmla="*/ 4839372 h 4934357"/>
              <a:gd name="connsiteX17" fmla="*/ 1879600 w 10441336"/>
              <a:gd name="connsiteY17" fmla="*/ 4877472 h 4934357"/>
              <a:gd name="connsiteX18" fmla="*/ 520700 w 10441336"/>
              <a:gd name="connsiteY18" fmla="*/ 4928272 h 4934357"/>
              <a:gd name="connsiteX19" fmla="*/ 114300 w 10441336"/>
              <a:gd name="connsiteY19" fmla="*/ 4725072 h 4934357"/>
              <a:gd name="connsiteX20" fmla="*/ 12700 w 10441336"/>
              <a:gd name="connsiteY20" fmla="*/ 4242472 h 4934357"/>
              <a:gd name="connsiteX21" fmla="*/ 63500 w 10441336"/>
              <a:gd name="connsiteY21" fmla="*/ 2820072 h 4934357"/>
              <a:gd name="connsiteX22" fmla="*/ 0 w 10441336"/>
              <a:gd name="connsiteY22" fmla="*/ 1804072 h 4934357"/>
              <a:gd name="connsiteX23" fmla="*/ 63500 w 10441336"/>
              <a:gd name="connsiteY23" fmla="*/ 864272 h 4934357"/>
              <a:gd name="connsiteX24" fmla="*/ 165100 w 10441336"/>
              <a:gd name="connsiteY24" fmla="*/ 153072 h 4934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441336" h="4934357">
                <a:moveTo>
                  <a:pt x="165100" y="153072"/>
                </a:moveTo>
                <a:cubicBezTo>
                  <a:pt x="273050" y="11255"/>
                  <a:pt x="404283" y="26072"/>
                  <a:pt x="711200" y="13372"/>
                </a:cubicBezTo>
                <a:cubicBezTo>
                  <a:pt x="1018117" y="672"/>
                  <a:pt x="1430867" y="78989"/>
                  <a:pt x="2006600" y="76872"/>
                </a:cubicBezTo>
                <a:cubicBezTo>
                  <a:pt x="2582333" y="74755"/>
                  <a:pt x="3539067" y="-7795"/>
                  <a:pt x="4165600" y="672"/>
                </a:cubicBezTo>
                <a:cubicBezTo>
                  <a:pt x="4792133" y="9139"/>
                  <a:pt x="5200650" y="127672"/>
                  <a:pt x="5765800" y="127672"/>
                </a:cubicBezTo>
                <a:cubicBezTo>
                  <a:pt x="6330950" y="127672"/>
                  <a:pt x="7076017" y="9139"/>
                  <a:pt x="7556500" y="672"/>
                </a:cubicBezTo>
                <a:cubicBezTo>
                  <a:pt x="8036983" y="-7795"/>
                  <a:pt x="8219017" y="66289"/>
                  <a:pt x="8648700" y="76872"/>
                </a:cubicBezTo>
                <a:cubicBezTo>
                  <a:pt x="9078383" y="87455"/>
                  <a:pt x="9846733" y="-90345"/>
                  <a:pt x="10134600" y="64172"/>
                </a:cubicBezTo>
                <a:cubicBezTo>
                  <a:pt x="10422467" y="218689"/>
                  <a:pt x="10331450" y="682239"/>
                  <a:pt x="10375900" y="1003972"/>
                </a:cubicBezTo>
                <a:cubicBezTo>
                  <a:pt x="10420350" y="1325705"/>
                  <a:pt x="10405533" y="1698239"/>
                  <a:pt x="10401300" y="1994572"/>
                </a:cubicBezTo>
                <a:cubicBezTo>
                  <a:pt x="10397067" y="2290905"/>
                  <a:pt x="10344150" y="2487755"/>
                  <a:pt x="10350500" y="2781972"/>
                </a:cubicBezTo>
                <a:cubicBezTo>
                  <a:pt x="10356850" y="3076189"/>
                  <a:pt x="10456333" y="3433905"/>
                  <a:pt x="10439400" y="3759872"/>
                </a:cubicBezTo>
                <a:cubicBezTo>
                  <a:pt x="10422467" y="4085839"/>
                  <a:pt x="10473267" y="4545155"/>
                  <a:pt x="10248900" y="4737772"/>
                </a:cubicBezTo>
                <a:cubicBezTo>
                  <a:pt x="10024533" y="4930389"/>
                  <a:pt x="9423400" y="4904989"/>
                  <a:pt x="9093200" y="4915572"/>
                </a:cubicBezTo>
                <a:cubicBezTo>
                  <a:pt x="8763000" y="4926155"/>
                  <a:pt x="8737600" y="4801272"/>
                  <a:pt x="8267700" y="4801272"/>
                </a:cubicBezTo>
                <a:cubicBezTo>
                  <a:pt x="7797800" y="4801272"/>
                  <a:pt x="6927850" y="4909222"/>
                  <a:pt x="6273800" y="4915572"/>
                </a:cubicBezTo>
                <a:cubicBezTo>
                  <a:pt x="5619750" y="4921922"/>
                  <a:pt x="4343400" y="4839372"/>
                  <a:pt x="4343400" y="4839372"/>
                </a:cubicBezTo>
                <a:lnTo>
                  <a:pt x="1879600" y="4877472"/>
                </a:lnTo>
                <a:cubicBezTo>
                  <a:pt x="1242484" y="4892289"/>
                  <a:pt x="814917" y="4953672"/>
                  <a:pt x="520700" y="4928272"/>
                </a:cubicBezTo>
                <a:cubicBezTo>
                  <a:pt x="226483" y="4902872"/>
                  <a:pt x="198967" y="4839372"/>
                  <a:pt x="114300" y="4725072"/>
                </a:cubicBezTo>
                <a:cubicBezTo>
                  <a:pt x="29633" y="4610772"/>
                  <a:pt x="21167" y="4559972"/>
                  <a:pt x="12700" y="4242472"/>
                </a:cubicBezTo>
                <a:cubicBezTo>
                  <a:pt x="4233" y="3924972"/>
                  <a:pt x="65617" y="3226472"/>
                  <a:pt x="63500" y="2820072"/>
                </a:cubicBezTo>
                <a:cubicBezTo>
                  <a:pt x="61383" y="2413672"/>
                  <a:pt x="0" y="2130039"/>
                  <a:pt x="0" y="1804072"/>
                </a:cubicBezTo>
                <a:cubicBezTo>
                  <a:pt x="0" y="1478105"/>
                  <a:pt x="40217" y="1137322"/>
                  <a:pt x="63500" y="864272"/>
                </a:cubicBezTo>
                <a:cubicBezTo>
                  <a:pt x="86783" y="591222"/>
                  <a:pt x="57150" y="294889"/>
                  <a:pt x="165100" y="153072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EA636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4887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9Slide.vn - 2019">
            <a:extLst>
              <a:ext uri="{FF2B5EF4-FFF2-40B4-BE49-F238E27FC236}">
                <a16:creationId xmlns:a16="http://schemas.microsoft.com/office/drawing/2014/main" id="{8E4406FE-96BD-4926-8E03-C8837928FB47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  <a:latin typeface="Noto Sans S Chinese DemiLight" panose="020B0400000000000000" pitchFamily="34" charset="-122"/>
                <a:ea typeface="Noto Sans S Chinese DemiLight" panose="020B0400000000000000" pitchFamily="34" charset="-122"/>
              </a:rPr>
              <a:t>www.9slide.vn</a:t>
            </a:r>
          </a:p>
        </p:txBody>
      </p:sp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B7062AFC-97F7-DC04-C502-DDBEA0C162F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9591" y="83953"/>
            <a:ext cx="1549378" cy="154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241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5" r:id="rId3"/>
    <p:sldLayoutId id="2147483667" r:id="rId4"/>
  </p:sldLayoutIdLst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站酷快乐体2016修订版" panose="02010600030101010101" pitchFamily="2" charset="-122"/>
          <a:ea typeface="站酷快乐体2016修订版" panose="02010600030101010101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rt 1"/>
          <p:cNvSpPr/>
          <p:nvPr/>
        </p:nvSpPr>
        <p:spPr>
          <a:xfrm rot="1135910">
            <a:off x="6816587" y="4051285"/>
            <a:ext cx="377372" cy="391885"/>
          </a:xfrm>
          <a:prstGeom prst="heart">
            <a:avLst/>
          </a:prstGeom>
          <a:solidFill>
            <a:srgbClr val="FDBB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3" name="Heart 2"/>
          <p:cNvSpPr/>
          <p:nvPr/>
        </p:nvSpPr>
        <p:spPr>
          <a:xfrm rot="20397388">
            <a:off x="4637861" y="3893074"/>
            <a:ext cx="500164" cy="544364"/>
          </a:xfrm>
          <a:prstGeom prst="heart">
            <a:avLst/>
          </a:prstGeom>
          <a:solidFill>
            <a:srgbClr val="FDBB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4" name="Heart 3"/>
          <p:cNvSpPr/>
          <p:nvPr/>
        </p:nvSpPr>
        <p:spPr>
          <a:xfrm rot="6242459">
            <a:off x="7699328" y="4141195"/>
            <a:ext cx="728147" cy="756150"/>
          </a:xfrm>
          <a:prstGeom prst="heart">
            <a:avLst/>
          </a:prstGeom>
          <a:solidFill>
            <a:srgbClr val="FDBB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Heart 4"/>
          <p:cNvSpPr/>
          <p:nvPr/>
        </p:nvSpPr>
        <p:spPr>
          <a:xfrm rot="16490848">
            <a:off x="5806949" y="4365437"/>
            <a:ext cx="377372" cy="391885"/>
          </a:xfrm>
          <a:prstGeom prst="heart">
            <a:avLst/>
          </a:prstGeom>
          <a:solidFill>
            <a:srgbClr val="FDBB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Heart 5"/>
          <p:cNvSpPr/>
          <p:nvPr/>
        </p:nvSpPr>
        <p:spPr>
          <a:xfrm rot="14735317">
            <a:off x="3701953" y="4249164"/>
            <a:ext cx="601309" cy="624434"/>
          </a:xfrm>
          <a:prstGeom prst="heart">
            <a:avLst/>
          </a:prstGeom>
          <a:solidFill>
            <a:srgbClr val="FDBB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DD69A31-D96E-4ADA-8FE2-057C51E30025}"/>
              </a:ext>
            </a:extLst>
          </p:cNvPr>
          <p:cNvGrpSpPr>
            <a:grpSpLocks/>
          </p:cNvGrpSpPr>
          <p:nvPr/>
        </p:nvGrpSpPr>
        <p:grpSpPr bwMode="auto">
          <a:xfrm>
            <a:off x="808547" y="1995115"/>
            <a:ext cx="2388825" cy="1580840"/>
            <a:chOff x="0" y="0"/>
            <a:chExt cx="5983" cy="3960"/>
          </a:xfrm>
        </p:grpSpPr>
        <p:sp>
          <p:nvSpPr>
            <p:cNvPr id="8" name="Freeform: Shape 9">
              <a:extLst>
                <a:ext uri="{FF2B5EF4-FFF2-40B4-BE49-F238E27FC236}">
                  <a16:creationId xmlns:a16="http://schemas.microsoft.com/office/drawing/2014/main" id="{56DA9B65-C63D-4F02-BF81-30DDA38968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0" y="88"/>
              <a:ext cx="3957" cy="3404"/>
            </a:xfrm>
            <a:custGeom>
              <a:avLst/>
              <a:gdLst>
                <a:gd name="T0" fmla="*/ 577 w 21600"/>
                <a:gd name="T1" fmla="*/ 11364 h 21600"/>
                <a:gd name="T2" fmla="*/ 0 w 21600"/>
                <a:gd name="T3" fmla="*/ 21600 h 21600"/>
                <a:gd name="T4" fmla="*/ 21600 w 21600"/>
                <a:gd name="T5" fmla="*/ 0 h 21600"/>
                <a:gd name="T6" fmla="*/ 577 w 21600"/>
                <a:gd name="T7" fmla="*/ 11364 h 21600"/>
                <a:gd name="T8" fmla="*/ 577 w 21600"/>
                <a:gd name="T9" fmla="*/ 1136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577" y="11364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577" y="11364"/>
                  </a:lnTo>
                  <a:close/>
                  <a:moveTo>
                    <a:pt x="577" y="11364"/>
                  </a:moveTo>
                </a:path>
              </a:pathLst>
            </a:custGeom>
            <a:solidFill>
              <a:schemeClr val="accent1">
                <a:lumMod val="50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9" name="Freeform: Shape 10">
              <a:extLst>
                <a:ext uri="{FF2B5EF4-FFF2-40B4-BE49-F238E27FC236}">
                  <a16:creationId xmlns:a16="http://schemas.microsoft.com/office/drawing/2014/main" id="{21CB3549-93A0-4329-859E-8EE7F3C318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2" y="79"/>
              <a:ext cx="4051" cy="3473"/>
            </a:xfrm>
            <a:custGeom>
              <a:avLst/>
              <a:gdLst>
                <a:gd name="T0" fmla="*/ 338 w 21600"/>
                <a:gd name="T1" fmla="*/ 10512 h 21600"/>
                <a:gd name="T2" fmla="*/ 0 w 21600"/>
                <a:gd name="T3" fmla="*/ 21600 h 21600"/>
                <a:gd name="T4" fmla="*/ 2612 w 21600"/>
                <a:gd name="T5" fmla="*/ 12113 h 21600"/>
                <a:gd name="T6" fmla="*/ 21600 w 21600"/>
                <a:gd name="T7" fmla="*/ 0 h 21600"/>
                <a:gd name="T8" fmla="*/ 14474 w 21600"/>
                <a:gd name="T9" fmla="*/ 1859 h 21600"/>
                <a:gd name="T10" fmla="*/ 338 w 21600"/>
                <a:gd name="T11" fmla="*/ 10512 h 21600"/>
                <a:gd name="T12" fmla="*/ 338 w 21600"/>
                <a:gd name="T13" fmla="*/ 1051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00" h="21600">
                  <a:moveTo>
                    <a:pt x="338" y="10512"/>
                  </a:moveTo>
                  <a:lnTo>
                    <a:pt x="0" y="21600"/>
                  </a:lnTo>
                  <a:lnTo>
                    <a:pt x="2612" y="12113"/>
                  </a:lnTo>
                  <a:lnTo>
                    <a:pt x="21600" y="0"/>
                  </a:lnTo>
                  <a:lnTo>
                    <a:pt x="14474" y="1859"/>
                  </a:lnTo>
                  <a:lnTo>
                    <a:pt x="338" y="10512"/>
                  </a:lnTo>
                  <a:close/>
                  <a:moveTo>
                    <a:pt x="338" y="10512"/>
                  </a:moveTo>
                </a:path>
              </a:pathLst>
            </a:custGeom>
            <a:solidFill>
              <a:schemeClr val="accent1">
                <a:lumMod val="75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0" name="Freeform: Shape 11">
              <a:extLst>
                <a:ext uri="{FF2B5EF4-FFF2-40B4-BE49-F238E27FC236}">
                  <a16:creationId xmlns:a16="http://schemas.microsoft.com/office/drawing/2014/main" id="{D69DE05A-F424-4BAC-A1C6-533364819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5983" cy="1874"/>
            </a:xfrm>
            <a:custGeom>
              <a:avLst/>
              <a:gdLst>
                <a:gd name="T0" fmla="*/ 0 w 21600"/>
                <a:gd name="T1" fmla="*/ 1 h 21600"/>
                <a:gd name="T2" fmla="*/ 40 w 21600"/>
                <a:gd name="T3" fmla="*/ 1 h 21600"/>
                <a:gd name="T4" fmla="*/ 127 w 21600"/>
                <a:gd name="T5" fmla="*/ 0 h 21600"/>
                <a:gd name="T6" fmla="*/ 0 w 21600"/>
                <a:gd name="T7" fmla="*/ 1 h 21600"/>
                <a:gd name="T8" fmla="*/ 0 w 21600"/>
                <a:gd name="T9" fmla="*/ 1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12991"/>
                  </a:moveTo>
                  <a:lnTo>
                    <a:pt x="6723" y="21600"/>
                  </a:lnTo>
                  <a:lnTo>
                    <a:pt x="21600" y="0"/>
                  </a:lnTo>
                  <a:lnTo>
                    <a:pt x="0" y="12991"/>
                  </a:lnTo>
                  <a:close/>
                  <a:moveTo>
                    <a:pt x="0" y="12991"/>
                  </a:moveTo>
                </a:path>
              </a:pathLst>
            </a:custGeom>
            <a:solidFill>
              <a:schemeClr val="accent1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1" name="Freeform: Shape 12">
              <a:extLst>
                <a:ext uri="{FF2B5EF4-FFF2-40B4-BE49-F238E27FC236}">
                  <a16:creationId xmlns:a16="http://schemas.microsoft.com/office/drawing/2014/main" id="{E8B11D03-920A-40EF-A538-8DEC7322E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" y="30"/>
              <a:ext cx="3565" cy="3930"/>
            </a:xfrm>
            <a:custGeom>
              <a:avLst/>
              <a:gdLst>
                <a:gd name="T0" fmla="*/ 0 w 21600"/>
                <a:gd name="T1" fmla="*/ 12 h 21600"/>
                <a:gd name="T2" fmla="*/ 16 w 21600"/>
                <a:gd name="T3" fmla="*/ 0 h 21600"/>
                <a:gd name="T4" fmla="*/ 6 w 21600"/>
                <a:gd name="T5" fmla="*/ 24 h 21600"/>
                <a:gd name="T6" fmla="*/ 0 w 21600"/>
                <a:gd name="T7" fmla="*/ 12 h 21600"/>
                <a:gd name="T8" fmla="*/ 0 w 21600"/>
                <a:gd name="T9" fmla="*/ 12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10747"/>
                  </a:moveTo>
                  <a:lnTo>
                    <a:pt x="21600" y="0"/>
                  </a:lnTo>
                  <a:lnTo>
                    <a:pt x="7562" y="21600"/>
                  </a:lnTo>
                  <a:lnTo>
                    <a:pt x="0" y="10747"/>
                  </a:lnTo>
                  <a:close/>
                  <a:moveTo>
                    <a:pt x="0" y="10747"/>
                  </a:moveTo>
                </a:path>
              </a:pathLst>
            </a:custGeom>
            <a:solidFill>
              <a:schemeClr val="accent1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27A444A-D3EA-4128-8423-AB1FE45BF5A7}"/>
              </a:ext>
            </a:extLst>
          </p:cNvPr>
          <p:cNvGrpSpPr>
            <a:grpSpLocks/>
          </p:cNvGrpSpPr>
          <p:nvPr/>
        </p:nvGrpSpPr>
        <p:grpSpPr bwMode="auto">
          <a:xfrm>
            <a:off x="3433457" y="617788"/>
            <a:ext cx="1454486" cy="960868"/>
            <a:chOff x="0" y="0"/>
            <a:chExt cx="3087" cy="2039"/>
          </a:xfrm>
        </p:grpSpPr>
        <p:sp>
          <p:nvSpPr>
            <p:cNvPr id="13" name="Freeform: Shape 14">
              <a:extLst>
                <a:ext uri="{FF2B5EF4-FFF2-40B4-BE49-F238E27FC236}">
                  <a16:creationId xmlns:a16="http://schemas.microsoft.com/office/drawing/2014/main" id="{BF37F24C-37F9-4E7B-A576-886A663341DE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" y="45"/>
              <a:ext cx="2042" cy="1754"/>
            </a:xfrm>
            <a:custGeom>
              <a:avLst/>
              <a:gdLst>
                <a:gd name="T0" fmla="*/ 577 w 21600"/>
                <a:gd name="T1" fmla="*/ 11364 h 21600"/>
                <a:gd name="T2" fmla="*/ 0 w 21600"/>
                <a:gd name="T3" fmla="*/ 21600 h 21600"/>
                <a:gd name="T4" fmla="*/ 21600 w 21600"/>
                <a:gd name="T5" fmla="*/ 0 h 21600"/>
                <a:gd name="T6" fmla="*/ 577 w 21600"/>
                <a:gd name="T7" fmla="*/ 11364 h 21600"/>
                <a:gd name="T8" fmla="*/ 577 w 21600"/>
                <a:gd name="T9" fmla="*/ 1136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577" y="11364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577" y="11364"/>
                  </a:lnTo>
                  <a:close/>
                  <a:moveTo>
                    <a:pt x="577" y="11364"/>
                  </a:moveTo>
                </a:path>
              </a:pathLst>
            </a:custGeom>
            <a:solidFill>
              <a:schemeClr val="accent4">
                <a:lumMod val="50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4" name="Freeform: Shape 15">
              <a:extLst>
                <a:ext uri="{FF2B5EF4-FFF2-40B4-BE49-F238E27FC236}">
                  <a16:creationId xmlns:a16="http://schemas.microsoft.com/office/drawing/2014/main" id="{9E25569A-EF8E-4909-A018-1EE84E4CD07C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" y="40"/>
              <a:ext cx="2090" cy="1790"/>
            </a:xfrm>
            <a:custGeom>
              <a:avLst/>
              <a:gdLst>
                <a:gd name="T0" fmla="*/ 338 w 21600"/>
                <a:gd name="T1" fmla="*/ 10512 h 21600"/>
                <a:gd name="T2" fmla="*/ 0 w 21600"/>
                <a:gd name="T3" fmla="*/ 21600 h 21600"/>
                <a:gd name="T4" fmla="*/ 2612 w 21600"/>
                <a:gd name="T5" fmla="*/ 12113 h 21600"/>
                <a:gd name="T6" fmla="*/ 21600 w 21600"/>
                <a:gd name="T7" fmla="*/ 0 h 21600"/>
                <a:gd name="T8" fmla="*/ 14474 w 21600"/>
                <a:gd name="T9" fmla="*/ 1859 h 21600"/>
                <a:gd name="T10" fmla="*/ 338 w 21600"/>
                <a:gd name="T11" fmla="*/ 10512 h 21600"/>
                <a:gd name="T12" fmla="*/ 338 w 21600"/>
                <a:gd name="T13" fmla="*/ 1051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00" h="21600">
                  <a:moveTo>
                    <a:pt x="338" y="10512"/>
                  </a:moveTo>
                  <a:lnTo>
                    <a:pt x="0" y="21600"/>
                  </a:lnTo>
                  <a:lnTo>
                    <a:pt x="2612" y="12113"/>
                  </a:lnTo>
                  <a:lnTo>
                    <a:pt x="21600" y="0"/>
                  </a:lnTo>
                  <a:lnTo>
                    <a:pt x="14474" y="1859"/>
                  </a:lnTo>
                  <a:lnTo>
                    <a:pt x="338" y="10512"/>
                  </a:lnTo>
                  <a:close/>
                  <a:moveTo>
                    <a:pt x="338" y="10512"/>
                  </a:moveTo>
                </a:path>
              </a:pathLst>
            </a:custGeom>
            <a:solidFill>
              <a:schemeClr val="accent4">
                <a:lumMod val="75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5" name="Freeform: Shape 16">
              <a:extLst>
                <a:ext uri="{FF2B5EF4-FFF2-40B4-BE49-F238E27FC236}">
                  <a16:creationId xmlns:a16="http://schemas.microsoft.com/office/drawing/2014/main" id="{866EBE6E-B3B9-4DBD-8C93-C17CA3ECB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3087" cy="965"/>
            </a:xfrm>
            <a:custGeom>
              <a:avLst/>
              <a:gdLst>
                <a:gd name="T0" fmla="*/ 0 w 21600"/>
                <a:gd name="T1" fmla="*/ 12991 h 21600"/>
                <a:gd name="T2" fmla="*/ 6723 w 21600"/>
                <a:gd name="T3" fmla="*/ 21600 h 21600"/>
                <a:gd name="T4" fmla="*/ 21600 w 21600"/>
                <a:gd name="T5" fmla="*/ 0 h 21600"/>
                <a:gd name="T6" fmla="*/ 0 w 21600"/>
                <a:gd name="T7" fmla="*/ 12991 h 21600"/>
                <a:gd name="T8" fmla="*/ 0 w 21600"/>
                <a:gd name="T9" fmla="*/ 1299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0" y="12991"/>
                  </a:moveTo>
                  <a:lnTo>
                    <a:pt x="6723" y="21600"/>
                  </a:lnTo>
                  <a:lnTo>
                    <a:pt x="21600" y="0"/>
                  </a:lnTo>
                  <a:lnTo>
                    <a:pt x="0" y="12991"/>
                  </a:lnTo>
                  <a:close/>
                  <a:moveTo>
                    <a:pt x="0" y="12991"/>
                  </a:moveTo>
                </a:path>
              </a:pathLst>
            </a:custGeom>
            <a:solidFill>
              <a:schemeClr val="accent4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6" name="Freeform: Shape 17">
              <a:extLst>
                <a:ext uri="{FF2B5EF4-FFF2-40B4-BE49-F238E27FC236}">
                  <a16:creationId xmlns:a16="http://schemas.microsoft.com/office/drawing/2014/main" id="{CDF99C5F-B0D6-46AD-B309-96360D4885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8" y="15"/>
              <a:ext cx="1840" cy="2024"/>
            </a:xfrm>
            <a:custGeom>
              <a:avLst/>
              <a:gdLst>
                <a:gd name="T0" fmla="*/ 0 w 21600"/>
                <a:gd name="T1" fmla="*/ 10747 h 21600"/>
                <a:gd name="T2" fmla="*/ 21600 w 21600"/>
                <a:gd name="T3" fmla="*/ 0 h 21600"/>
                <a:gd name="T4" fmla="*/ 7562 w 21600"/>
                <a:gd name="T5" fmla="*/ 21600 h 21600"/>
                <a:gd name="T6" fmla="*/ 0 w 21600"/>
                <a:gd name="T7" fmla="*/ 10747 h 21600"/>
                <a:gd name="T8" fmla="*/ 0 w 21600"/>
                <a:gd name="T9" fmla="*/ 1074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0" y="10747"/>
                  </a:moveTo>
                  <a:lnTo>
                    <a:pt x="21600" y="0"/>
                  </a:lnTo>
                  <a:lnTo>
                    <a:pt x="7562" y="21600"/>
                  </a:lnTo>
                  <a:lnTo>
                    <a:pt x="0" y="10747"/>
                  </a:lnTo>
                  <a:close/>
                  <a:moveTo>
                    <a:pt x="0" y="10747"/>
                  </a:moveTo>
                </a:path>
              </a:pathLst>
            </a:custGeom>
            <a:solidFill>
              <a:schemeClr val="accent4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D8E643F-493A-4B7E-91F5-D17DAE5B6CF3}"/>
              </a:ext>
            </a:extLst>
          </p:cNvPr>
          <p:cNvGrpSpPr>
            <a:grpSpLocks/>
          </p:cNvGrpSpPr>
          <p:nvPr/>
        </p:nvGrpSpPr>
        <p:grpSpPr bwMode="auto">
          <a:xfrm>
            <a:off x="5212232" y="2809939"/>
            <a:ext cx="1183772" cy="784699"/>
            <a:chOff x="0" y="0"/>
            <a:chExt cx="2111" cy="1400"/>
          </a:xfrm>
        </p:grpSpPr>
        <p:sp>
          <p:nvSpPr>
            <p:cNvPr id="18" name="Freeform: Shape 19">
              <a:extLst>
                <a:ext uri="{FF2B5EF4-FFF2-40B4-BE49-F238E27FC236}">
                  <a16:creationId xmlns:a16="http://schemas.microsoft.com/office/drawing/2014/main" id="{909F61F4-EB71-4D68-B1B1-62098645CA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" y="31"/>
              <a:ext cx="1396" cy="1203"/>
            </a:xfrm>
            <a:custGeom>
              <a:avLst/>
              <a:gdLst>
                <a:gd name="T0" fmla="*/ 577 w 21600"/>
                <a:gd name="T1" fmla="*/ 11364 h 21600"/>
                <a:gd name="T2" fmla="*/ 0 w 21600"/>
                <a:gd name="T3" fmla="*/ 21600 h 21600"/>
                <a:gd name="T4" fmla="*/ 21600 w 21600"/>
                <a:gd name="T5" fmla="*/ 0 h 21600"/>
                <a:gd name="T6" fmla="*/ 577 w 21600"/>
                <a:gd name="T7" fmla="*/ 11364 h 21600"/>
                <a:gd name="T8" fmla="*/ 577 w 21600"/>
                <a:gd name="T9" fmla="*/ 1136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577" y="11364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577" y="11364"/>
                  </a:lnTo>
                  <a:close/>
                  <a:moveTo>
                    <a:pt x="577" y="11364"/>
                  </a:moveTo>
                </a:path>
              </a:pathLst>
            </a:custGeom>
            <a:solidFill>
              <a:schemeClr val="accent2">
                <a:lumMod val="50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9" name="Freeform: Shape 20">
              <a:extLst>
                <a:ext uri="{FF2B5EF4-FFF2-40B4-BE49-F238E27FC236}">
                  <a16:creationId xmlns:a16="http://schemas.microsoft.com/office/drawing/2014/main" id="{56E9D6F1-29A6-48B1-A2D2-F7F2C6B761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" y="27"/>
              <a:ext cx="1429" cy="1229"/>
            </a:xfrm>
            <a:custGeom>
              <a:avLst/>
              <a:gdLst>
                <a:gd name="T0" fmla="*/ 338 w 21600"/>
                <a:gd name="T1" fmla="*/ 10512 h 21600"/>
                <a:gd name="T2" fmla="*/ 0 w 21600"/>
                <a:gd name="T3" fmla="*/ 21600 h 21600"/>
                <a:gd name="T4" fmla="*/ 2612 w 21600"/>
                <a:gd name="T5" fmla="*/ 12113 h 21600"/>
                <a:gd name="T6" fmla="*/ 21600 w 21600"/>
                <a:gd name="T7" fmla="*/ 0 h 21600"/>
                <a:gd name="T8" fmla="*/ 14474 w 21600"/>
                <a:gd name="T9" fmla="*/ 1859 h 21600"/>
                <a:gd name="T10" fmla="*/ 338 w 21600"/>
                <a:gd name="T11" fmla="*/ 10512 h 21600"/>
                <a:gd name="T12" fmla="*/ 338 w 21600"/>
                <a:gd name="T13" fmla="*/ 1051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00" h="21600">
                  <a:moveTo>
                    <a:pt x="338" y="10512"/>
                  </a:moveTo>
                  <a:lnTo>
                    <a:pt x="0" y="21600"/>
                  </a:lnTo>
                  <a:lnTo>
                    <a:pt x="2612" y="12113"/>
                  </a:lnTo>
                  <a:lnTo>
                    <a:pt x="21600" y="0"/>
                  </a:lnTo>
                  <a:lnTo>
                    <a:pt x="14474" y="1859"/>
                  </a:lnTo>
                  <a:lnTo>
                    <a:pt x="338" y="10512"/>
                  </a:lnTo>
                  <a:close/>
                  <a:moveTo>
                    <a:pt x="338" y="10512"/>
                  </a:moveTo>
                </a:path>
              </a:pathLst>
            </a:custGeom>
            <a:solidFill>
              <a:schemeClr val="accent2">
                <a:lumMod val="75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0" name="Freeform: Shape 21">
              <a:extLst>
                <a:ext uri="{FF2B5EF4-FFF2-40B4-BE49-F238E27FC236}">
                  <a16:creationId xmlns:a16="http://schemas.microsoft.com/office/drawing/2014/main" id="{804CBDC7-5501-4DBE-B6F5-6801F0F48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2111" cy="662"/>
            </a:xfrm>
            <a:custGeom>
              <a:avLst/>
              <a:gdLst>
                <a:gd name="T0" fmla="*/ 0 w 21600"/>
                <a:gd name="T1" fmla="*/ 0 h 21600"/>
                <a:gd name="T2" fmla="*/ 1 w 21600"/>
                <a:gd name="T3" fmla="*/ 0 h 21600"/>
                <a:gd name="T4" fmla="*/ 2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12991"/>
                  </a:moveTo>
                  <a:lnTo>
                    <a:pt x="6723" y="21600"/>
                  </a:lnTo>
                  <a:lnTo>
                    <a:pt x="21600" y="0"/>
                  </a:lnTo>
                  <a:lnTo>
                    <a:pt x="0" y="12991"/>
                  </a:lnTo>
                  <a:close/>
                  <a:moveTo>
                    <a:pt x="0" y="12991"/>
                  </a:moveTo>
                </a:path>
              </a:pathLst>
            </a:custGeom>
            <a:solidFill>
              <a:schemeClr val="accent2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1" name="Freeform: Shape 22">
              <a:extLst>
                <a:ext uri="{FF2B5EF4-FFF2-40B4-BE49-F238E27FC236}">
                  <a16:creationId xmlns:a16="http://schemas.microsoft.com/office/drawing/2014/main" id="{24C30901-8C54-43D4-85ED-99BB3C6D73A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" y="10"/>
              <a:ext cx="1258" cy="139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10747"/>
                  </a:moveTo>
                  <a:lnTo>
                    <a:pt x="21600" y="0"/>
                  </a:lnTo>
                  <a:lnTo>
                    <a:pt x="7562" y="21600"/>
                  </a:lnTo>
                  <a:lnTo>
                    <a:pt x="0" y="10747"/>
                  </a:lnTo>
                  <a:close/>
                  <a:moveTo>
                    <a:pt x="0" y="10747"/>
                  </a:moveTo>
                </a:path>
              </a:pathLst>
            </a:custGeom>
            <a:solidFill>
              <a:schemeClr val="accent2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34FED82-D813-43E2-BFD3-8C8D76A4E25F}"/>
              </a:ext>
            </a:extLst>
          </p:cNvPr>
          <p:cNvGrpSpPr>
            <a:grpSpLocks/>
          </p:cNvGrpSpPr>
          <p:nvPr/>
        </p:nvGrpSpPr>
        <p:grpSpPr bwMode="auto">
          <a:xfrm>
            <a:off x="8603287" y="1543971"/>
            <a:ext cx="571232" cy="377595"/>
            <a:chOff x="0" y="0"/>
            <a:chExt cx="1888" cy="1248"/>
          </a:xfrm>
        </p:grpSpPr>
        <p:sp>
          <p:nvSpPr>
            <p:cNvPr id="23" name="Freeform: Shape 24">
              <a:extLst>
                <a:ext uri="{FF2B5EF4-FFF2-40B4-BE49-F238E27FC236}">
                  <a16:creationId xmlns:a16="http://schemas.microsoft.com/office/drawing/2014/main" id="{405DF93B-F3ED-4030-9502-C8570E121B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" y="27"/>
              <a:ext cx="1249" cy="1073"/>
            </a:xfrm>
            <a:custGeom>
              <a:avLst/>
              <a:gdLst>
                <a:gd name="T0" fmla="*/ 577 w 21600"/>
                <a:gd name="T1" fmla="*/ 11364 h 21600"/>
                <a:gd name="T2" fmla="*/ 0 w 21600"/>
                <a:gd name="T3" fmla="*/ 21600 h 21600"/>
                <a:gd name="T4" fmla="*/ 21600 w 21600"/>
                <a:gd name="T5" fmla="*/ 0 h 21600"/>
                <a:gd name="T6" fmla="*/ 577 w 21600"/>
                <a:gd name="T7" fmla="*/ 11364 h 21600"/>
                <a:gd name="T8" fmla="*/ 577 w 21600"/>
                <a:gd name="T9" fmla="*/ 1136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577" y="11364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577" y="11364"/>
                  </a:lnTo>
                  <a:close/>
                  <a:moveTo>
                    <a:pt x="577" y="11364"/>
                  </a:moveTo>
                </a:path>
              </a:pathLst>
            </a:custGeom>
            <a:solidFill>
              <a:schemeClr val="accent3">
                <a:lumMod val="50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4" name="Freeform: Shape 25">
              <a:extLst>
                <a:ext uri="{FF2B5EF4-FFF2-40B4-BE49-F238E27FC236}">
                  <a16:creationId xmlns:a16="http://schemas.microsoft.com/office/drawing/2014/main" id="{EC12A2A1-FF8A-436D-BCC0-198EAA438A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" y="24"/>
              <a:ext cx="1278" cy="1095"/>
            </a:xfrm>
            <a:custGeom>
              <a:avLst/>
              <a:gdLst>
                <a:gd name="T0" fmla="*/ 338 w 21600"/>
                <a:gd name="T1" fmla="*/ 10512 h 21600"/>
                <a:gd name="T2" fmla="*/ 0 w 21600"/>
                <a:gd name="T3" fmla="*/ 21600 h 21600"/>
                <a:gd name="T4" fmla="*/ 2612 w 21600"/>
                <a:gd name="T5" fmla="*/ 12113 h 21600"/>
                <a:gd name="T6" fmla="*/ 21600 w 21600"/>
                <a:gd name="T7" fmla="*/ 0 h 21600"/>
                <a:gd name="T8" fmla="*/ 14474 w 21600"/>
                <a:gd name="T9" fmla="*/ 1859 h 21600"/>
                <a:gd name="T10" fmla="*/ 338 w 21600"/>
                <a:gd name="T11" fmla="*/ 10512 h 21600"/>
                <a:gd name="T12" fmla="*/ 338 w 21600"/>
                <a:gd name="T13" fmla="*/ 1051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00" h="21600">
                  <a:moveTo>
                    <a:pt x="338" y="10512"/>
                  </a:moveTo>
                  <a:lnTo>
                    <a:pt x="0" y="21600"/>
                  </a:lnTo>
                  <a:lnTo>
                    <a:pt x="2612" y="12113"/>
                  </a:lnTo>
                  <a:lnTo>
                    <a:pt x="21600" y="0"/>
                  </a:lnTo>
                  <a:lnTo>
                    <a:pt x="14474" y="1859"/>
                  </a:lnTo>
                  <a:lnTo>
                    <a:pt x="338" y="10512"/>
                  </a:lnTo>
                  <a:close/>
                  <a:moveTo>
                    <a:pt x="338" y="10512"/>
                  </a:moveTo>
                </a:path>
              </a:pathLst>
            </a:custGeom>
            <a:solidFill>
              <a:schemeClr val="accent3">
                <a:lumMod val="75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5" name="Freeform: Shape 26">
              <a:extLst>
                <a:ext uri="{FF2B5EF4-FFF2-40B4-BE49-F238E27FC236}">
                  <a16:creationId xmlns:a16="http://schemas.microsoft.com/office/drawing/2014/main" id="{3A95BA1E-7211-4EF5-AB08-EE0DC33B4D4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888" cy="590"/>
            </a:xfrm>
            <a:custGeom>
              <a:avLst/>
              <a:gdLst>
                <a:gd name="T0" fmla="*/ 0 w 21600"/>
                <a:gd name="T1" fmla="*/ 12991 h 21600"/>
                <a:gd name="T2" fmla="*/ 6723 w 21600"/>
                <a:gd name="T3" fmla="*/ 21600 h 21600"/>
                <a:gd name="T4" fmla="*/ 21600 w 21600"/>
                <a:gd name="T5" fmla="*/ 0 h 21600"/>
                <a:gd name="T6" fmla="*/ 0 w 21600"/>
                <a:gd name="T7" fmla="*/ 12991 h 21600"/>
                <a:gd name="T8" fmla="*/ 0 w 21600"/>
                <a:gd name="T9" fmla="*/ 1299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0" y="12991"/>
                  </a:moveTo>
                  <a:lnTo>
                    <a:pt x="6723" y="21600"/>
                  </a:lnTo>
                  <a:lnTo>
                    <a:pt x="21600" y="0"/>
                  </a:lnTo>
                  <a:lnTo>
                    <a:pt x="0" y="12991"/>
                  </a:lnTo>
                  <a:close/>
                  <a:moveTo>
                    <a:pt x="0" y="12991"/>
                  </a:moveTo>
                </a:path>
              </a:pathLst>
            </a:custGeom>
            <a:solidFill>
              <a:schemeClr val="accent3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6" name="Freeform: Shape 27">
              <a:extLst>
                <a:ext uri="{FF2B5EF4-FFF2-40B4-BE49-F238E27FC236}">
                  <a16:creationId xmlns:a16="http://schemas.microsoft.com/office/drawing/2014/main" id="{694F8AE7-00D2-4B2B-86A3-5A84CB989F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" y="9"/>
              <a:ext cx="1125" cy="1239"/>
            </a:xfrm>
            <a:custGeom>
              <a:avLst/>
              <a:gdLst>
                <a:gd name="T0" fmla="*/ 0 w 21600"/>
                <a:gd name="T1" fmla="*/ 10747 h 21600"/>
                <a:gd name="T2" fmla="*/ 21600 w 21600"/>
                <a:gd name="T3" fmla="*/ 0 h 21600"/>
                <a:gd name="T4" fmla="*/ 7562 w 21600"/>
                <a:gd name="T5" fmla="*/ 21600 h 21600"/>
                <a:gd name="T6" fmla="*/ 0 w 21600"/>
                <a:gd name="T7" fmla="*/ 10747 h 21600"/>
                <a:gd name="T8" fmla="*/ 0 w 21600"/>
                <a:gd name="T9" fmla="*/ 1074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0" y="10747"/>
                  </a:moveTo>
                  <a:lnTo>
                    <a:pt x="21600" y="0"/>
                  </a:lnTo>
                  <a:lnTo>
                    <a:pt x="7562" y="21600"/>
                  </a:lnTo>
                  <a:lnTo>
                    <a:pt x="0" y="10747"/>
                  </a:lnTo>
                  <a:close/>
                  <a:moveTo>
                    <a:pt x="0" y="10747"/>
                  </a:moveTo>
                </a:path>
              </a:pathLst>
            </a:custGeom>
            <a:solidFill>
              <a:schemeClr val="accent3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27" name="Group 53">
            <a:extLst>
              <a:ext uri="{FF2B5EF4-FFF2-40B4-BE49-F238E27FC236}">
                <a16:creationId xmlns:a16="http://schemas.microsoft.com/office/drawing/2014/main" id="{B2FD788C-813E-45F7-BCB8-E9ABA739CACD}"/>
              </a:ext>
            </a:extLst>
          </p:cNvPr>
          <p:cNvGrpSpPr>
            <a:grpSpLocks/>
          </p:cNvGrpSpPr>
          <p:nvPr/>
        </p:nvGrpSpPr>
        <p:grpSpPr bwMode="auto">
          <a:xfrm>
            <a:off x="6407784" y="1275610"/>
            <a:ext cx="908411" cy="601536"/>
            <a:chOff x="0" y="0"/>
            <a:chExt cx="5983" cy="3960"/>
          </a:xfrm>
        </p:grpSpPr>
        <p:sp>
          <p:nvSpPr>
            <p:cNvPr id="28" name="Freeform: Shape 54">
              <a:extLst>
                <a:ext uri="{FF2B5EF4-FFF2-40B4-BE49-F238E27FC236}">
                  <a16:creationId xmlns:a16="http://schemas.microsoft.com/office/drawing/2014/main" id="{1D80668C-7695-446F-BBB6-885C82780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0" y="90"/>
              <a:ext cx="3957" cy="3402"/>
            </a:xfrm>
            <a:custGeom>
              <a:avLst/>
              <a:gdLst>
                <a:gd name="T0" fmla="*/ 577 w 21600"/>
                <a:gd name="T1" fmla="*/ 11364 h 21600"/>
                <a:gd name="T2" fmla="*/ 0 w 21600"/>
                <a:gd name="T3" fmla="*/ 21600 h 21600"/>
                <a:gd name="T4" fmla="*/ 21600 w 21600"/>
                <a:gd name="T5" fmla="*/ 0 h 21600"/>
                <a:gd name="T6" fmla="*/ 577 w 21600"/>
                <a:gd name="T7" fmla="*/ 11364 h 21600"/>
                <a:gd name="T8" fmla="*/ 577 w 21600"/>
                <a:gd name="T9" fmla="*/ 1136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577" y="11364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577" y="11364"/>
                  </a:lnTo>
                  <a:close/>
                  <a:moveTo>
                    <a:pt x="577" y="11364"/>
                  </a:moveTo>
                </a:path>
              </a:pathLst>
            </a:custGeom>
            <a:solidFill>
              <a:schemeClr val="accent1">
                <a:lumMod val="50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9" name="Freeform: Shape 55">
              <a:extLst>
                <a:ext uri="{FF2B5EF4-FFF2-40B4-BE49-F238E27FC236}">
                  <a16:creationId xmlns:a16="http://schemas.microsoft.com/office/drawing/2014/main" id="{EA163FD8-FCB5-438B-8846-A36F35F2D6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0" y="80"/>
              <a:ext cx="4052" cy="3473"/>
            </a:xfrm>
            <a:custGeom>
              <a:avLst/>
              <a:gdLst>
                <a:gd name="T0" fmla="*/ 338 w 21600"/>
                <a:gd name="T1" fmla="*/ 10512 h 21600"/>
                <a:gd name="T2" fmla="*/ 0 w 21600"/>
                <a:gd name="T3" fmla="*/ 21600 h 21600"/>
                <a:gd name="T4" fmla="*/ 2612 w 21600"/>
                <a:gd name="T5" fmla="*/ 12113 h 21600"/>
                <a:gd name="T6" fmla="*/ 21600 w 21600"/>
                <a:gd name="T7" fmla="*/ 0 h 21600"/>
                <a:gd name="T8" fmla="*/ 14474 w 21600"/>
                <a:gd name="T9" fmla="*/ 1859 h 21600"/>
                <a:gd name="T10" fmla="*/ 338 w 21600"/>
                <a:gd name="T11" fmla="*/ 10512 h 21600"/>
                <a:gd name="T12" fmla="*/ 338 w 21600"/>
                <a:gd name="T13" fmla="*/ 1051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00" h="21600">
                  <a:moveTo>
                    <a:pt x="338" y="10512"/>
                  </a:moveTo>
                  <a:lnTo>
                    <a:pt x="0" y="21600"/>
                  </a:lnTo>
                  <a:lnTo>
                    <a:pt x="2612" y="12113"/>
                  </a:lnTo>
                  <a:lnTo>
                    <a:pt x="21600" y="0"/>
                  </a:lnTo>
                  <a:lnTo>
                    <a:pt x="14474" y="1859"/>
                  </a:lnTo>
                  <a:lnTo>
                    <a:pt x="338" y="10512"/>
                  </a:lnTo>
                  <a:close/>
                  <a:moveTo>
                    <a:pt x="338" y="10512"/>
                  </a:moveTo>
                </a:path>
              </a:pathLst>
            </a:custGeom>
            <a:solidFill>
              <a:schemeClr val="accent1">
                <a:lumMod val="75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30" name="Freeform: Shape 56">
              <a:extLst>
                <a:ext uri="{FF2B5EF4-FFF2-40B4-BE49-F238E27FC236}">
                  <a16:creationId xmlns:a16="http://schemas.microsoft.com/office/drawing/2014/main" id="{A6C8F601-F862-45C7-AC0E-A538291D1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5983" cy="1874"/>
            </a:xfrm>
            <a:custGeom>
              <a:avLst/>
              <a:gdLst>
                <a:gd name="T0" fmla="*/ 0 w 21600"/>
                <a:gd name="T1" fmla="*/ 1 h 21600"/>
                <a:gd name="T2" fmla="*/ 40 w 21600"/>
                <a:gd name="T3" fmla="*/ 1 h 21600"/>
                <a:gd name="T4" fmla="*/ 127 w 21600"/>
                <a:gd name="T5" fmla="*/ 0 h 21600"/>
                <a:gd name="T6" fmla="*/ 0 w 21600"/>
                <a:gd name="T7" fmla="*/ 1 h 21600"/>
                <a:gd name="T8" fmla="*/ 0 w 21600"/>
                <a:gd name="T9" fmla="*/ 1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12991"/>
                  </a:moveTo>
                  <a:lnTo>
                    <a:pt x="6723" y="21600"/>
                  </a:lnTo>
                  <a:lnTo>
                    <a:pt x="21600" y="0"/>
                  </a:lnTo>
                  <a:lnTo>
                    <a:pt x="0" y="12991"/>
                  </a:lnTo>
                  <a:close/>
                  <a:moveTo>
                    <a:pt x="0" y="12991"/>
                  </a:moveTo>
                </a:path>
              </a:pathLst>
            </a:custGeom>
            <a:solidFill>
              <a:schemeClr val="accent1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31" name="Freeform: Shape 57">
              <a:extLst>
                <a:ext uri="{FF2B5EF4-FFF2-40B4-BE49-F238E27FC236}">
                  <a16:creationId xmlns:a16="http://schemas.microsoft.com/office/drawing/2014/main" id="{06141B7E-801A-472D-A7E6-D3068355C3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" y="30"/>
              <a:ext cx="3565" cy="3930"/>
            </a:xfrm>
            <a:custGeom>
              <a:avLst/>
              <a:gdLst>
                <a:gd name="T0" fmla="*/ 0 w 21600"/>
                <a:gd name="T1" fmla="*/ 12 h 21600"/>
                <a:gd name="T2" fmla="*/ 16 w 21600"/>
                <a:gd name="T3" fmla="*/ 0 h 21600"/>
                <a:gd name="T4" fmla="*/ 6 w 21600"/>
                <a:gd name="T5" fmla="*/ 24 h 21600"/>
                <a:gd name="T6" fmla="*/ 0 w 21600"/>
                <a:gd name="T7" fmla="*/ 12 h 21600"/>
                <a:gd name="T8" fmla="*/ 0 w 21600"/>
                <a:gd name="T9" fmla="*/ 12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10747"/>
                  </a:moveTo>
                  <a:lnTo>
                    <a:pt x="21600" y="0"/>
                  </a:lnTo>
                  <a:lnTo>
                    <a:pt x="7562" y="21600"/>
                  </a:lnTo>
                  <a:lnTo>
                    <a:pt x="0" y="10747"/>
                  </a:lnTo>
                  <a:close/>
                  <a:moveTo>
                    <a:pt x="0" y="10747"/>
                  </a:moveTo>
                </a:path>
              </a:pathLst>
            </a:custGeom>
            <a:solidFill>
              <a:schemeClr val="accent1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BD135A93-B19A-4F29-89AA-42088D4CF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246" y="2231409"/>
            <a:ext cx="9041152" cy="2426418"/>
          </a:xfrm>
          <a:prstGeom prst="rect">
            <a:avLst/>
          </a:prstGeom>
        </p:spPr>
      </p:pic>
      <p:pic>
        <p:nvPicPr>
          <p:cNvPr id="32" name="Picture 3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4F12B172-83F2-84A2-A4D7-091E1CBB63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9591" y="83953"/>
            <a:ext cx="1549378" cy="154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7666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"/>
                            </p:stCondLst>
                            <p:childTnLst>
                              <p:par>
                                <p:cTn id="2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"/>
                            </p:stCondLst>
                            <p:childTnLst>
                              <p:par>
                                <p:cTn id="2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300"/>
                            </p:stCondLst>
                            <p:childTnLst>
                              <p:par>
                                <p:cTn id="55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7037E-6 L -0.16394 0.10764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3" y="537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-0.10612 -0.17547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13" y="-8773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6 L -0.05222 0.19791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7" y="9884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96296E-6 L 0.07565 -0.16875 " pathEditMode="relative" rAng="0" ptsTypes="AA">
                                      <p:cBhvr>
                                        <p:cTn id="6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76" y="-8449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22222E-6 L 0.09114 0.19398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57" y="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图片 4">
            <a:extLst>
              <a:ext uri="{FF2B5EF4-FFF2-40B4-BE49-F238E27FC236}">
                <a16:creationId xmlns:a16="http://schemas.microsoft.com/office/drawing/2014/main" id="{D145DAE2-2E36-4953-9708-B568451BA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2048" y="0"/>
            <a:ext cx="11501269" cy="6932386"/>
          </a:xfrm>
          <a:prstGeom prst="rect">
            <a:avLst/>
          </a:prstGeom>
        </p:spPr>
      </p:pic>
      <p:pic>
        <p:nvPicPr>
          <p:cNvPr id="118" name="图片 16">
            <a:extLst>
              <a:ext uri="{FF2B5EF4-FFF2-40B4-BE49-F238E27FC236}">
                <a16:creationId xmlns:a16="http://schemas.microsoft.com/office/drawing/2014/main" id="{11AA59B1-0835-41CA-90E4-DCB405F31D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994" y="417286"/>
            <a:ext cx="1534028" cy="1492540"/>
          </a:xfrm>
          <a:prstGeom prst="rect">
            <a:avLst/>
          </a:prstGeom>
        </p:spPr>
      </p:pic>
      <p:grpSp>
        <p:nvGrpSpPr>
          <p:cNvPr id="119" name="组合 5">
            <a:extLst>
              <a:ext uri="{FF2B5EF4-FFF2-40B4-BE49-F238E27FC236}">
                <a16:creationId xmlns:a16="http://schemas.microsoft.com/office/drawing/2014/main" id="{660AD6BF-557F-48B4-9A42-A61B6C58BE17}"/>
              </a:ext>
            </a:extLst>
          </p:cNvPr>
          <p:cNvGrpSpPr/>
          <p:nvPr/>
        </p:nvGrpSpPr>
        <p:grpSpPr>
          <a:xfrm>
            <a:off x="9900691" y="3924870"/>
            <a:ext cx="2150885" cy="2693960"/>
            <a:chOff x="3778251" y="989012"/>
            <a:chExt cx="514350" cy="609601"/>
          </a:xfrm>
        </p:grpSpPr>
        <p:sp>
          <p:nvSpPr>
            <p:cNvPr id="120" name="Freeform 1577">
              <a:extLst>
                <a:ext uri="{FF2B5EF4-FFF2-40B4-BE49-F238E27FC236}">
                  <a16:creationId xmlns:a16="http://schemas.microsoft.com/office/drawing/2014/main" id="{4119FF59-B3C9-455E-BABD-42DFC5567C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2238" y="1541463"/>
              <a:ext cx="84138" cy="52388"/>
            </a:xfrm>
            <a:custGeom>
              <a:avLst/>
              <a:gdLst>
                <a:gd name="T0" fmla="*/ 2 w 55"/>
                <a:gd name="T1" fmla="*/ 27 h 35"/>
                <a:gd name="T2" fmla="*/ 4 w 55"/>
                <a:gd name="T3" fmla="*/ 29 h 35"/>
                <a:gd name="T4" fmla="*/ 23 w 55"/>
                <a:gd name="T5" fmla="*/ 34 h 35"/>
                <a:gd name="T6" fmla="*/ 33 w 55"/>
                <a:gd name="T7" fmla="*/ 31 h 35"/>
                <a:gd name="T8" fmla="*/ 36 w 55"/>
                <a:gd name="T9" fmla="*/ 31 h 35"/>
                <a:gd name="T10" fmla="*/ 36 w 55"/>
                <a:gd name="T11" fmla="*/ 32 h 35"/>
                <a:gd name="T12" fmla="*/ 48 w 55"/>
                <a:gd name="T13" fmla="*/ 31 h 35"/>
                <a:gd name="T14" fmla="*/ 54 w 55"/>
                <a:gd name="T15" fmla="*/ 26 h 35"/>
                <a:gd name="T16" fmla="*/ 51 w 55"/>
                <a:gd name="T17" fmla="*/ 5 h 35"/>
                <a:gd name="T18" fmla="*/ 51 w 55"/>
                <a:gd name="T19" fmla="*/ 2 h 35"/>
                <a:gd name="T20" fmla="*/ 51 w 55"/>
                <a:gd name="T21" fmla="*/ 2 h 35"/>
                <a:gd name="T22" fmla="*/ 48 w 55"/>
                <a:gd name="T23" fmla="*/ 1 h 35"/>
                <a:gd name="T24" fmla="*/ 26 w 55"/>
                <a:gd name="T25" fmla="*/ 1 h 35"/>
                <a:gd name="T26" fmla="*/ 23 w 55"/>
                <a:gd name="T27" fmla="*/ 4 h 35"/>
                <a:gd name="T28" fmla="*/ 8 w 55"/>
                <a:gd name="T29" fmla="*/ 12 h 35"/>
                <a:gd name="T30" fmla="*/ 6 w 55"/>
                <a:gd name="T31" fmla="*/ 14 h 35"/>
                <a:gd name="T32" fmla="*/ 4 w 55"/>
                <a:gd name="T33" fmla="*/ 15 h 35"/>
                <a:gd name="T34" fmla="*/ 2 w 55"/>
                <a:gd name="T35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35">
                  <a:moveTo>
                    <a:pt x="2" y="27"/>
                  </a:moveTo>
                  <a:cubicBezTo>
                    <a:pt x="2" y="28"/>
                    <a:pt x="3" y="29"/>
                    <a:pt x="4" y="29"/>
                  </a:cubicBezTo>
                  <a:cubicBezTo>
                    <a:pt x="8" y="34"/>
                    <a:pt x="16" y="35"/>
                    <a:pt x="23" y="34"/>
                  </a:cubicBezTo>
                  <a:cubicBezTo>
                    <a:pt x="26" y="33"/>
                    <a:pt x="30" y="32"/>
                    <a:pt x="33" y="31"/>
                  </a:cubicBezTo>
                  <a:cubicBezTo>
                    <a:pt x="36" y="30"/>
                    <a:pt x="37" y="30"/>
                    <a:pt x="36" y="31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41" y="32"/>
                    <a:pt x="43" y="32"/>
                    <a:pt x="48" y="31"/>
                  </a:cubicBezTo>
                  <a:cubicBezTo>
                    <a:pt x="53" y="30"/>
                    <a:pt x="54" y="30"/>
                    <a:pt x="54" y="26"/>
                  </a:cubicBezTo>
                  <a:cubicBezTo>
                    <a:pt x="55" y="20"/>
                    <a:pt x="53" y="11"/>
                    <a:pt x="51" y="5"/>
                  </a:cubicBezTo>
                  <a:cubicBezTo>
                    <a:pt x="52" y="4"/>
                    <a:pt x="51" y="3"/>
                    <a:pt x="51" y="2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51" y="0"/>
                    <a:pt x="49" y="0"/>
                    <a:pt x="48" y="1"/>
                  </a:cubicBezTo>
                  <a:cubicBezTo>
                    <a:pt x="41" y="1"/>
                    <a:pt x="33" y="1"/>
                    <a:pt x="26" y="1"/>
                  </a:cubicBezTo>
                  <a:cubicBezTo>
                    <a:pt x="24" y="1"/>
                    <a:pt x="23" y="2"/>
                    <a:pt x="23" y="4"/>
                  </a:cubicBezTo>
                  <a:cubicBezTo>
                    <a:pt x="24" y="12"/>
                    <a:pt x="13" y="9"/>
                    <a:pt x="8" y="12"/>
                  </a:cubicBezTo>
                  <a:cubicBezTo>
                    <a:pt x="7" y="13"/>
                    <a:pt x="6" y="13"/>
                    <a:pt x="6" y="14"/>
                  </a:cubicBezTo>
                  <a:cubicBezTo>
                    <a:pt x="5" y="14"/>
                    <a:pt x="4" y="14"/>
                    <a:pt x="4" y="15"/>
                  </a:cubicBezTo>
                  <a:cubicBezTo>
                    <a:pt x="0" y="18"/>
                    <a:pt x="0" y="24"/>
                    <a:pt x="2" y="27"/>
                  </a:cubicBezTo>
                  <a:close/>
                </a:path>
              </a:pathLst>
            </a:custGeom>
            <a:solidFill>
              <a:srgbClr val="B435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21" name="Freeform 1578">
              <a:extLst>
                <a:ext uri="{FF2B5EF4-FFF2-40B4-BE49-F238E27FC236}">
                  <a16:creationId xmlns:a16="http://schemas.microsoft.com/office/drawing/2014/main" id="{8AE9D2BF-C141-40F6-AFF8-9FA9B76C0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3826" y="1571625"/>
              <a:ext cx="77788" cy="25400"/>
            </a:xfrm>
            <a:custGeom>
              <a:avLst/>
              <a:gdLst>
                <a:gd name="T0" fmla="*/ 4 w 51"/>
                <a:gd name="T1" fmla="*/ 3 h 17"/>
                <a:gd name="T2" fmla="*/ 36 w 51"/>
                <a:gd name="T3" fmla="*/ 3 h 17"/>
                <a:gd name="T4" fmla="*/ 51 w 51"/>
                <a:gd name="T5" fmla="*/ 3 h 17"/>
                <a:gd name="T6" fmla="*/ 50 w 51"/>
                <a:gd name="T7" fmla="*/ 4 h 17"/>
                <a:gd name="T8" fmla="*/ 2 w 51"/>
                <a:gd name="T9" fmla="*/ 5 h 17"/>
                <a:gd name="T10" fmla="*/ 4 w 51"/>
                <a:gd name="T11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17">
                  <a:moveTo>
                    <a:pt x="4" y="3"/>
                  </a:moveTo>
                  <a:cubicBezTo>
                    <a:pt x="14" y="10"/>
                    <a:pt x="25" y="6"/>
                    <a:pt x="36" y="3"/>
                  </a:cubicBezTo>
                  <a:cubicBezTo>
                    <a:pt x="41" y="2"/>
                    <a:pt x="46" y="0"/>
                    <a:pt x="51" y="3"/>
                  </a:cubicBezTo>
                  <a:cubicBezTo>
                    <a:pt x="51" y="3"/>
                    <a:pt x="51" y="4"/>
                    <a:pt x="50" y="4"/>
                  </a:cubicBezTo>
                  <a:cubicBezTo>
                    <a:pt x="34" y="1"/>
                    <a:pt x="17" y="17"/>
                    <a:pt x="2" y="5"/>
                  </a:cubicBezTo>
                  <a:cubicBezTo>
                    <a:pt x="0" y="4"/>
                    <a:pt x="2" y="2"/>
                    <a:pt x="4" y="3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22" name="Freeform 1579">
              <a:extLst>
                <a:ext uri="{FF2B5EF4-FFF2-40B4-BE49-F238E27FC236}">
                  <a16:creationId xmlns:a16="http://schemas.microsoft.com/office/drawing/2014/main" id="{338563CC-1CFB-407A-B0E1-C34253474E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0176" y="1555750"/>
              <a:ext cx="19050" cy="30163"/>
            </a:xfrm>
            <a:custGeom>
              <a:avLst/>
              <a:gdLst>
                <a:gd name="T0" fmla="*/ 3 w 12"/>
                <a:gd name="T1" fmla="*/ 1 h 19"/>
                <a:gd name="T2" fmla="*/ 12 w 12"/>
                <a:gd name="T3" fmla="*/ 17 h 19"/>
                <a:gd name="T4" fmla="*/ 9 w 12"/>
                <a:gd name="T5" fmla="*/ 17 h 19"/>
                <a:gd name="T6" fmla="*/ 1 w 12"/>
                <a:gd name="T7" fmla="*/ 3 h 19"/>
                <a:gd name="T8" fmla="*/ 3 w 12"/>
                <a:gd name="T9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9">
                  <a:moveTo>
                    <a:pt x="3" y="1"/>
                  </a:moveTo>
                  <a:cubicBezTo>
                    <a:pt x="8" y="5"/>
                    <a:pt x="12" y="10"/>
                    <a:pt x="12" y="17"/>
                  </a:cubicBezTo>
                  <a:cubicBezTo>
                    <a:pt x="12" y="18"/>
                    <a:pt x="9" y="19"/>
                    <a:pt x="9" y="17"/>
                  </a:cubicBezTo>
                  <a:cubicBezTo>
                    <a:pt x="9" y="11"/>
                    <a:pt x="7" y="6"/>
                    <a:pt x="1" y="3"/>
                  </a:cubicBezTo>
                  <a:cubicBezTo>
                    <a:pt x="0" y="2"/>
                    <a:pt x="2" y="0"/>
                    <a:pt x="3" y="1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23" name="Freeform 1580">
              <a:extLst>
                <a:ext uri="{FF2B5EF4-FFF2-40B4-BE49-F238E27FC236}">
                  <a16:creationId xmlns:a16="http://schemas.microsoft.com/office/drawing/2014/main" id="{18888B87-18E4-45FA-A8EE-003623445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876" y="1543050"/>
              <a:ext cx="30163" cy="30163"/>
            </a:xfrm>
            <a:custGeom>
              <a:avLst/>
              <a:gdLst>
                <a:gd name="T0" fmla="*/ 1 w 20"/>
                <a:gd name="T1" fmla="*/ 16 h 20"/>
                <a:gd name="T2" fmla="*/ 15 w 20"/>
                <a:gd name="T3" fmla="*/ 13 h 20"/>
                <a:gd name="T4" fmla="*/ 18 w 20"/>
                <a:gd name="T5" fmla="*/ 2 h 20"/>
                <a:gd name="T6" fmla="*/ 20 w 20"/>
                <a:gd name="T7" fmla="*/ 1 h 20"/>
                <a:gd name="T8" fmla="*/ 16 w 20"/>
                <a:gd name="T9" fmla="*/ 15 h 20"/>
                <a:gd name="T10" fmla="*/ 0 w 20"/>
                <a:gd name="T11" fmla="*/ 18 h 20"/>
                <a:gd name="T12" fmla="*/ 1 w 20"/>
                <a:gd name="T13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1" y="16"/>
                  </a:moveTo>
                  <a:cubicBezTo>
                    <a:pt x="6" y="15"/>
                    <a:pt x="11" y="17"/>
                    <a:pt x="15" y="13"/>
                  </a:cubicBezTo>
                  <a:cubicBezTo>
                    <a:pt x="18" y="10"/>
                    <a:pt x="18" y="5"/>
                    <a:pt x="18" y="2"/>
                  </a:cubicBezTo>
                  <a:cubicBezTo>
                    <a:pt x="18" y="0"/>
                    <a:pt x="20" y="0"/>
                    <a:pt x="20" y="1"/>
                  </a:cubicBezTo>
                  <a:cubicBezTo>
                    <a:pt x="20" y="6"/>
                    <a:pt x="20" y="12"/>
                    <a:pt x="16" y="15"/>
                  </a:cubicBezTo>
                  <a:cubicBezTo>
                    <a:pt x="13" y="19"/>
                    <a:pt x="5" y="20"/>
                    <a:pt x="0" y="18"/>
                  </a:cubicBezTo>
                  <a:cubicBezTo>
                    <a:pt x="0" y="17"/>
                    <a:pt x="0" y="16"/>
                    <a:pt x="1" y="16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24" name="Freeform 1581">
              <a:extLst>
                <a:ext uri="{FF2B5EF4-FFF2-40B4-BE49-F238E27FC236}">
                  <a16:creationId xmlns:a16="http://schemas.microsoft.com/office/drawing/2014/main" id="{978AB3F9-EF12-443E-B9AB-637DC4B10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3988" y="1549400"/>
              <a:ext cx="15875" cy="9525"/>
            </a:xfrm>
            <a:custGeom>
              <a:avLst/>
              <a:gdLst>
                <a:gd name="T0" fmla="*/ 2 w 10"/>
                <a:gd name="T1" fmla="*/ 1 h 6"/>
                <a:gd name="T2" fmla="*/ 6 w 10"/>
                <a:gd name="T3" fmla="*/ 3 h 6"/>
                <a:gd name="T4" fmla="*/ 10 w 10"/>
                <a:gd name="T5" fmla="*/ 5 h 6"/>
                <a:gd name="T6" fmla="*/ 10 w 10"/>
                <a:gd name="T7" fmla="*/ 5 h 6"/>
                <a:gd name="T8" fmla="*/ 1 w 10"/>
                <a:gd name="T9" fmla="*/ 2 h 6"/>
                <a:gd name="T10" fmla="*/ 2 w 10"/>
                <a:gd name="T11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6">
                  <a:moveTo>
                    <a:pt x="2" y="1"/>
                  </a:moveTo>
                  <a:cubicBezTo>
                    <a:pt x="4" y="2"/>
                    <a:pt x="5" y="3"/>
                    <a:pt x="6" y="3"/>
                  </a:cubicBezTo>
                  <a:cubicBezTo>
                    <a:pt x="8" y="4"/>
                    <a:pt x="9" y="4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7" y="6"/>
                    <a:pt x="3" y="4"/>
                    <a:pt x="1" y="2"/>
                  </a:cubicBezTo>
                  <a:cubicBezTo>
                    <a:pt x="0" y="1"/>
                    <a:pt x="1" y="0"/>
                    <a:pt x="2" y="1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25" name="Freeform 1582">
              <a:extLst>
                <a:ext uri="{FF2B5EF4-FFF2-40B4-BE49-F238E27FC236}">
                  <a16:creationId xmlns:a16="http://schemas.microsoft.com/office/drawing/2014/main" id="{D95FA9CE-AB79-49CB-86B2-3483E61F5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0813" y="1554163"/>
              <a:ext cx="14288" cy="11113"/>
            </a:xfrm>
            <a:custGeom>
              <a:avLst/>
              <a:gdLst>
                <a:gd name="T0" fmla="*/ 2 w 9"/>
                <a:gd name="T1" fmla="*/ 0 h 7"/>
                <a:gd name="T2" fmla="*/ 5 w 9"/>
                <a:gd name="T3" fmla="*/ 3 h 7"/>
                <a:gd name="T4" fmla="*/ 8 w 9"/>
                <a:gd name="T5" fmla="*/ 6 h 7"/>
                <a:gd name="T6" fmla="*/ 7 w 9"/>
                <a:gd name="T7" fmla="*/ 7 h 7"/>
                <a:gd name="T8" fmla="*/ 0 w 9"/>
                <a:gd name="T9" fmla="*/ 1 h 7"/>
                <a:gd name="T10" fmla="*/ 2 w 9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7">
                  <a:moveTo>
                    <a:pt x="2" y="0"/>
                  </a:moveTo>
                  <a:cubicBezTo>
                    <a:pt x="3" y="1"/>
                    <a:pt x="4" y="2"/>
                    <a:pt x="5" y="3"/>
                  </a:cubicBezTo>
                  <a:cubicBezTo>
                    <a:pt x="6" y="4"/>
                    <a:pt x="7" y="5"/>
                    <a:pt x="8" y="6"/>
                  </a:cubicBezTo>
                  <a:cubicBezTo>
                    <a:pt x="9" y="6"/>
                    <a:pt x="8" y="7"/>
                    <a:pt x="7" y="7"/>
                  </a:cubicBezTo>
                  <a:cubicBezTo>
                    <a:pt x="5" y="6"/>
                    <a:pt x="2" y="4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26" name="Freeform 1583">
              <a:extLst>
                <a:ext uri="{FF2B5EF4-FFF2-40B4-BE49-F238E27FC236}">
                  <a16:creationId xmlns:a16="http://schemas.microsoft.com/office/drawing/2014/main" id="{5CA6CE1B-BD56-4DA5-8292-A33FBC5EBC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9701" y="1557338"/>
              <a:ext cx="15875" cy="11113"/>
            </a:xfrm>
            <a:custGeom>
              <a:avLst/>
              <a:gdLst>
                <a:gd name="T0" fmla="*/ 1 w 10"/>
                <a:gd name="T1" fmla="*/ 0 h 7"/>
                <a:gd name="T2" fmla="*/ 6 w 10"/>
                <a:gd name="T3" fmla="*/ 2 h 7"/>
                <a:gd name="T4" fmla="*/ 10 w 10"/>
                <a:gd name="T5" fmla="*/ 6 h 7"/>
                <a:gd name="T6" fmla="*/ 9 w 10"/>
                <a:gd name="T7" fmla="*/ 7 h 7"/>
                <a:gd name="T8" fmla="*/ 4 w 10"/>
                <a:gd name="T9" fmla="*/ 4 h 7"/>
                <a:gd name="T10" fmla="*/ 1 w 10"/>
                <a:gd name="T11" fmla="*/ 1 h 7"/>
                <a:gd name="T12" fmla="*/ 1 w 10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1" y="0"/>
                  </a:moveTo>
                  <a:cubicBezTo>
                    <a:pt x="3" y="0"/>
                    <a:pt x="4" y="2"/>
                    <a:pt x="6" y="2"/>
                  </a:cubicBezTo>
                  <a:cubicBezTo>
                    <a:pt x="7" y="4"/>
                    <a:pt x="9" y="5"/>
                    <a:pt x="10" y="6"/>
                  </a:cubicBezTo>
                  <a:cubicBezTo>
                    <a:pt x="10" y="7"/>
                    <a:pt x="10" y="7"/>
                    <a:pt x="9" y="7"/>
                  </a:cubicBezTo>
                  <a:cubicBezTo>
                    <a:pt x="7" y="6"/>
                    <a:pt x="6" y="5"/>
                    <a:pt x="4" y="4"/>
                  </a:cubicBezTo>
                  <a:cubicBezTo>
                    <a:pt x="3" y="3"/>
                    <a:pt x="1" y="2"/>
                    <a:pt x="1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27" name="Freeform 1584">
              <a:extLst>
                <a:ext uri="{FF2B5EF4-FFF2-40B4-BE49-F238E27FC236}">
                  <a16:creationId xmlns:a16="http://schemas.microsoft.com/office/drawing/2014/main" id="{C2EA66D2-B406-44AB-B306-D01527EAC3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5738" y="1560513"/>
              <a:ext cx="17463" cy="17463"/>
            </a:xfrm>
            <a:custGeom>
              <a:avLst/>
              <a:gdLst>
                <a:gd name="T0" fmla="*/ 3 w 11"/>
                <a:gd name="T1" fmla="*/ 3 h 11"/>
                <a:gd name="T2" fmla="*/ 10 w 11"/>
                <a:gd name="T3" fmla="*/ 0 h 11"/>
                <a:gd name="T4" fmla="*/ 10 w 11"/>
                <a:gd name="T5" fmla="*/ 1 h 11"/>
                <a:gd name="T6" fmla="*/ 5 w 11"/>
                <a:gd name="T7" fmla="*/ 5 h 11"/>
                <a:gd name="T8" fmla="*/ 2 w 11"/>
                <a:gd name="T9" fmla="*/ 10 h 11"/>
                <a:gd name="T10" fmla="*/ 1 w 11"/>
                <a:gd name="T11" fmla="*/ 10 h 11"/>
                <a:gd name="T12" fmla="*/ 3 w 11"/>
                <a:gd name="T13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1">
                  <a:moveTo>
                    <a:pt x="3" y="3"/>
                  </a:moveTo>
                  <a:cubicBezTo>
                    <a:pt x="5" y="2"/>
                    <a:pt x="7" y="0"/>
                    <a:pt x="10" y="0"/>
                  </a:cubicBezTo>
                  <a:cubicBezTo>
                    <a:pt x="11" y="0"/>
                    <a:pt x="11" y="1"/>
                    <a:pt x="10" y="1"/>
                  </a:cubicBezTo>
                  <a:cubicBezTo>
                    <a:pt x="8" y="2"/>
                    <a:pt x="6" y="3"/>
                    <a:pt x="5" y="5"/>
                  </a:cubicBezTo>
                  <a:cubicBezTo>
                    <a:pt x="3" y="6"/>
                    <a:pt x="3" y="8"/>
                    <a:pt x="2" y="10"/>
                  </a:cubicBezTo>
                  <a:cubicBezTo>
                    <a:pt x="2" y="11"/>
                    <a:pt x="1" y="10"/>
                    <a:pt x="1" y="10"/>
                  </a:cubicBezTo>
                  <a:cubicBezTo>
                    <a:pt x="0" y="8"/>
                    <a:pt x="2" y="5"/>
                    <a:pt x="3" y="3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28" name="Freeform 1585">
              <a:extLst>
                <a:ext uri="{FF2B5EF4-FFF2-40B4-BE49-F238E27FC236}">
                  <a16:creationId xmlns:a16="http://schemas.microsoft.com/office/drawing/2014/main" id="{EAFFF758-42EC-4F94-9BE2-AE89188626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5576" y="1546225"/>
              <a:ext cx="15875" cy="6350"/>
            </a:xfrm>
            <a:custGeom>
              <a:avLst/>
              <a:gdLst>
                <a:gd name="T0" fmla="*/ 2 w 10"/>
                <a:gd name="T1" fmla="*/ 1 h 4"/>
                <a:gd name="T2" fmla="*/ 7 w 10"/>
                <a:gd name="T3" fmla="*/ 2 h 4"/>
                <a:gd name="T4" fmla="*/ 10 w 10"/>
                <a:gd name="T5" fmla="*/ 3 h 4"/>
                <a:gd name="T6" fmla="*/ 10 w 10"/>
                <a:gd name="T7" fmla="*/ 3 h 4"/>
                <a:gd name="T8" fmla="*/ 6 w 10"/>
                <a:gd name="T9" fmla="*/ 3 h 4"/>
                <a:gd name="T10" fmla="*/ 1 w 10"/>
                <a:gd name="T11" fmla="*/ 2 h 4"/>
                <a:gd name="T12" fmla="*/ 2 w 10"/>
                <a:gd name="T1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4">
                  <a:moveTo>
                    <a:pt x="2" y="1"/>
                  </a:moveTo>
                  <a:cubicBezTo>
                    <a:pt x="3" y="1"/>
                    <a:pt x="5" y="2"/>
                    <a:pt x="7" y="2"/>
                  </a:cubicBezTo>
                  <a:cubicBezTo>
                    <a:pt x="8" y="2"/>
                    <a:pt x="9" y="2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4"/>
                    <a:pt x="7" y="3"/>
                    <a:pt x="6" y="3"/>
                  </a:cubicBezTo>
                  <a:cubicBezTo>
                    <a:pt x="4" y="3"/>
                    <a:pt x="3" y="2"/>
                    <a:pt x="1" y="2"/>
                  </a:cubicBezTo>
                  <a:cubicBezTo>
                    <a:pt x="0" y="1"/>
                    <a:pt x="1" y="0"/>
                    <a:pt x="2" y="1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29" name="Freeform 1586">
              <a:extLst>
                <a:ext uri="{FF2B5EF4-FFF2-40B4-BE49-F238E27FC236}">
                  <a16:creationId xmlns:a16="http://schemas.microsoft.com/office/drawing/2014/main" id="{737F1FA9-D088-4B64-A1DA-EC7371DBAD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8588" y="1581150"/>
              <a:ext cx="1588" cy="1588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30" name="Freeform 1587">
              <a:extLst>
                <a:ext uri="{FF2B5EF4-FFF2-40B4-BE49-F238E27FC236}">
                  <a16:creationId xmlns:a16="http://schemas.microsoft.com/office/drawing/2014/main" id="{BAB8CC9A-BC14-4909-8FBF-2A8B2D4CB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4788" y="1543050"/>
              <a:ext cx="84138" cy="50800"/>
            </a:xfrm>
            <a:custGeom>
              <a:avLst/>
              <a:gdLst>
                <a:gd name="T0" fmla="*/ 1 w 55"/>
                <a:gd name="T1" fmla="*/ 27 h 34"/>
                <a:gd name="T2" fmla="*/ 4 w 55"/>
                <a:gd name="T3" fmla="*/ 29 h 34"/>
                <a:gd name="T4" fmla="*/ 23 w 55"/>
                <a:gd name="T5" fmla="*/ 33 h 34"/>
                <a:gd name="T6" fmla="*/ 33 w 55"/>
                <a:gd name="T7" fmla="*/ 31 h 34"/>
                <a:gd name="T8" fmla="*/ 35 w 55"/>
                <a:gd name="T9" fmla="*/ 30 h 34"/>
                <a:gd name="T10" fmla="*/ 36 w 55"/>
                <a:gd name="T11" fmla="*/ 31 h 34"/>
                <a:gd name="T12" fmla="*/ 48 w 55"/>
                <a:gd name="T13" fmla="*/ 31 h 34"/>
                <a:gd name="T14" fmla="*/ 54 w 55"/>
                <a:gd name="T15" fmla="*/ 26 h 34"/>
                <a:gd name="T16" fmla="*/ 51 w 55"/>
                <a:gd name="T17" fmla="*/ 4 h 34"/>
                <a:gd name="T18" fmla="*/ 51 w 55"/>
                <a:gd name="T19" fmla="*/ 2 h 34"/>
                <a:gd name="T20" fmla="*/ 51 w 55"/>
                <a:gd name="T21" fmla="*/ 1 h 34"/>
                <a:gd name="T22" fmla="*/ 48 w 55"/>
                <a:gd name="T23" fmla="*/ 1 h 34"/>
                <a:gd name="T24" fmla="*/ 25 w 55"/>
                <a:gd name="T25" fmla="*/ 0 h 34"/>
                <a:gd name="T26" fmla="*/ 23 w 55"/>
                <a:gd name="T27" fmla="*/ 3 h 34"/>
                <a:gd name="T28" fmla="*/ 8 w 55"/>
                <a:gd name="T29" fmla="*/ 12 h 34"/>
                <a:gd name="T30" fmla="*/ 5 w 55"/>
                <a:gd name="T31" fmla="*/ 13 h 34"/>
                <a:gd name="T32" fmla="*/ 4 w 55"/>
                <a:gd name="T33" fmla="*/ 14 h 34"/>
                <a:gd name="T34" fmla="*/ 1 w 55"/>
                <a:gd name="T35" fmla="*/ 2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34">
                  <a:moveTo>
                    <a:pt x="1" y="27"/>
                  </a:moveTo>
                  <a:cubicBezTo>
                    <a:pt x="2" y="28"/>
                    <a:pt x="3" y="29"/>
                    <a:pt x="4" y="29"/>
                  </a:cubicBezTo>
                  <a:cubicBezTo>
                    <a:pt x="8" y="33"/>
                    <a:pt x="16" y="34"/>
                    <a:pt x="23" y="33"/>
                  </a:cubicBezTo>
                  <a:cubicBezTo>
                    <a:pt x="26" y="33"/>
                    <a:pt x="29" y="31"/>
                    <a:pt x="33" y="31"/>
                  </a:cubicBezTo>
                  <a:cubicBezTo>
                    <a:pt x="36" y="30"/>
                    <a:pt x="37" y="29"/>
                    <a:pt x="35" y="30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41" y="32"/>
                    <a:pt x="43" y="32"/>
                    <a:pt x="48" y="31"/>
                  </a:cubicBezTo>
                  <a:cubicBezTo>
                    <a:pt x="52" y="30"/>
                    <a:pt x="54" y="30"/>
                    <a:pt x="54" y="26"/>
                  </a:cubicBezTo>
                  <a:cubicBezTo>
                    <a:pt x="55" y="20"/>
                    <a:pt x="53" y="11"/>
                    <a:pt x="51" y="4"/>
                  </a:cubicBezTo>
                  <a:cubicBezTo>
                    <a:pt x="51" y="3"/>
                    <a:pt x="51" y="2"/>
                    <a:pt x="51" y="2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0" y="0"/>
                    <a:pt x="49" y="0"/>
                    <a:pt x="48" y="1"/>
                  </a:cubicBezTo>
                  <a:cubicBezTo>
                    <a:pt x="41" y="1"/>
                    <a:pt x="33" y="0"/>
                    <a:pt x="25" y="0"/>
                  </a:cubicBezTo>
                  <a:cubicBezTo>
                    <a:pt x="24" y="1"/>
                    <a:pt x="22" y="2"/>
                    <a:pt x="23" y="3"/>
                  </a:cubicBezTo>
                  <a:cubicBezTo>
                    <a:pt x="24" y="11"/>
                    <a:pt x="12" y="9"/>
                    <a:pt x="8" y="12"/>
                  </a:cubicBezTo>
                  <a:cubicBezTo>
                    <a:pt x="7" y="12"/>
                    <a:pt x="6" y="13"/>
                    <a:pt x="5" y="13"/>
                  </a:cubicBezTo>
                  <a:cubicBezTo>
                    <a:pt x="5" y="14"/>
                    <a:pt x="4" y="14"/>
                    <a:pt x="4" y="14"/>
                  </a:cubicBezTo>
                  <a:cubicBezTo>
                    <a:pt x="0" y="17"/>
                    <a:pt x="0" y="23"/>
                    <a:pt x="1" y="27"/>
                  </a:cubicBezTo>
                  <a:close/>
                </a:path>
              </a:pathLst>
            </a:custGeom>
            <a:solidFill>
              <a:srgbClr val="B435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31" name="Freeform 1588">
              <a:extLst>
                <a:ext uri="{FF2B5EF4-FFF2-40B4-BE49-F238E27FC236}">
                  <a16:creationId xmlns:a16="http://schemas.microsoft.com/office/drawing/2014/main" id="{0B2531B4-1BC6-4810-80C4-84F67C150B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6376" y="1573213"/>
              <a:ext cx="77788" cy="25400"/>
            </a:xfrm>
            <a:custGeom>
              <a:avLst/>
              <a:gdLst>
                <a:gd name="T0" fmla="*/ 3 w 51"/>
                <a:gd name="T1" fmla="*/ 3 h 17"/>
                <a:gd name="T2" fmla="*/ 36 w 51"/>
                <a:gd name="T3" fmla="*/ 3 h 17"/>
                <a:gd name="T4" fmla="*/ 51 w 51"/>
                <a:gd name="T5" fmla="*/ 2 h 17"/>
                <a:gd name="T6" fmla="*/ 50 w 51"/>
                <a:gd name="T7" fmla="*/ 3 h 17"/>
                <a:gd name="T8" fmla="*/ 1 w 51"/>
                <a:gd name="T9" fmla="*/ 5 h 17"/>
                <a:gd name="T10" fmla="*/ 3 w 51"/>
                <a:gd name="T11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17">
                  <a:moveTo>
                    <a:pt x="3" y="3"/>
                  </a:moveTo>
                  <a:cubicBezTo>
                    <a:pt x="13" y="10"/>
                    <a:pt x="25" y="6"/>
                    <a:pt x="36" y="3"/>
                  </a:cubicBezTo>
                  <a:cubicBezTo>
                    <a:pt x="41" y="1"/>
                    <a:pt x="46" y="0"/>
                    <a:pt x="51" y="2"/>
                  </a:cubicBezTo>
                  <a:cubicBezTo>
                    <a:pt x="51" y="3"/>
                    <a:pt x="51" y="3"/>
                    <a:pt x="50" y="3"/>
                  </a:cubicBezTo>
                  <a:cubicBezTo>
                    <a:pt x="33" y="1"/>
                    <a:pt x="17" y="17"/>
                    <a:pt x="1" y="5"/>
                  </a:cubicBezTo>
                  <a:cubicBezTo>
                    <a:pt x="0" y="4"/>
                    <a:pt x="2" y="2"/>
                    <a:pt x="3" y="3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32" name="Freeform 1589">
              <a:extLst>
                <a:ext uri="{FF2B5EF4-FFF2-40B4-BE49-F238E27FC236}">
                  <a16:creationId xmlns:a16="http://schemas.microsoft.com/office/drawing/2014/main" id="{06DE2F9C-CF56-4220-90C7-4A9B8CBAF8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13" y="1557338"/>
              <a:ext cx="15875" cy="28575"/>
            </a:xfrm>
            <a:custGeom>
              <a:avLst/>
              <a:gdLst>
                <a:gd name="T0" fmla="*/ 2 w 11"/>
                <a:gd name="T1" fmla="*/ 1 h 18"/>
                <a:gd name="T2" fmla="*/ 11 w 11"/>
                <a:gd name="T3" fmla="*/ 16 h 18"/>
                <a:gd name="T4" fmla="*/ 9 w 11"/>
                <a:gd name="T5" fmla="*/ 17 h 18"/>
                <a:gd name="T6" fmla="*/ 1 w 11"/>
                <a:gd name="T7" fmla="*/ 2 h 18"/>
                <a:gd name="T8" fmla="*/ 2 w 11"/>
                <a:gd name="T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8">
                  <a:moveTo>
                    <a:pt x="2" y="1"/>
                  </a:moveTo>
                  <a:cubicBezTo>
                    <a:pt x="8" y="4"/>
                    <a:pt x="11" y="10"/>
                    <a:pt x="11" y="16"/>
                  </a:cubicBezTo>
                  <a:cubicBezTo>
                    <a:pt x="11" y="18"/>
                    <a:pt x="9" y="18"/>
                    <a:pt x="9" y="17"/>
                  </a:cubicBezTo>
                  <a:cubicBezTo>
                    <a:pt x="9" y="11"/>
                    <a:pt x="6" y="6"/>
                    <a:pt x="1" y="2"/>
                  </a:cubicBezTo>
                  <a:cubicBezTo>
                    <a:pt x="0" y="2"/>
                    <a:pt x="1" y="0"/>
                    <a:pt x="2" y="1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33" name="Freeform 1590">
              <a:extLst>
                <a:ext uri="{FF2B5EF4-FFF2-40B4-BE49-F238E27FC236}">
                  <a16:creationId xmlns:a16="http://schemas.microsoft.com/office/drawing/2014/main" id="{73F9CB21-B2D9-4A87-B0EF-32E2661FF1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3838" y="1543050"/>
              <a:ext cx="33338" cy="30163"/>
            </a:xfrm>
            <a:custGeom>
              <a:avLst/>
              <a:gdLst>
                <a:gd name="T0" fmla="*/ 1 w 21"/>
                <a:gd name="T1" fmla="*/ 17 h 20"/>
                <a:gd name="T2" fmla="*/ 15 w 21"/>
                <a:gd name="T3" fmla="*/ 14 h 20"/>
                <a:gd name="T4" fmla="*/ 18 w 21"/>
                <a:gd name="T5" fmla="*/ 2 h 20"/>
                <a:gd name="T6" fmla="*/ 21 w 21"/>
                <a:gd name="T7" fmla="*/ 2 h 20"/>
                <a:gd name="T8" fmla="*/ 17 w 21"/>
                <a:gd name="T9" fmla="*/ 16 h 20"/>
                <a:gd name="T10" fmla="*/ 1 w 21"/>
                <a:gd name="T11" fmla="*/ 18 h 20"/>
                <a:gd name="T12" fmla="*/ 1 w 21"/>
                <a:gd name="T13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20">
                  <a:moveTo>
                    <a:pt x="1" y="17"/>
                  </a:moveTo>
                  <a:cubicBezTo>
                    <a:pt x="6" y="16"/>
                    <a:pt x="12" y="18"/>
                    <a:pt x="15" y="14"/>
                  </a:cubicBezTo>
                  <a:cubicBezTo>
                    <a:pt x="18" y="11"/>
                    <a:pt x="18" y="6"/>
                    <a:pt x="18" y="2"/>
                  </a:cubicBezTo>
                  <a:cubicBezTo>
                    <a:pt x="18" y="1"/>
                    <a:pt x="21" y="0"/>
                    <a:pt x="21" y="2"/>
                  </a:cubicBezTo>
                  <a:cubicBezTo>
                    <a:pt x="21" y="7"/>
                    <a:pt x="21" y="12"/>
                    <a:pt x="17" y="16"/>
                  </a:cubicBezTo>
                  <a:cubicBezTo>
                    <a:pt x="13" y="19"/>
                    <a:pt x="6" y="20"/>
                    <a:pt x="1" y="18"/>
                  </a:cubicBezTo>
                  <a:cubicBezTo>
                    <a:pt x="0" y="18"/>
                    <a:pt x="1" y="17"/>
                    <a:pt x="1" y="17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34" name="Freeform 1591">
              <a:extLst>
                <a:ext uri="{FF2B5EF4-FFF2-40B4-BE49-F238E27FC236}">
                  <a16:creationId xmlns:a16="http://schemas.microsoft.com/office/drawing/2014/main" id="{1E548497-ACEB-4426-937C-6F564361E3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6538" y="1550988"/>
              <a:ext cx="15875" cy="7938"/>
            </a:xfrm>
            <a:custGeom>
              <a:avLst/>
              <a:gdLst>
                <a:gd name="T0" fmla="*/ 2 w 10"/>
                <a:gd name="T1" fmla="*/ 0 h 5"/>
                <a:gd name="T2" fmla="*/ 6 w 10"/>
                <a:gd name="T3" fmla="*/ 3 h 5"/>
                <a:gd name="T4" fmla="*/ 10 w 10"/>
                <a:gd name="T5" fmla="*/ 5 h 5"/>
                <a:gd name="T6" fmla="*/ 10 w 10"/>
                <a:gd name="T7" fmla="*/ 5 h 5"/>
                <a:gd name="T8" fmla="*/ 1 w 10"/>
                <a:gd name="T9" fmla="*/ 2 h 5"/>
                <a:gd name="T10" fmla="*/ 2 w 10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5">
                  <a:moveTo>
                    <a:pt x="2" y="0"/>
                  </a:moveTo>
                  <a:cubicBezTo>
                    <a:pt x="3" y="1"/>
                    <a:pt x="5" y="2"/>
                    <a:pt x="6" y="3"/>
                  </a:cubicBezTo>
                  <a:cubicBezTo>
                    <a:pt x="7" y="3"/>
                    <a:pt x="9" y="4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7" y="5"/>
                    <a:pt x="3" y="4"/>
                    <a:pt x="1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35" name="Freeform 1592">
              <a:extLst>
                <a:ext uri="{FF2B5EF4-FFF2-40B4-BE49-F238E27FC236}">
                  <a16:creationId xmlns:a16="http://schemas.microsoft.com/office/drawing/2014/main" id="{1BE03505-A714-4A56-BDB1-2450CB656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1776" y="1554163"/>
              <a:ext cx="15875" cy="12700"/>
            </a:xfrm>
            <a:custGeom>
              <a:avLst/>
              <a:gdLst>
                <a:gd name="T0" fmla="*/ 3 w 10"/>
                <a:gd name="T1" fmla="*/ 1 h 8"/>
                <a:gd name="T2" fmla="*/ 5 w 10"/>
                <a:gd name="T3" fmla="*/ 4 h 8"/>
                <a:gd name="T4" fmla="*/ 9 w 10"/>
                <a:gd name="T5" fmla="*/ 6 h 8"/>
                <a:gd name="T6" fmla="*/ 8 w 10"/>
                <a:gd name="T7" fmla="*/ 8 h 8"/>
                <a:gd name="T8" fmla="*/ 1 w 10"/>
                <a:gd name="T9" fmla="*/ 2 h 8"/>
                <a:gd name="T10" fmla="*/ 3 w 10"/>
                <a:gd name="T11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8">
                  <a:moveTo>
                    <a:pt x="3" y="1"/>
                  </a:moveTo>
                  <a:cubicBezTo>
                    <a:pt x="4" y="2"/>
                    <a:pt x="4" y="3"/>
                    <a:pt x="5" y="4"/>
                  </a:cubicBezTo>
                  <a:cubicBezTo>
                    <a:pt x="7" y="5"/>
                    <a:pt x="8" y="6"/>
                    <a:pt x="9" y="6"/>
                  </a:cubicBezTo>
                  <a:cubicBezTo>
                    <a:pt x="10" y="7"/>
                    <a:pt x="9" y="8"/>
                    <a:pt x="8" y="8"/>
                  </a:cubicBezTo>
                  <a:cubicBezTo>
                    <a:pt x="5" y="6"/>
                    <a:pt x="2" y="4"/>
                    <a:pt x="1" y="2"/>
                  </a:cubicBezTo>
                  <a:cubicBezTo>
                    <a:pt x="0" y="1"/>
                    <a:pt x="2" y="0"/>
                    <a:pt x="3" y="1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36" name="Freeform 1593">
              <a:extLst>
                <a:ext uri="{FF2B5EF4-FFF2-40B4-BE49-F238E27FC236}">
                  <a16:creationId xmlns:a16="http://schemas.microsoft.com/office/drawing/2014/main" id="{88E0541A-E553-4ACA-88B0-EBD9A87AD2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2251" y="1557338"/>
              <a:ext cx="15875" cy="12700"/>
            </a:xfrm>
            <a:custGeom>
              <a:avLst/>
              <a:gdLst>
                <a:gd name="T0" fmla="*/ 1 w 10"/>
                <a:gd name="T1" fmla="*/ 0 h 8"/>
                <a:gd name="T2" fmla="*/ 5 w 10"/>
                <a:gd name="T3" fmla="*/ 3 h 8"/>
                <a:gd name="T4" fmla="*/ 10 w 10"/>
                <a:gd name="T5" fmla="*/ 7 h 8"/>
                <a:gd name="T6" fmla="*/ 9 w 10"/>
                <a:gd name="T7" fmla="*/ 8 h 8"/>
                <a:gd name="T8" fmla="*/ 4 w 10"/>
                <a:gd name="T9" fmla="*/ 5 h 8"/>
                <a:gd name="T10" fmla="*/ 0 w 10"/>
                <a:gd name="T11" fmla="*/ 1 h 8"/>
                <a:gd name="T12" fmla="*/ 1 w 10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8">
                  <a:moveTo>
                    <a:pt x="1" y="0"/>
                  </a:moveTo>
                  <a:cubicBezTo>
                    <a:pt x="3" y="0"/>
                    <a:pt x="4" y="2"/>
                    <a:pt x="5" y="3"/>
                  </a:cubicBezTo>
                  <a:cubicBezTo>
                    <a:pt x="7" y="4"/>
                    <a:pt x="9" y="5"/>
                    <a:pt x="10" y="7"/>
                  </a:cubicBezTo>
                  <a:cubicBezTo>
                    <a:pt x="10" y="7"/>
                    <a:pt x="9" y="8"/>
                    <a:pt x="9" y="8"/>
                  </a:cubicBezTo>
                  <a:cubicBezTo>
                    <a:pt x="7" y="7"/>
                    <a:pt x="6" y="6"/>
                    <a:pt x="4" y="5"/>
                  </a:cubicBezTo>
                  <a:cubicBezTo>
                    <a:pt x="3" y="4"/>
                    <a:pt x="1" y="3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37" name="Freeform 1594">
              <a:extLst>
                <a:ext uri="{FF2B5EF4-FFF2-40B4-BE49-F238E27FC236}">
                  <a16:creationId xmlns:a16="http://schemas.microsoft.com/office/drawing/2014/main" id="{E88A6532-3F8C-460B-B740-6A3C1D68A4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8288" y="1562100"/>
              <a:ext cx="17463" cy="15875"/>
            </a:xfrm>
            <a:custGeom>
              <a:avLst/>
              <a:gdLst>
                <a:gd name="T0" fmla="*/ 3 w 11"/>
                <a:gd name="T1" fmla="*/ 3 h 10"/>
                <a:gd name="T2" fmla="*/ 10 w 11"/>
                <a:gd name="T3" fmla="*/ 0 h 10"/>
                <a:gd name="T4" fmla="*/ 10 w 11"/>
                <a:gd name="T5" fmla="*/ 1 h 10"/>
                <a:gd name="T6" fmla="*/ 4 w 11"/>
                <a:gd name="T7" fmla="*/ 4 h 10"/>
                <a:gd name="T8" fmla="*/ 2 w 11"/>
                <a:gd name="T9" fmla="*/ 10 h 10"/>
                <a:gd name="T10" fmla="*/ 1 w 11"/>
                <a:gd name="T11" fmla="*/ 9 h 10"/>
                <a:gd name="T12" fmla="*/ 3 w 11"/>
                <a:gd name="T13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3" y="3"/>
                  </a:moveTo>
                  <a:cubicBezTo>
                    <a:pt x="5" y="1"/>
                    <a:pt x="7" y="0"/>
                    <a:pt x="10" y="0"/>
                  </a:cubicBezTo>
                  <a:cubicBezTo>
                    <a:pt x="10" y="0"/>
                    <a:pt x="11" y="1"/>
                    <a:pt x="10" y="1"/>
                  </a:cubicBezTo>
                  <a:cubicBezTo>
                    <a:pt x="8" y="1"/>
                    <a:pt x="6" y="3"/>
                    <a:pt x="4" y="4"/>
                  </a:cubicBezTo>
                  <a:cubicBezTo>
                    <a:pt x="3" y="6"/>
                    <a:pt x="3" y="8"/>
                    <a:pt x="2" y="10"/>
                  </a:cubicBezTo>
                  <a:cubicBezTo>
                    <a:pt x="2" y="10"/>
                    <a:pt x="1" y="10"/>
                    <a:pt x="1" y="9"/>
                  </a:cubicBezTo>
                  <a:cubicBezTo>
                    <a:pt x="0" y="7"/>
                    <a:pt x="2" y="5"/>
                    <a:pt x="3" y="3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38" name="Freeform 1595">
              <a:extLst>
                <a:ext uri="{FF2B5EF4-FFF2-40B4-BE49-F238E27FC236}">
                  <a16:creationId xmlns:a16="http://schemas.microsoft.com/office/drawing/2014/main" id="{B06D1D12-D6A1-41DD-86F0-71CFE99795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8126" y="1547813"/>
              <a:ext cx="15875" cy="4763"/>
            </a:xfrm>
            <a:custGeom>
              <a:avLst/>
              <a:gdLst>
                <a:gd name="T0" fmla="*/ 1 w 10"/>
                <a:gd name="T1" fmla="*/ 0 h 3"/>
                <a:gd name="T2" fmla="*/ 6 w 10"/>
                <a:gd name="T3" fmla="*/ 2 h 3"/>
                <a:gd name="T4" fmla="*/ 10 w 10"/>
                <a:gd name="T5" fmla="*/ 2 h 3"/>
                <a:gd name="T6" fmla="*/ 10 w 10"/>
                <a:gd name="T7" fmla="*/ 3 h 3"/>
                <a:gd name="T8" fmla="*/ 6 w 10"/>
                <a:gd name="T9" fmla="*/ 3 h 3"/>
                <a:gd name="T10" fmla="*/ 1 w 10"/>
                <a:gd name="T11" fmla="*/ 1 h 3"/>
                <a:gd name="T12" fmla="*/ 1 w 10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3">
                  <a:moveTo>
                    <a:pt x="1" y="0"/>
                  </a:moveTo>
                  <a:cubicBezTo>
                    <a:pt x="3" y="1"/>
                    <a:pt x="5" y="1"/>
                    <a:pt x="6" y="2"/>
                  </a:cubicBezTo>
                  <a:cubicBezTo>
                    <a:pt x="8" y="2"/>
                    <a:pt x="9" y="2"/>
                    <a:pt x="10" y="2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3"/>
                    <a:pt x="7" y="3"/>
                    <a:pt x="6" y="3"/>
                  </a:cubicBezTo>
                  <a:cubicBezTo>
                    <a:pt x="4" y="3"/>
                    <a:pt x="3" y="2"/>
                    <a:pt x="1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39" name="Freeform 1596">
              <a:extLst>
                <a:ext uri="{FF2B5EF4-FFF2-40B4-BE49-F238E27FC236}">
                  <a16:creationId xmlns:a16="http://schemas.microsoft.com/office/drawing/2014/main" id="{040FEF0D-EDAB-4127-AFFC-6D5873C131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9551" y="1565275"/>
              <a:ext cx="1588" cy="1588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40" name="Freeform 1597">
              <a:extLst>
                <a:ext uri="{FF2B5EF4-FFF2-40B4-BE49-F238E27FC236}">
                  <a16:creationId xmlns:a16="http://schemas.microsoft.com/office/drawing/2014/main" id="{F8E6BEF6-1C49-4969-B3FD-260D9ABFA1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404938"/>
              <a:ext cx="149225" cy="144463"/>
            </a:xfrm>
            <a:custGeom>
              <a:avLst/>
              <a:gdLst>
                <a:gd name="T0" fmla="*/ 11 w 97"/>
                <a:gd name="T1" fmla="*/ 88 h 95"/>
                <a:gd name="T2" fmla="*/ 16 w 97"/>
                <a:gd name="T3" fmla="*/ 91 h 95"/>
                <a:gd name="T4" fmla="*/ 38 w 97"/>
                <a:gd name="T5" fmla="*/ 91 h 95"/>
                <a:gd name="T6" fmla="*/ 43 w 97"/>
                <a:gd name="T7" fmla="*/ 85 h 95"/>
                <a:gd name="T8" fmla="*/ 39 w 97"/>
                <a:gd name="T9" fmla="*/ 34 h 95"/>
                <a:gd name="T10" fmla="*/ 63 w 97"/>
                <a:gd name="T11" fmla="*/ 92 h 95"/>
                <a:gd name="T12" fmla="*/ 68 w 97"/>
                <a:gd name="T13" fmla="*/ 95 h 95"/>
                <a:gd name="T14" fmla="*/ 93 w 97"/>
                <a:gd name="T15" fmla="*/ 93 h 95"/>
                <a:gd name="T16" fmla="*/ 97 w 97"/>
                <a:gd name="T17" fmla="*/ 89 h 95"/>
                <a:gd name="T18" fmla="*/ 87 w 97"/>
                <a:gd name="T19" fmla="*/ 11 h 95"/>
                <a:gd name="T20" fmla="*/ 86 w 97"/>
                <a:gd name="T21" fmla="*/ 5 h 95"/>
                <a:gd name="T22" fmla="*/ 83 w 97"/>
                <a:gd name="T23" fmla="*/ 4 h 95"/>
                <a:gd name="T24" fmla="*/ 83 w 97"/>
                <a:gd name="T25" fmla="*/ 4 h 95"/>
                <a:gd name="T26" fmla="*/ 25 w 97"/>
                <a:gd name="T27" fmla="*/ 3 h 95"/>
                <a:gd name="T28" fmla="*/ 3 w 97"/>
                <a:gd name="T29" fmla="*/ 7 h 95"/>
                <a:gd name="T30" fmla="*/ 2 w 97"/>
                <a:gd name="T31" fmla="*/ 24 h 95"/>
                <a:gd name="T32" fmla="*/ 4 w 97"/>
                <a:gd name="T33" fmla="*/ 50 h 95"/>
                <a:gd name="T34" fmla="*/ 11 w 97"/>
                <a:gd name="T35" fmla="*/ 8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7" h="95">
                  <a:moveTo>
                    <a:pt x="11" y="88"/>
                  </a:moveTo>
                  <a:cubicBezTo>
                    <a:pt x="12" y="90"/>
                    <a:pt x="14" y="91"/>
                    <a:pt x="16" y="91"/>
                  </a:cubicBezTo>
                  <a:cubicBezTo>
                    <a:pt x="38" y="91"/>
                    <a:pt x="38" y="91"/>
                    <a:pt x="38" y="91"/>
                  </a:cubicBezTo>
                  <a:cubicBezTo>
                    <a:pt x="41" y="90"/>
                    <a:pt x="43" y="88"/>
                    <a:pt x="43" y="85"/>
                  </a:cubicBezTo>
                  <a:cubicBezTo>
                    <a:pt x="40" y="66"/>
                    <a:pt x="38" y="54"/>
                    <a:pt x="39" y="34"/>
                  </a:cubicBezTo>
                  <a:cubicBezTo>
                    <a:pt x="56" y="38"/>
                    <a:pt x="61" y="81"/>
                    <a:pt x="63" y="92"/>
                  </a:cubicBezTo>
                  <a:cubicBezTo>
                    <a:pt x="64" y="94"/>
                    <a:pt x="66" y="95"/>
                    <a:pt x="68" y="95"/>
                  </a:cubicBezTo>
                  <a:cubicBezTo>
                    <a:pt x="76" y="94"/>
                    <a:pt x="85" y="94"/>
                    <a:pt x="93" y="93"/>
                  </a:cubicBezTo>
                  <a:cubicBezTo>
                    <a:pt x="95" y="93"/>
                    <a:pt x="97" y="92"/>
                    <a:pt x="97" y="89"/>
                  </a:cubicBezTo>
                  <a:cubicBezTo>
                    <a:pt x="95" y="63"/>
                    <a:pt x="92" y="37"/>
                    <a:pt x="87" y="11"/>
                  </a:cubicBezTo>
                  <a:cubicBezTo>
                    <a:pt x="88" y="9"/>
                    <a:pt x="87" y="6"/>
                    <a:pt x="86" y="5"/>
                  </a:cubicBezTo>
                  <a:cubicBezTo>
                    <a:pt x="85" y="4"/>
                    <a:pt x="84" y="4"/>
                    <a:pt x="83" y="4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64" y="3"/>
                    <a:pt x="45" y="3"/>
                    <a:pt x="25" y="3"/>
                  </a:cubicBezTo>
                  <a:cubicBezTo>
                    <a:pt x="19" y="3"/>
                    <a:pt x="8" y="0"/>
                    <a:pt x="3" y="7"/>
                  </a:cubicBezTo>
                  <a:cubicBezTo>
                    <a:pt x="0" y="11"/>
                    <a:pt x="2" y="19"/>
                    <a:pt x="2" y="24"/>
                  </a:cubicBezTo>
                  <a:cubicBezTo>
                    <a:pt x="3" y="33"/>
                    <a:pt x="3" y="42"/>
                    <a:pt x="4" y="50"/>
                  </a:cubicBezTo>
                  <a:cubicBezTo>
                    <a:pt x="5" y="65"/>
                    <a:pt x="9" y="73"/>
                    <a:pt x="11" y="88"/>
                  </a:cubicBezTo>
                  <a:close/>
                </a:path>
              </a:pathLst>
            </a:custGeom>
            <a:solidFill>
              <a:srgbClr val="C16A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41" name="Freeform 1598">
              <a:extLst>
                <a:ext uri="{FF2B5EF4-FFF2-40B4-BE49-F238E27FC236}">
                  <a16:creationId xmlns:a16="http://schemas.microsoft.com/office/drawing/2014/main" id="{8EA42040-E344-40B4-9D5C-2211F0E9BE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0813" y="1524000"/>
              <a:ext cx="50800" cy="11113"/>
            </a:xfrm>
            <a:custGeom>
              <a:avLst/>
              <a:gdLst>
                <a:gd name="T0" fmla="*/ 2 w 33"/>
                <a:gd name="T1" fmla="*/ 0 h 7"/>
                <a:gd name="T2" fmla="*/ 18 w 33"/>
                <a:gd name="T3" fmla="*/ 2 h 7"/>
                <a:gd name="T4" fmla="*/ 32 w 33"/>
                <a:gd name="T5" fmla="*/ 0 h 7"/>
                <a:gd name="T6" fmla="*/ 33 w 33"/>
                <a:gd name="T7" fmla="*/ 1 h 7"/>
                <a:gd name="T8" fmla="*/ 1 w 33"/>
                <a:gd name="T9" fmla="*/ 2 h 7"/>
                <a:gd name="T10" fmla="*/ 2 w 33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7">
                  <a:moveTo>
                    <a:pt x="2" y="0"/>
                  </a:moveTo>
                  <a:cubicBezTo>
                    <a:pt x="7" y="2"/>
                    <a:pt x="13" y="2"/>
                    <a:pt x="18" y="2"/>
                  </a:cubicBezTo>
                  <a:cubicBezTo>
                    <a:pt x="23" y="2"/>
                    <a:pt x="28" y="1"/>
                    <a:pt x="32" y="0"/>
                  </a:cubicBezTo>
                  <a:cubicBezTo>
                    <a:pt x="33" y="0"/>
                    <a:pt x="33" y="1"/>
                    <a:pt x="33" y="1"/>
                  </a:cubicBezTo>
                  <a:cubicBezTo>
                    <a:pt x="24" y="7"/>
                    <a:pt x="10" y="5"/>
                    <a:pt x="1" y="2"/>
                  </a:cubicBezTo>
                  <a:cubicBezTo>
                    <a:pt x="0" y="2"/>
                    <a:pt x="0" y="0"/>
                    <a:pt x="2" y="0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42" name="Freeform 1599">
              <a:extLst>
                <a:ext uri="{FF2B5EF4-FFF2-40B4-BE49-F238E27FC236}">
                  <a16:creationId xmlns:a16="http://schemas.microsoft.com/office/drawing/2014/main" id="{D26A31A6-EE64-4B6A-9277-617AB7ABE9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1776" y="1531938"/>
              <a:ext cx="52388" cy="7938"/>
            </a:xfrm>
            <a:custGeom>
              <a:avLst/>
              <a:gdLst>
                <a:gd name="T0" fmla="*/ 2 w 34"/>
                <a:gd name="T1" fmla="*/ 1 h 5"/>
                <a:gd name="T2" fmla="*/ 33 w 34"/>
                <a:gd name="T3" fmla="*/ 0 h 5"/>
                <a:gd name="T4" fmla="*/ 33 w 34"/>
                <a:gd name="T5" fmla="*/ 1 h 5"/>
                <a:gd name="T6" fmla="*/ 1 w 34"/>
                <a:gd name="T7" fmla="*/ 3 h 5"/>
                <a:gd name="T8" fmla="*/ 2 w 34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5">
                  <a:moveTo>
                    <a:pt x="2" y="1"/>
                  </a:moveTo>
                  <a:cubicBezTo>
                    <a:pt x="11" y="4"/>
                    <a:pt x="23" y="1"/>
                    <a:pt x="33" y="0"/>
                  </a:cubicBezTo>
                  <a:cubicBezTo>
                    <a:pt x="34" y="0"/>
                    <a:pt x="34" y="1"/>
                    <a:pt x="33" y="1"/>
                  </a:cubicBezTo>
                  <a:cubicBezTo>
                    <a:pt x="22" y="3"/>
                    <a:pt x="12" y="5"/>
                    <a:pt x="1" y="3"/>
                  </a:cubicBezTo>
                  <a:cubicBezTo>
                    <a:pt x="0" y="3"/>
                    <a:pt x="0" y="1"/>
                    <a:pt x="2" y="1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43" name="Freeform 1600">
              <a:extLst>
                <a:ext uri="{FF2B5EF4-FFF2-40B4-BE49-F238E27FC236}">
                  <a16:creationId xmlns:a16="http://schemas.microsoft.com/office/drawing/2014/main" id="{2AEE0471-0924-4813-AC1A-C9341B9DD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0163" y="1377950"/>
              <a:ext cx="60325" cy="65088"/>
            </a:xfrm>
            <a:custGeom>
              <a:avLst/>
              <a:gdLst>
                <a:gd name="T0" fmla="*/ 38 w 40"/>
                <a:gd name="T1" fmla="*/ 7 h 42"/>
                <a:gd name="T2" fmla="*/ 17 w 40"/>
                <a:gd name="T3" fmla="*/ 3 h 42"/>
                <a:gd name="T4" fmla="*/ 9 w 40"/>
                <a:gd name="T5" fmla="*/ 12 h 42"/>
                <a:gd name="T6" fmla="*/ 2 w 40"/>
                <a:gd name="T7" fmla="*/ 28 h 42"/>
                <a:gd name="T8" fmla="*/ 10 w 40"/>
                <a:gd name="T9" fmla="*/ 42 h 42"/>
                <a:gd name="T10" fmla="*/ 26 w 40"/>
                <a:gd name="T11" fmla="*/ 25 h 42"/>
                <a:gd name="T12" fmla="*/ 35 w 40"/>
                <a:gd name="T13" fmla="*/ 31 h 42"/>
                <a:gd name="T14" fmla="*/ 38 w 40"/>
                <a:gd name="T15" fmla="*/ 10 h 42"/>
                <a:gd name="T16" fmla="*/ 38 w 40"/>
                <a:gd name="T17" fmla="*/ 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2">
                  <a:moveTo>
                    <a:pt x="38" y="7"/>
                  </a:moveTo>
                  <a:cubicBezTo>
                    <a:pt x="35" y="3"/>
                    <a:pt x="22" y="0"/>
                    <a:pt x="17" y="3"/>
                  </a:cubicBezTo>
                  <a:cubicBezTo>
                    <a:pt x="13" y="4"/>
                    <a:pt x="11" y="9"/>
                    <a:pt x="9" y="12"/>
                  </a:cubicBezTo>
                  <a:cubicBezTo>
                    <a:pt x="6" y="17"/>
                    <a:pt x="3" y="22"/>
                    <a:pt x="2" y="28"/>
                  </a:cubicBezTo>
                  <a:cubicBezTo>
                    <a:pt x="0" y="33"/>
                    <a:pt x="2" y="42"/>
                    <a:pt x="10" y="42"/>
                  </a:cubicBezTo>
                  <a:cubicBezTo>
                    <a:pt x="19" y="42"/>
                    <a:pt x="23" y="32"/>
                    <a:pt x="26" y="25"/>
                  </a:cubicBezTo>
                  <a:cubicBezTo>
                    <a:pt x="28" y="29"/>
                    <a:pt x="30" y="34"/>
                    <a:pt x="35" y="31"/>
                  </a:cubicBezTo>
                  <a:cubicBezTo>
                    <a:pt x="40" y="28"/>
                    <a:pt x="38" y="15"/>
                    <a:pt x="38" y="10"/>
                  </a:cubicBezTo>
                  <a:cubicBezTo>
                    <a:pt x="38" y="9"/>
                    <a:pt x="39" y="8"/>
                    <a:pt x="38" y="7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44" name="Freeform 1601">
              <a:extLst>
                <a:ext uri="{FF2B5EF4-FFF2-40B4-BE49-F238E27FC236}">
                  <a16:creationId xmlns:a16="http://schemas.microsoft.com/office/drawing/2014/main" id="{8D7448CB-920A-4FEC-87DD-0014A8DF6B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6038" y="1236663"/>
              <a:ext cx="101600" cy="161925"/>
            </a:xfrm>
            <a:custGeom>
              <a:avLst/>
              <a:gdLst>
                <a:gd name="T0" fmla="*/ 65 w 66"/>
                <a:gd name="T1" fmla="*/ 30 h 106"/>
                <a:gd name="T2" fmla="*/ 59 w 66"/>
                <a:gd name="T3" fmla="*/ 6 h 106"/>
                <a:gd name="T4" fmla="*/ 55 w 66"/>
                <a:gd name="T5" fmla="*/ 3 h 106"/>
                <a:gd name="T6" fmla="*/ 57 w 66"/>
                <a:gd name="T7" fmla="*/ 1 h 106"/>
                <a:gd name="T8" fmla="*/ 56 w 66"/>
                <a:gd name="T9" fmla="*/ 0 h 106"/>
                <a:gd name="T10" fmla="*/ 0 w 66"/>
                <a:gd name="T11" fmla="*/ 97 h 106"/>
                <a:gd name="T12" fmla="*/ 3 w 66"/>
                <a:gd name="T13" fmla="*/ 100 h 106"/>
                <a:gd name="T14" fmla="*/ 28 w 66"/>
                <a:gd name="T15" fmla="*/ 105 h 106"/>
                <a:gd name="T16" fmla="*/ 31 w 66"/>
                <a:gd name="T17" fmla="*/ 104 h 106"/>
                <a:gd name="T18" fmla="*/ 61 w 66"/>
                <a:gd name="T19" fmla="*/ 46 h 106"/>
                <a:gd name="T20" fmla="*/ 65 w 66"/>
                <a:gd name="T2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106">
                  <a:moveTo>
                    <a:pt x="65" y="30"/>
                  </a:moveTo>
                  <a:cubicBezTo>
                    <a:pt x="64" y="22"/>
                    <a:pt x="60" y="14"/>
                    <a:pt x="59" y="6"/>
                  </a:cubicBezTo>
                  <a:cubicBezTo>
                    <a:pt x="59" y="4"/>
                    <a:pt x="57" y="3"/>
                    <a:pt x="55" y="3"/>
                  </a:cubicBezTo>
                  <a:cubicBezTo>
                    <a:pt x="56" y="3"/>
                    <a:pt x="56" y="2"/>
                    <a:pt x="57" y="1"/>
                  </a:cubicBezTo>
                  <a:cubicBezTo>
                    <a:pt x="57" y="1"/>
                    <a:pt x="56" y="0"/>
                    <a:pt x="56" y="0"/>
                  </a:cubicBezTo>
                  <a:cubicBezTo>
                    <a:pt x="28" y="26"/>
                    <a:pt x="11" y="64"/>
                    <a:pt x="0" y="97"/>
                  </a:cubicBezTo>
                  <a:cubicBezTo>
                    <a:pt x="0" y="99"/>
                    <a:pt x="1" y="100"/>
                    <a:pt x="3" y="100"/>
                  </a:cubicBezTo>
                  <a:cubicBezTo>
                    <a:pt x="12" y="101"/>
                    <a:pt x="20" y="103"/>
                    <a:pt x="28" y="105"/>
                  </a:cubicBezTo>
                  <a:cubicBezTo>
                    <a:pt x="29" y="106"/>
                    <a:pt x="31" y="105"/>
                    <a:pt x="31" y="104"/>
                  </a:cubicBezTo>
                  <a:cubicBezTo>
                    <a:pt x="41" y="85"/>
                    <a:pt x="51" y="66"/>
                    <a:pt x="61" y="46"/>
                  </a:cubicBezTo>
                  <a:cubicBezTo>
                    <a:pt x="63" y="41"/>
                    <a:pt x="66" y="36"/>
                    <a:pt x="65" y="30"/>
                  </a:cubicBezTo>
                  <a:close/>
                </a:path>
              </a:pathLst>
            </a:custGeom>
            <a:solidFill>
              <a:srgbClr val="7FB4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45" name="Freeform 1602">
              <a:extLst>
                <a:ext uri="{FF2B5EF4-FFF2-40B4-BE49-F238E27FC236}">
                  <a16:creationId xmlns:a16="http://schemas.microsoft.com/office/drawing/2014/main" id="{391176F0-0CE4-4A9E-808C-3FD6AB1AA0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2388" y="1371600"/>
              <a:ext cx="44450" cy="12700"/>
            </a:xfrm>
            <a:custGeom>
              <a:avLst/>
              <a:gdLst>
                <a:gd name="T0" fmla="*/ 28 w 29"/>
                <a:gd name="T1" fmla="*/ 6 h 8"/>
                <a:gd name="T2" fmla="*/ 0 w 29"/>
                <a:gd name="T3" fmla="*/ 1 h 8"/>
                <a:gd name="T4" fmla="*/ 0 w 29"/>
                <a:gd name="T5" fmla="*/ 1 h 8"/>
                <a:gd name="T6" fmla="*/ 27 w 29"/>
                <a:gd name="T7" fmla="*/ 8 h 8"/>
                <a:gd name="T8" fmla="*/ 28 w 29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8">
                  <a:moveTo>
                    <a:pt x="28" y="6"/>
                  </a:moveTo>
                  <a:cubicBezTo>
                    <a:pt x="20" y="3"/>
                    <a:pt x="1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3"/>
                    <a:pt x="18" y="4"/>
                    <a:pt x="27" y="8"/>
                  </a:cubicBezTo>
                  <a:cubicBezTo>
                    <a:pt x="28" y="8"/>
                    <a:pt x="29" y="7"/>
                    <a:pt x="28" y="6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46" name="Freeform 1603">
              <a:extLst>
                <a:ext uri="{FF2B5EF4-FFF2-40B4-BE49-F238E27FC236}">
                  <a16:creationId xmlns:a16="http://schemas.microsoft.com/office/drawing/2014/main" id="{6EC1854F-32F7-4A16-83E1-98508A5DC7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4451" y="1412875"/>
              <a:ext cx="19050" cy="28575"/>
            </a:xfrm>
            <a:custGeom>
              <a:avLst/>
              <a:gdLst>
                <a:gd name="T0" fmla="*/ 12 w 12"/>
                <a:gd name="T1" fmla="*/ 0 h 19"/>
                <a:gd name="T2" fmla="*/ 0 w 12"/>
                <a:gd name="T3" fmla="*/ 17 h 19"/>
                <a:gd name="T4" fmla="*/ 1 w 12"/>
                <a:gd name="T5" fmla="*/ 18 h 19"/>
                <a:gd name="T6" fmla="*/ 12 w 1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12" y="0"/>
                  </a:moveTo>
                  <a:cubicBezTo>
                    <a:pt x="9" y="6"/>
                    <a:pt x="6" y="12"/>
                    <a:pt x="0" y="17"/>
                  </a:cubicBezTo>
                  <a:cubicBezTo>
                    <a:pt x="0" y="18"/>
                    <a:pt x="1" y="19"/>
                    <a:pt x="1" y="18"/>
                  </a:cubicBezTo>
                  <a:cubicBezTo>
                    <a:pt x="7" y="13"/>
                    <a:pt x="12" y="7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47" name="Freeform 1604">
              <a:extLst>
                <a:ext uri="{FF2B5EF4-FFF2-40B4-BE49-F238E27FC236}">
                  <a16:creationId xmlns:a16="http://schemas.microsoft.com/office/drawing/2014/main" id="{48CBE85C-B0EB-43D4-B51E-3BA1F3BB3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9376" y="1400175"/>
              <a:ext cx="6350" cy="22225"/>
            </a:xfrm>
            <a:custGeom>
              <a:avLst/>
              <a:gdLst>
                <a:gd name="T0" fmla="*/ 3 w 5"/>
                <a:gd name="T1" fmla="*/ 1 h 15"/>
                <a:gd name="T2" fmla="*/ 2 w 5"/>
                <a:gd name="T3" fmla="*/ 1 h 15"/>
                <a:gd name="T4" fmla="*/ 0 w 5"/>
                <a:gd name="T5" fmla="*/ 14 h 15"/>
                <a:gd name="T6" fmla="*/ 1 w 5"/>
                <a:gd name="T7" fmla="*/ 14 h 15"/>
                <a:gd name="T8" fmla="*/ 3 w 5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5">
                  <a:moveTo>
                    <a:pt x="3" y="1"/>
                  </a:moveTo>
                  <a:cubicBezTo>
                    <a:pt x="3" y="0"/>
                    <a:pt x="2" y="0"/>
                    <a:pt x="2" y="1"/>
                  </a:cubicBezTo>
                  <a:cubicBezTo>
                    <a:pt x="3" y="5"/>
                    <a:pt x="3" y="10"/>
                    <a:pt x="0" y="14"/>
                  </a:cubicBezTo>
                  <a:cubicBezTo>
                    <a:pt x="0" y="14"/>
                    <a:pt x="1" y="15"/>
                    <a:pt x="1" y="14"/>
                  </a:cubicBezTo>
                  <a:cubicBezTo>
                    <a:pt x="4" y="10"/>
                    <a:pt x="5" y="5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48" name="Freeform 1605">
              <a:extLst>
                <a:ext uri="{FF2B5EF4-FFF2-40B4-BE49-F238E27FC236}">
                  <a16:creationId xmlns:a16="http://schemas.microsoft.com/office/drawing/2014/main" id="{0C8058A4-09C7-4019-8216-69240509C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397000"/>
              <a:ext cx="61913" cy="61913"/>
            </a:xfrm>
            <a:custGeom>
              <a:avLst/>
              <a:gdLst>
                <a:gd name="T0" fmla="*/ 3 w 40"/>
                <a:gd name="T1" fmla="*/ 9 h 41"/>
                <a:gd name="T2" fmla="*/ 6 w 40"/>
                <a:gd name="T3" fmla="*/ 30 h 41"/>
                <a:gd name="T4" fmla="*/ 14 w 40"/>
                <a:gd name="T5" fmla="*/ 24 h 41"/>
                <a:gd name="T6" fmla="*/ 30 w 40"/>
                <a:gd name="T7" fmla="*/ 41 h 41"/>
                <a:gd name="T8" fmla="*/ 39 w 40"/>
                <a:gd name="T9" fmla="*/ 27 h 41"/>
                <a:gd name="T10" fmla="*/ 31 w 40"/>
                <a:gd name="T11" fmla="*/ 11 h 41"/>
                <a:gd name="T12" fmla="*/ 24 w 40"/>
                <a:gd name="T13" fmla="*/ 2 h 41"/>
                <a:gd name="T14" fmla="*/ 2 w 40"/>
                <a:gd name="T15" fmla="*/ 6 h 41"/>
                <a:gd name="T16" fmla="*/ 3 w 40"/>
                <a:gd name="T17" fmla="*/ 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1">
                  <a:moveTo>
                    <a:pt x="3" y="9"/>
                  </a:moveTo>
                  <a:cubicBezTo>
                    <a:pt x="2" y="14"/>
                    <a:pt x="0" y="27"/>
                    <a:pt x="6" y="30"/>
                  </a:cubicBezTo>
                  <a:cubicBezTo>
                    <a:pt x="11" y="33"/>
                    <a:pt x="13" y="28"/>
                    <a:pt x="14" y="24"/>
                  </a:cubicBezTo>
                  <a:cubicBezTo>
                    <a:pt x="18" y="31"/>
                    <a:pt x="22" y="41"/>
                    <a:pt x="30" y="41"/>
                  </a:cubicBezTo>
                  <a:cubicBezTo>
                    <a:pt x="39" y="41"/>
                    <a:pt x="40" y="32"/>
                    <a:pt x="39" y="27"/>
                  </a:cubicBezTo>
                  <a:cubicBezTo>
                    <a:pt x="38" y="21"/>
                    <a:pt x="34" y="16"/>
                    <a:pt x="31" y="11"/>
                  </a:cubicBezTo>
                  <a:cubicBezTo>
                    <a:pt x="29" y="8"/>
                    <a:pt x="27" y="3"/>
                    <a:pt x="24" y="2"/>
                  </a:cubicBezTo>
                  <a:cubicBezTo>
                    <a:pt x="19" y="0"/>
                    <a:pt x="5" y="2"/>
                    <a:pt x="2" y="6"/>
                  </a:cubicBezTo>
                  <a:cubicBezTo>
                    <a:pt x="2" y="7"/>
                    <a:pt x="2" y="8"/>
                    <a:pt x="3" y="9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49" name="Freeform 1606">
              <a:extLst>
                <a:ext uri="{FF2B5EF4-FFF2-40B4-BE49-F238E27FC236}">
                  <a16:creationId xmlns:a16="http://schemas.microsoft.com/office/drawing/2014/main" id="{A33FCB41-93CF-4112-A86B-8C07A482C7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9876" y="1252538"/>
              <a:ext cx="101600" cy="161925"/>
            </a:xfrm>
            <a:custGeom>
              <a:avLst/>
              <a:gdLst>
                <a:gd name="T0" fmla="*/ 5 w 66"/>
                <a:gd name="T1" fmla="*/ 46 h 106"/>
                <a:gd name="T2" fmla="*/ 34 w 66"/>
                <a:gd name="T3" fmla="*/ 104 h 106"/>
                <a:gd name="T4" fmla="*/ 37 w 66"/>
                <a:gd name="T5" fmla="*/ 105 h 106"/>
                <a:gd name="T6" fmla="*/ 63 w 66"/>
                <a:gd name="T7" fmla="*/ 100 h 106"/>
                <a:gd name="T8" fmla="*/ 65 w 66"/>
                <a:gd name="T9" fmla="*/ 97 h 106"/>
                <a:gd name="T10" fmla="*/ 10 w 66"/>
                <a:gd name="T11" fmla="*/ 1 h 106"/>
                <a:gd name="T12" fmla="*/ 9 w 66"/>
                <a:gd name="T13" fmla="*/ 1 h 106"/>
                <a:gd name="T14" fmla="*/ 10 w 66"/>
                <a:gd name="T15" fmla="*/ 3 h 106"/>
                <a:gd name="T16" fmla="*/ 7 w 66"/>
                <a:gd name="T17" fmla="*/ 6 h 106"/>
                <a:gd name="T18" fmla="*/ 1 w 66"/>
                <a:gd name="T19" fmla="*/ 30 h 106"/>
                <a:gd name="T20" fmla="*/ 5 w 66"/>
                <a:gd name="T21" fmla="*/ 4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106">
                  <a:moveTo>
                    <a:pt x="5" y="46"/>
                  </a:moveTo>
                  <a:cubicBezTo>
                    <a:pt x="15" y="66"/>
                    <a:pt x="24" y="85"/>
                    <a:pt x="34" y="104"/>
                  </a:cubicBezTo>
                  <a:cubicBezTo>
                    <a:pt x="35" y="105"/>
                    <a:pt x="36" y="106"/>
                    <a:pt x="37" y="105"/>
                  </a:cubicBezTo>
                  <a:cubicBezTo>
                    <a:pt x="46" y="103"/>
                    <a:pt x="54" y="101"/>
                    <a:pt x="63" y="100"/>
                  </a:cubicBezTo>
                  <a:cubicBezTo>
                    <a:pt x="64" y="100"/>
                    <a:pt x="66" y="99"/>
                    <a:pt x="65" y="97"/>
                  </a:cubicBezTo>
                  <a:cubicBezTo>
                    <a:pt x="54" y="64"/>
                    <a:pt x="38" y="26"/>
                    <a:pt x="10" y="1"/>
                  </a:cubicBezTo>
                  <a:cubicBezTo>
                    <a:pt x="10" y="0"/>
                    <a:pt x="9" y="1"/>
                    <a:pt x="9" y="1"/>
                  </a:cubicBezTo>
                  <a:cubicBezTo>
                    <a:pt x="9" y="2"/>
                    <a:pt x="10" y="3"/>
                    <a:pt x="10" y="3"/>
                  </a:cubicBezTo>
                  <a:cubicBezTo>
                    <a:pt x="9" y="3"/>
                    <a:pt x="7" y="4"/>
                    <a:pt x="7" y="6"/>
                  </a:cubicBezTo>
                  <a:cubicBezTo>
                    <a:pt x="6" y="14"/>
                    <a:pt x="2" y="22"/>
                    <a:pt x="1" y="30"/>
                  </a:cubicBezTo>
                  <a:cubicBezTo>
                    <a:pt x="0" y="36"/>
                    <a:pt x="2" y="41"/>
                    <a:pt x="5" y="46"/>
                  </a:cubicBezTo>
                  <a:close/>
                </a:path>
              </a:pathLst>
            </a:custGeom>
            <a:solidFill>
              <a:srgbClr val="7FB4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50" name="Freeform 1607">
              <a:extLst>
                <a:ext uri="{FF2B5EF4-FFF2-40B4-BE49-F238E27FC236}">
                  <a16:creationId xmlns:a16="http://schemas.microsoft.com/office/drawing/2014/main" id="{436B5B99-5DB7-4B51-866F-935C462EC9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7001" y="1255713"/>
              <a:ext cx="109538" cy="163513"/>
            </a:xfrm>
            <a:custGeom>
              <a:avLst/>
              <a:gdLst>
                <a:gd name="T0" fmla="*/ 2 w 71"/>
                <a:gd name="T1" fmla="*/ 97 h 107"/>
                <a:gd name="T2" fmla="*/ 7 w 71"/>
                <a:gd name="T3" fmla="*/ 104 h 107"/>
                <a:gd name="T4" fmla="*/ 36 w 71"/>
                <a:gd name="T5" fmla="*/ 106 h 107"/>
                <a:gd name="T6" fmla="*/ 65 w 71"/>
                <a:gd name="T7" fmla="*/ 104 h 107"/>
                <a:gd name="T8" fmla="*/ 70 w 71"/>
                <a:gd name="T9" fmla="*/ 104 h 107"/>
                <a:gd name="T10" fmla="*/ 70 w 71"/>
                <a:gd name="T11" fmla="*/ 103 h 107"/>
                <a:gd name="T12" fmla="*/ 69 w 71"/>
                <a:gd name="T13" fmla="*/ 100 h 107"/>
                <a:gd name="T14" fmla="*/ 68 w 71"/>
                <a:gd name="T15" fmla="*/ 53 h 107"/>
                <a:gd name="T16" fmla="*/ 67 w 71"/>
                <a:gd name="T17" fmla="*/ 3 h 107"/>
                <a:gd name="T18" fmla="*/ 64 w 71"/>
                <a:gd name="T19" fmla="*/ 0 h 107"/>
                <a:gd name="T20" fmla="*/ 26 w 71"/>
                <a:gd name="T21" fmla="*/ 1 h 107"/>
                <a:gd name="T22" fmla="*/ 15 w 71"/>
                <a:gd name="T23" fmla="*/ 4 h 107"/>
                <a:gd name="T24" fmla="*/ 11 w 71"/>
                <a:gd name="T25" fmla="*/ 26 h 107"/>
                <a:gd name="T26" fmla="*/ 6 w 71"/>
                <a:gd name="T27" fmla="*/ 62 h 107"/>
                <a:gd name="T28" fmla="*/ 4 w 71"/>
                <a:gd name="T29" fmla="*/ 78 h 107"/>
                <a:gd name="T30" fmla="*/ 2 w 71"/>
                <a:gd name="T31" fmla="*/ 9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1" h="107">
                  <a:moveTo>
                    <a:pt x="2" y="97"/>
                  </a:moveTo>
                  <a:cubicBezTo>
                    <a:pt x="3" y="101"/>
                    <a:pt x="2" y="102"/>
                    <a:pt x="7" y="104"/>
                  </a:cubicBezTo>
                  <a:cubicBezTo>
                    <a:pt x="14" y="107"/>
                    <a:pt x="28" y="106"/>
                    <a:pt x="36" y="106"/>
                  </a:cubicBezTo>
                  <a:cubicBezTo>
                    <a:pt x="46" y="106"/>
                    <a:pt x="56" y="105"/>
                    <a:pt x="65" y="104"/>
                  </a:cubicBezTo>
                  <a:cubicBezTo>
                    <a:pt x="66" y="105"/>
                    <a:pt x="68" y="105"/>
                    <a:pt x="70" y="104"/>
                  </a:cubicBezTo>
                  <a:cubicBezTo>
                    <a:pt x="70" y="103"/>
                    <a:pt x="70" y="103"/>
                    <a:pt x="70" y="103"/>
                  </a:cubicBezTo>
                  <a:cubicBezTo>
                    <a:pt x="71" y="102"/>
                    <a:pt x="71" y="100"/>
                    <a:pt x="69" y="100"/>
                  </a:cubicBezTo>
                  <a:cubicBezTo>
                    <a:pt x="70" y="100"/>
                    <a:pt x="68" y="57"/>
                    <a:pt x="68" y="53"/>
                  </a:cubicBezTo>
                  <a:cubicBezTo>
                    <a:pt x="67" y="36"/>
                    <a:pt x="67" y="20"/>
                    <a:pt x="67" y="3"/>
                  </a:cubicBezTo>
                  <a:cubicBezTo>
                    <a:pt x="67" y="2"/>
                    <a:pt x="66" y="0"/>
                    <a:pt x="64" y="0"/>
                  </a:cubicBezTo>
                  <a:cubicBezTo>
                    <a:pt x="51" y="0"/>
                    <a:pt x="39" y="1"/>
                    <a:pt x="26" y="1"/>
                  </a:cubicBezTo>
                  <a:cubicBezTo>
                    <a:pt x="21" y="1"/>
                    <a:pt x="18" y="1"/>
                    <a:pt x="15" y="4"/>
                  </a:cubicBezTo>
                  <a:cubicBezTo>
                    <a:pt x="11" y="9"/>
                    <a:pt x="12" y="21"/>
                    <a:pt x="11" y="26"/>
                  </a:cubicBezTo>
                  <a:cubicBezTo>
                    <a:pt x="10" y="38"/>
                    <a:pt x="8" y="50"/>
                    <a:pt x="6" y="62"/>
                  </a:cubicBezTo>
                  <a:cubicBezTo>
                    <a:pt x="6" y="67"/>
                    <a:pt x="5" y="73"/>
                    <a:pt x="4" y="78"/>
                  </a:cubicBezTo>
                  <a:cubicBezTo>
                    <a:pt x="3" y="83"/>
                    <a:pt x="0" y="92"/>
                    <a:pt x="2" y="97"/>
                  </a:cubicBezTo>
                  <a:close/>
                </a:path>
              </a:pathLst>
            </a:custGeom>
            <a:solidFill>
              <a:srgbClr val="EF6A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51" name="Freeform 1608">
              <a:extLst>
                <a:ext uri="{FF2B5EF4-FFF2-40B4-BE49-F238E27FC236}">
                  <a16:creationId xmlns:a16="http://schemas.microsoft.com/office/drawing/2014/main" id="{BD161CAD-5AB2-4872-AA14-6C2101771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7001" y="1255713"/>
              <a:ext cx="109538" cy="163513"/>
            </a:xfrm>
            <a:custGeom>
              <a:avLst/>
              <a:gdLst>
                <a:gd name="T0" fmla="*/ 2 w 71"/>
                <a:gd name="T1" fmla="*/ 97 h 107"/>
                <a:gd name="T2" fmla="*/ 7 w 71"/>
                <a:gd name="T3" fmla="*/ 104 h 107"/>
                <a:gd name="T4" fmla="*/ 36 w 71"/>
                <a:gd name="T5" fmla="*/ 106 h 107"/>
                <a:gd name="T6" fmla="*/ 65 w 71"/>
                <a:gd name="T7" fmla="*/ 104 h 107"/>
                <a:gd name="T8" fmla="*/ 70 w 71"/>
                <a:gd name="T9" fmla="*/ 104 h 107"/>
                <a:gd name="T10" fmla="*/ 70 w 71"/>
                <a:gd name="T11" fmla="*/ 103 h 107"/>
                <a:gd name="T12" fmla="*/ 69 w 71"/>
                <a:gd name="T13" fmla="*/ 100 h 107"/>
                <a:gd name="T14" fmla="*/ 68 w 71"/>
                <a:gd name="T15" fmla="*/ 53 h 107"/>
                <a:gd name="T16" fmla="*/ 67 w 71"/>
                <a:gd name="T17" fmla="*/ 3 h 107"/>
                <a:gd name="T18" fmla="*/ 64 w 71"/>
                <a:gd name="T19" fmla="*/ 0 h 107"/>
                <a:gd name="T20" fmla="*/ 26 w 71"/>
                <a:gd name="T21" fmla="*/ 1 h 107"/>
                <a:gd name="T22" fmla="*/ 15 w 71"/>
                <a:gd name="T23" fmla="*/ 4 h 107"/>
                <a:gd name="T24" fmla="*/ 11 w 71"/>
                <a:gd name="T25" fmla="*/ 26 h 107"/>
                <a:gd name="T26" fmla="*/ 6 w 71"/>
                <a:gd name="T27" fmla="*/ 62 h 107"/>
                <a:gd name="T28" fmla="*/ 4 w 71"/>
                <a:gd name="T29" fmla="*/ 78 h 107"/>
                <a:gd name="T30" fmla="*/ 2 w 71"/>
                <a:gd name="T31" fmla="*/ 9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1" h="107">
                  <a:moveTo>
                    <a:pt x="2" y="97"/>
                  </a:moveTo>
                  <a:cubicBezTo>
                    <a:pt x="3" y="101"/>
                    <a:pt x="2" y="102"/>
                    <a:pt x="7" y="104"/>
                  </a:cubicBezTo>
                  <a:cubicBezTo>
                    <a:pt x="14" y="107"/>
                    <a:pt x="28" y="106"/>
                    <a:pt x="36" y="106"/>
                  </a:cubicBezTo>
                  <a:cubicBezTo>
                    <a:pt x="46" y="106"/>
                    <a:pt x="56" y="105"/>
                    <a:pt x="65" y="104"/>
                  </a:cubicBezTo>
                  <a:cubicBezTo>
                    <a:pt x="66" y="105"/>
                    <a:pt x="68" y="105"/>
                    <a:pt x="70" y="104"/>
                  </a:cubicBezTo>
                  <a:cubicBezTo>
                    <a:pt x="70" y="103"/>
                    <a:pt x="70" y="103"/>
                    <a:pt x="70" y="103"/>
                  </a:cubicBezTo>
                  <a:cubicBezTo>
                    <a:pt x="71" y="102"/>
                    <a:pt x="71" y="100"/>
                    <a:pt x="69" y="100"/>
                  </a:cubicBezTo>
                  <a:cubicBezTo>
                    <a:pt x="70" y="100"/>
                    <a:pt x="68" y="57"/>
                    <a:pt x="68" y="53"/>
                  </a:cubicBezTo>
                  <a:cubicBezTo>
                    <a:pt x="67" y="36"/>
                    <a:pt x="67" y="20"/>
                    <a:pt x="67" y="3"/>
                  </a:cubicBezTo>
                  <a:cubicBezTo>
                    <a:pt x="67" y="2"/>
                    <a:pt x="66" y="0"/>
                    <a:pt x="64" y="0"/>
                  </a:cubicBezTo>
                  <a:cubicBezTo>
                    <a:pt x="51" y="0"/>
                    <a:pt x="39" y="1"/>
                    <a:pt x="26" y="1"/>
                  </a:cubicBezTo>
                  <a:cubicBezTo>
                    <a:pt x="21" y="1"/>
                    <a:pt x="18" y="1"/>
                    <a:pt x="15" y="4"/>
                  </a:cubicBezTo>
                  <a:cubicBezTo>
                    <a:pt x="11" y="9"/>
                    <a:pt x="12" y="21"/>
                    <a:pt x="11" y="26"/>
                  </a:cubicBezTo>
                  <a:cubicBezTo>
                    <a:pt x="10" y="38"/>
                    <a:pt x="8" y="50"/>
                    <a:pt x="6" y="62"/>
                  </a:cubicBezTo>
                  <a:cubicBezTo>
                    <a:pt x="6" y="67"/>
                    <a:pt x="5" y="73"/>
                    <a:pt x="4" y="78"/>
                  </a:cubicBezTo>
                  <a:cubicBezTo>
                    <a:pt x="3" y="83"/>
                    <a:pt x="0" y="92"/>
                    <a:pt x="2" y="97"/>
                  </a:cubicBezTo>
                  <a:close/>
                </a:path>
              </a:pathLst>
            </a:custGeom>
            <a:solidFill>
              <a:srgbClr val="EF6A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52" name="Freeform 1609">
              <a:extLst>
                <a:ext uri="{FF2B5EF4-FFF2-40B4-BE49-F238E27FC236}">
                  <a16:creationId xmlns:a16="http://schemas.microsoft.com/office/drawing/2014/main" id="{7026EABC-F542-4C64-9E4E-326AE423FF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0176" y="1403350"/>
              <a:ext cx="79375" cy="9525"/>
            </a:xfrm>
            <a:custGeom>
              <a:avLst/>
              <a:gdLst>
                <a:gd name="T0" fmla="*/ 1 w 51"/>
                <a:gd name="T1" fmla="*/ 0 h 6"/>
                <a:gd name="T2" fmla="*/ 26 w 51"/>
                <a:gd name="T3" fmla="*/ 2 h 6"/>
                <a:gd name="T4" fmla="*/ 51 w 51"/>
                <a:gd name="T5" fmla="*/ 2 h 6"/>
                <a:gd name="T6" fmla="*/ 51 w 51"/>
                <a:gd name="T7" fmla="*/ 2 h 6"/>
                <a:gd name="T8" fmla="*/ 1 w 51"/>
                <a:gd name="T9" fmla="*/ 1 h 6"/>
                <a:gd name="T10" fmla="*/ 1 w 51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6">
                  <a:moveTo>
                    <a:pt x="1" y="0"/>
                  </a:moveTo>
                  <a:cubicBezTo>
                    <a:pt x="9" y="0"/>
                    <a:pt x="18" y="2"/>
                    <a:pt x="26" y="2"/>
                  </a:cubicBezTo>
                  <a:cubicBezTo>
                    <a:pt x="35" y="2"/>
                    <a:pt x="43" y="1"/>
                    <a:pt x="51" y="2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36" y="6"/>
                    <a:pt x="16" y="5"/>
                    <a:pt x="1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C16A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53" name="Freeform 1610">
              <a:extLst>
                <a:ext uri="{FF2B5EF4-FFF2-40B4-BE49-F238E27FC236}">
                  <a16:creationId xmlns:a16="http://schemas.microsoft.com/office/drawing/2014/main" id="{5AEEC2A8-69EB-432A-B386-96C6415665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3351" y="1385888"/>
              <a:ext cx="74613" cy="20638"/>
            </a:xfrm>
            <a:custGeom>
              <a:avLst/>
              <a:gdLst>
                <a:gd name="T0" fmla="*/ 2 w 48"/>
                <a:gd name="T1" fmla="*/ 0 h 13"/>
                <a:gd name="T2" fmla="*/ 28 w 48"/>
                <a:gd name="T3" fmla="*/ 6 h 13"/>
                <a:gd name="T4" fmla="*/ 48 w 48"/>
                <a:gd name="T5" fmla="*/ 7 h 13"/>
                <a:gd name="T6" fmla="*/ 48 w 48"/>
                <a:gd name="T7" fmla="*/ 7 h 13"/>
                <a:gd name="T8" fmla="*/ 1 w 48"/>
                <a:gd name="T9" fmla="*/ 2 h 13"/>
                <a:gd name="T10" fmla="*/ 2 w 48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13">
                  <a:moveTo>
                    <a:pt x="2" y="0"/>
                  </a:moveTo>
                  <a:cubicBezTo>
                    <a:pt x="11" y="2"/>
                    <a:pt x="19" y="5"/>
                    <a:pt x="28" y="6"/>
                  </a:cubicBezTo>
                  <a:cubicBezTo>
                    <a:pt x="34" y="6"/>
                    <a:pt x="41" y="5"/>
                    <a:pt x="48" y="7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36" y="13"/>
                    <a:pt x="12" y="9"/>
                    <a:pt x="1" y="2"/>
                  </a:cubicBezTo>
                  <a:cubicBezTo>
                    <a:pt x="0" y="2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C16A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54" name="Freeform 1611">
              <a:extLst>
                <a:ext uri="{FF2B5EF4-FFF2-40B4-BE49-F238E27FC236}">
                  <a16:creationId xmlns:a16="http://schemas.microsoft.com/office/drawing/2014/main" id="{8049B6B0-3970-4776-B16D-586A98F5D7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8113" y="1373188"/>
              <a:ext cx="76200" cy="12700"/>
            </a:xfrm>
            <a:custGeom>
              <a:avLst/>
              <a:gdLst>
                <a:gd name="T0" fmla="*/ 3 w 49"/>
                <a:gd name="T1" fmla="*/ 0 h 8"/>
                <a:gd name="T2" fmla="*/ 27 w 49"/>
                <a:gd name="T3" fmla="*/ 3 h 8"/>
                <a:gd name="T4" fmla="*/ 48 w 49"/>
                <a:gd name="T5" fmla="*/ 6 h 8"/>
                <a:gd name="T6" fmla="*/ 48 w 49"/>
                <a:gd name="T7" fmla="*/ 7 h 8"/>
                <a:gd name="T8" fmla="*/ 23 w 49"/>
                <a:gd name="T9" fmla="*/ 6 h 8"/>
                <a:gd name="T10" fmla="*/ 2 w 49"/>
                <a:gd name="T11" fmla="*/ 4 h 8"/>
                <a:gd name="T12" fmla="*/ 3 w 49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8">
                  <a:moveTo>
                    <a:pt x="3" y="0"/>
                  </a:moveTo>
                  <a:cubicBezTo>
                    <a:pt x="11" y="1"/>
                    <a:pt x="19" y="2"/>
                    <a:pt x="27" y="3"/>
                  </a:cubicBezTo>
                  <a:cubicBezTo>
                    <a:pt x="34" y="4"/>
                    <a:pt x="41" y="4"/>
                    <a:pt x="48" y="6"/>
                  </a:cubicBezTo>
                  <a:cubicBezTo>
                    <a:pt x="49" y="6"/>
                    <a:pt x="49" y="7"/>
                    <a:pt x="48" y="7"/>
                  </a:cubicBezTo>
                  <a:cubicBezTo>
                    <a:pt x="40" y="8"/>
                    <a:pt x="31" y="7"/>
                    <a:pt x="23" y="6"/>
                  </a:cubicBezTo>
                  <a:cubicBezTo>
                    <a:pt x="16" y="5"/>
                    <a:pt x="9" y="5"/>
                    <a:pt x="2" y="4"/>
                  </a:cubicBezTo>
                  <a:cubicBezTo>
                    <a:pt x="0" y="3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C16A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55" name="Freeform 1613">
              <a:extLst>
                <a:ext uri="{FF2B5EF4-FFF2-40B4-BE49-F238E27FC236}">
                  <a16:creationId xmlns:a16="http://schemas.microsoft.com/office/drawing/2014/main" id="{E5A855E5-DCEF-4924-A15B-E5BC332A79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8114" y="1362075"/>
              <a:ext cx="74613" cy="12700"/>
            </a:xfrm>
            <a:custGeom>
              <a:avLst/>
              <a:gdLst>
                <a:gd name="T0" fmla="*/ 3 w 48"/>
                <a:gd name="T1" fmla="*/ 0 h 9"/>
                <a:gd name="T2" fmla="*/ 47 w 48"/>
                <a:gd name="T3" fmla="*/ 5 h 9"/>
                <a:gd name="T4" fmla="*/ 47 w 48"/>
                <a:gd name="T5" fmla="*/ 7 h 9"/>
                <a:gd name="T6" fmla="*/ 2 w 48"/>
                <a:gd name="T7" fmla="*/ 4 h 9"/>
                <a:gd name="T8" fmla="*/ 3 w 48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9">
                  <a:moveTo>
                    <a:pt x="3" y="0"/>
                  </a:moveTo>
                  <a:cubicBezTo>
                    <a:pt x="18" y="2"/>
                    <a:pt x="33" y="3"/>
                    <a:pt x="47" y="5"/>
                  </a:cubicBezTo>
                  <a:cubicBezTo>
                    <a:pt x="48" y="6"/>
                    <a:pt x="48" y="7"/>
                    <a:pt x="47" y="7"/>
                  </a:cubicBezTo>
                  <a:cubicBezTo>
                    <a:pt x="33" y="9"/>
                    <a:pt x="16" y="7"/>
                    <a:pt x="2" y="4"/>
                  </a:cubicBezTo>
                  <a:cubicBezTo>
                    <a:pt x="0" y="3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C16A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56" name="Freeform 1614">
              <a:extLst>
                <a:ext uri="{FF2B5EF4-FFF2-40B4-BE49-F238E27FC236}">
                  <a16:creationId xmlns:a16="http://schemas.microsoft.com/office/drawing/2014/main" id="{B7C4F913-761D-429D-8021-473B44D259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876" y="1349375"/>
              <a:ext cx="73025" cy="11113"/>
            </a:xfrm>
            <a:custGeom>
              <a:avLst/>
              <a:gdLst>
                <a:gd name="T0" fmla="*/ 1 w 47"/>
                <a:gd name="T1" fmla="*/ 2 h 7"/>
                <a:gd name="T2" fmla="*/ 23 w 47"/>
                <a:gd name="T3" fmla="*/ 2 h 7"/>
                <a:gd name="T4" fmla="*/ 46 w 47"/>
                <a:gd name="T5" fmla="*/ 4 h 7"/>
                <a:gd name="T6" fmla="*/ 46 w 47"/>
                <a:gd name="T7" fmla="*/ 5 h 7"/>
                <a:gd name="T8" fmla="*/ 21 w 47"/>
                <a:gd name="T9" fmla="*/ 6 h 7"/>
                <a:gd name="T10" fmla="*/ 1 w 47"/>
                <a:gd name="T11" fmla="*/ 4 h 7"/>
                <a:gd name="T12" fmla="*/ 1 w 47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7">
                  <a:moveTo>
                    <a:pt x="1" y="2"/>
                  </a:moveTo>
                  <a:cubicBezTo>
                    <a:pt x="8" y="0"/>
                    <a:pt x="16" y="2"/>
                    <a:pt x="23" y="2"/>
                  </a:cubicBezTo>
                  <a:cubicBezTo>
                    <a:pt x="31" y="2"/>
                    <a:pt x="39" y="2"/>
                    <a:pt x="46" y="4"/>
                  </a:cubicBezTo>
                  <a:cubicBezTo>
                    <a:pt x="47" y="4"/>
                    <a:pt x="47" y="5"/>
                    <a:pt x="46" y="5"/>
                  </a:cubicBezTo>
                  <a:cubicBezTo>
                    <a:pt x="38" y="6"/>
                    <a:pt x="29" y="6"/>
                    <a:pt x="21" y="6"/>
                  </a:cubicBezTo>
                  <a:cubicBezTo>
                    <a:pt x="15" y="6"/>
                    <a:pt x="7" y="7"/>
                    <a:pt x="1" y="4"/>
                  </a:cubicBezTo>
                  <a:cubicBezTo>
                    <a:pt x="0" y="3"/>
                    <a:pt x="0" y="2"/>
                    <a:pt x="1" y="2"/>
                  </a:cubicBezTo>
                  <a:close/>
                </a:path>
              </a:pathLst>
            </a:custGeom>
            <a:solidFill>
              <a:srgbClr val="C16A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57" name="Freeform 1615">
              <a:extLst>
                <a:ext uri="{FF2B5EF4-FFF2-40B4-BE49-F238E27FC236}">
                  <a16:creationId xmlns:a16="http://schemas.microsoft.com/office/drawing/2014/main" id="{CCD83889-FFEE-4622-AC36-73C69214AC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876" y="1336675"/>
              <a:ext cx="71438" cy="14288"/>
            </a:xfrm>
            <a:custGeom>
              <a:avLst/>
              <a:gdLst>
                <a:gd name="T0" fmla="*/ 3 w 46"/>
                <a:gd name="T1" fmla="*/ 1 h 9"/>
                <a:gd name="T2" fmla="*/ 24 w 46"/>
                <a:gd name="T3" fmla="*/ 3 h 9"/>
                <a:gd name="T4" fmla="*/ 44 w 46"/>
                <a:gd name="T5" fmla="*/ 3 h 9"/>
                <a:gd name="T6" fmla="*/ 45 w 46"/>
                <a:gd name="T7" fmla="*/ 5 h 9"/>
                <a:gd name="T8" fmla="*/ 28 w 46"/>
                <a:gd name="T9" fmla="*/ 7 h 9"/>
                <a:gd name="T10" fmla="*/ 2 w 46"/>
                <a:gd name="T11" fmla="*/ 4 h 9"/>
                <a:gd name="T12" fmla="*/ 3 w 46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9">
                  <a:moveTo>
                    <a:pt x="3" y="1"/>
                  </a:moveTo>
                  <a:cubicBezTo>
                    <a:pt x="10" y="2"/>
                    <a:pt x="17" y="3"/>
                    <a:pt x="24" y="3"/>
                  </a:cubicBezTo>
                  <a:cubicBezTo>
                    <a:pt x="30" y="4"/>
                    <a:pt x="38" y="6"/>
                    <a:pt x="44" y="3"/>
                  </a:cubicBezTo>
                  <a:cubicBezTo>
                    <a:pt x="45" y="3"/>
                    <a:pt x="46" y="4"/>
                    <a:pt x="45" y="5"/>
                  </a:cubicBezTo>
                  <a:cubicBezTo>
                    <a:pt x="41" y="9"/>
                    <a:pt x="33" y="7"/>
                    <a:pt x="28" y="7"/>
                  </a:cubicBezTo>
                  <a:cubicBezTo>
                    <a:pt x="19" y="7"/>
                    <a:pt x="11" y="6"/>
                    <a:pt x="2" y="4"/>
                  </a:cubicBezTo>
                  <a:cubicBezTo>
                    <a:pt x="0" y="4"/>
                    <a:pt x="1" y="0"/>
                    <a:pt x="3" y="1"/>
                  </a:cubicBezTo>
                  <a:close/>
                </a:path>
              </a:pathLst>
            </a:custGeom>
            <a:solidFill>
              <a:srgbClr val="C16A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58" name="Freeform 1616">
              <a:extLst>
                <a:ext uri="{FF2B5EF4-FFF2-40B4-BE49-F238E27FC236}">
                  <a16:creationId xmlns:a16="http://schemas.microsoft.com/office/drawing/2014/main" id="{1CD00D91-DECC-4555-91AE-7A22BAB8F6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289" y="1323975"/>
              <a:ext cx="74613" cy="12700"/>
            </a:xfrm>
            <a:custGeom>
              <a:avLst/>
              <a:gdLst>
                <a:gd name="T0" fmla="*/ 3 w 49"/>
                <a:gd name="T1" fmla="*/ 1 h 9"/>
                <a:gd name="T2" fmla="*/ 48 w 49"/>
                <a:gd name="T3" fmla="*/ 6 h 9"/>
                <a:gd name="T4" fmla="*/ 47 w 49"/>
                <a:gd name="T5" fmla="*/ 8 h 9"/>
                <a:gd name="T6" fmla="*/ 3 w 49"/>
                <a:gd name="T7" fmla="*/ 4 h 9"/>
                <a:gd name="T8" fmla="*/ 3 w 49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9">
                  <a:moveTo>
                    <a:pt x="3" y="1"/>
                  </a:moveTo>
                  <a:cubicBezTo>
                    <a:pt x="17" y="0"/>
                    <a:pt x="34" y="2"/>
                    <a:pt x="48" y="6"/>
                  </a:cubicBezTo>
                  <a:cubicBezTo>
                    <a:pt x="49" y="7"/>
                    <a:pt x="49" y="9"/>
                    <a:pt x="47" y="8"/>
                  </a:cubicBezTo>
                  <a:cubicBezTo>
                    <a:pt x="33" y="7"/>
                    <a:pt x="18" y="6"/>
                    <a:pt x="3" y="4"/>
                  </a:cubicBezTo>
                  <a:cubicBezTo>
                    <a:pt x="1" y="4"/>
                    <a:pt x="0" y="1"/>
                    <a:pt x="3" y="1"/>
                  </a:cubicBezTo>
                  <a:close/>
                </a:path>
              </a:pathLst>
            </a:custGeom>
            <a:solidFill>
              <a:srgbClr val="C16A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59" name="Freeform 1617">
              <a:extLst>
                <a:ext uri="{FF2B5EF4-FFF2-40B4-BE49-F238E27FC236}">
                  <a16:creationId xmlns:a16="http://schemas.microsoft.com/office/drawing/2014/main" id="{6DF39283-97E3-4E2A-A6CF-1B3044471B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876" y="1309687"/>
              <a:ext cx="76200" cy="12700"/>
            </a:xfrm>
            <a:custGeom>
              <a:avLst/>
              <a:gdLst>
                <a:gd name="T0" fmla="*/ 3 w 50"/>
                <a:gd name="T1" fmla="*/ 1 h 8"/>
                <a:gd name="T2" fmla="*/ 48 w 50"/>
                <a:gd name="T3" fmla="*/ 5 h 8"/>
                <a:gd name="T4" fmla="*/ 48 w 50"/>
                <a:gd name="T5" fmla="*/ 7 h 8"/>
                <a:gd name="T6" fmla="*/ 3 w 50"/>
                <a:gd name="T7" fmla="*/ 5 h 8"/>
                <a:gd name="T8" fmla="*/ 3 w 50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8">
                  <a:moveTo>
                    <a:pt x="3" y="1"/>
                  </a:moveTo>
                  <a:cubicBezTo>
                    <a:pt x="17" y="0"/>
                    <a:pt x="34" y="1"/>
                    <a:pt x="48" y="5"/>
                  </a:cubicBezTo>
                  <a:cubicBezTo>
                    <a:pt x="50" y="6"/>
                    <a:pt x="49" y="8"/>
                    <a:pt x="48" y="7"/>
                  </a:cubicBezTo>
                  <a:cubicBezTo>
                    <a:pt x="33" y="7"/>
                    <a:pt x="18" y="6"/>
                    <a:pt x="3" y="5"/>
                  </a:cubicBezTo>
                  <a:cubicBezTo>
                    <a:pt x="0" y="5"/>
                    <a:pt x="0" y="2"/>
                    <a:pt x="3" y="1"/>
                  </a:cubicBezTo>
                  <a:close/>
                </a:path>
              </a:pathLst>
            </a:custGeom>
            <a:solidFill>
              <a:srgbClr val="C16A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60" name="Freeform 1618">
              <a:extLst>
                <a:ext uri="{FF2B5EF4-FFF2-40B4-BE49-F238E27FC236}">
                  <a16:creationId xmlns:a16="http://schemas.microsoft.com/office/drawing/2014/main" id="{9A511EF8-9C88-4D1A-A3F1-4F59182F17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9226" y="1293812"/>
              <a:ext cx="68263" cy="12700"/>
            </a:xfrm>
            <a:custGeom>
              <a:avLst/>
              <a:gdLst>
                <a:gd name="T0" fmla="*/ 1 w 45"/>
                <a:gd name="T1" fmla="*/ 2 h 8"/>
                <a:gd name="T2" fmla="*/ 23 w 45"/>
                <a:gd name="T3" fmla="*/ 3 h 8"/>
                <a:gd name="T4" fmla="*/ 44 w 45"/>
                <a:gd name="T5" fmla="*/ 6 h 8"/>
                <a:gd name="T6" fmla="*/ 43 w 45"/>
                <a:gd name="T7" fmla="*/ 8 h 8"/>
                <a:gd name="T8" fmla="*/ 21 w 45"/>
                <a:gd name="T9" fmla="*/ 6 h 8"/>
                <a:gd name="T10" fmla="*/ 1 w 45"/>
                <a:gd name="T11" fmla="*/ 4 h 8"/>
                <a:gd name="T12" fmla="*/ 1 w 45"/>
                <a:gd name="T13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8">
                  <a:moveTo>
                    <a:pt x="1" y="2"/>
                  </a:moveTo>
                  <a:cubicBezTo>
                    <a:pt x="8" y="0"/>
                    <a:pt x="16" y="2"/>
                    <a:pt x="23" y="3"/>
                  </a:cubicBezTo>
                  <a:cubicBezTo>
                    <a:pt x="30" y="3"/>
                    <a:pt x="37" y="4"/>
                    <a:pt x="44" y="6"/>
                  </a:cubicBezTo>
                  <a:cubicBezTo>
                    <a:pt x="45" y="6"/>
                    <a:pt x="44" y="7"/>
                    <a:pt x="43" y="8"/>
                  </a:cubicBezTo>
                  <a:cubicBezTo>
                    <a:pt x="36" y="8"/>
                    <a:pt x="28" y="7"/>
                    <a:pt x="21" y="6"/>
                  </a:cubicBezTo>
                  <a:cubicBezTo>
                    <a:pt x="14" y="6"/>
                    <a:pt x="7" y="6"/>
                    <a:pt x="1" y="4"/>
                  </a:cubicBezTo>
                  <a:cubicBezTo>
                    <a:pt x="0" y="4"/>
                    <a:pt x="0" y="2"/>
                    <a:pt x="1" y="2"/>
                  </a:cubicBezTo>
                  <a:close/>
                </a:path>
              </a:pathLst>
            </a:custGeom>
            <a:solidFill>
              <a:srgbClr val="C16A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61" name="Freeform 1619">
              <a:extLst>
                <a:ext uri="{FF2B5EF4-FFF2-40B4-BE49-F238E27FC236}">
                  <a16:creationId xmlns:a16="http://schemas.microsoft.com/office/drawing/2014/main" id="{6EB827B0-DDC8-4B05-BDC3-23C939DA6D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6051" y="1281112"/>
              <a:ext cx="69850" cy="12700"/>
            </a:xfrm>
            <a:custGeom>
              <a:avLst/>
              <a:gdLst>
                <a:gd name="T0" fmla="*/ 1 w 46"/>
                <a:gd name="T1" fmla="*/ 2 h 9"/>
                <a:gd name="T2" fmla="*/ 17 w 46"/>
                <a:gd name="T3" fmla="*/ 2 h 9"/>
                <a:gd name="T4" fmla="*/ 45 w 46"/>
                <a:gd name="T5" fmla="*/ 7 h 9"/>
                <a:gd name="T6" fmla="*/ 44 w 46"/>
                <a:gd name="T7" fmla="*/ 9 h 9"/>
                <a:gd name="T8" fmla="*/ 2 w 46"/>
                <a:gd name="T9" fmla="*/ 5 h 9"/>
                <a:gd name="T10" fmla="*/ 1 w 46"/>
                <a:gd name="T11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9">
                  <a:moveTo>
                    <a:pt x="1" y="2"/>
                  </a:moveTo>
                  <a:cubicBezTo>
                    <a:pt x="7" y="0"/>
                    <a:pt x="12" y="1"/>
                    <a:pt x="17" y="2"/>
                  </a:cubicBezTo>
                  <a:cubicBezTo>
                    <a:pt x="26" y="3"/>
                    <a:pt x="36" y="4"/>
                    <a:pt x="45" y="7"/>
                  </a:cubicBezTo>
                  <a:cubicBezTo>
                    <a:pt x="46" y="7"/>
                    <a:pt x="46" y="9"/>
                    <a:pt x="44" y="9"/>
                  </a:cubicBezTo>
                  <a:cubicBezTo>
                    <a:pt x="30" y="8"/>
                    <a:pt x="16" y="4"/>
                    <a:pt x="2" y="5"/>
                  </a:cubicBezTo>
                  <a:cubicBezTo>
                    <a:pt x="0" y="5"/>
                    <a:pt x="0" y="2"/>
                    <a:pt x="1" y="2"/>
                  </a:cubicBezTo>
                  <a:close/>
                </a:path>
              </a:pathLst>
            </a:custGeom>
            <a:solidFill>
              <a:srgbClr val="C16A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62" name="Freeform 1620">
              <a:extLst>
                <a:ext uri="{FF2B5EF4-FFF2-40B4-BE49-F238E27FC236}">
                  <a16:creationId xmlns:a16="http://schemas.microsoft.com/office/drawing/2014/main" id="{A756F005-5709-4519-A31A-E3B19AD0E2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2401" y="1273175"/>
              <a:ext cx="65088" cy="9525"/>
            </a:xfrm>
            <a:custGeom>
              <a:avLst/>
              <a:gdLst>
                <a:gd name="T0" fmla="*/ 1 w 43"/>
                <a:gd name="T1" fmla="*/ 1 h 6"/>
                <a:gd name="T2" fmla="*/ 22 w 43"/>
                <a:gd name="T3" fmla="*/ 2 h 6"/>
                <a:gd name="T4" fmla="*/ 42 w 43"/>
                <a:gd name="T5" fmla="*/ 3 h 6"/>
                <a:gd name="T6" fmla="*/ 42 w 43"/>
                <a:gd name="T7" fmla="*/ 4 h 6"/>
                <a:gd name="T8" fmla="*/ 20 w 43"/>
                <a:gd name="T9" fmla="*/ 5 h 6"/>
                <a:gd name="T10" fmla="*/ 1 w 43"/>
                <a:gd name="T11" fmla="*/ 3 h 6"/>
                <a:gd name="T12" fmla="*/ 1 w 43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6">
                  <a:moveTo>
                    <a:pt x="1" y="1"/>
                  </a:moveTo>
                  <a:cubicBezTo>
                    <a:pt x="8" y="0"/>
                    <a:pt x="15" y="1"/>
                    <a:pt x="22" y="2"/>
                  </a:cubicBezTo>
                  <a:cubicBezTo>
                    <a:pt x="28" y="2"/>
                    <a:pt x="35" y="2"/>
                    <a:pt x="42" y="3"/>
                  </a:cubicBezTo>
                  <a:cubicBezTo>
                    <a:pt x="43" y="3"/>
                    <a:pt x="43" y="4"/>
                    <a:pt x="42" y="4"/>
                  </a:cubicBezTo>
                  <a:cubicBezTo>
                    <a:pt x="35" y="6"/>
                    <a:pt x="27" y="5"/>
                    <a:pt x="20" y="5"/>
                  </a:cubicBezTo>
                  <a:cubicBezTo>
                    <a:pt x="13" y="5"/>
                    <a:pt x="7" y="5"/>
                    <a:pt x="1" y="3"/>
                  </a:cubicBezTo>
                  <a:cubicBezTo>
                    <a:pt x="0" y="2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C16A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63" name="Freeform 1621">
              <a:extLst>
                <a:ext uri="{FF2B5EF4-FFF2-40B4-BE49-F238E27FC236}">
                  <a16:creationId xmlns:a16="http://schemas.microsoft.com/office/drawing/2014/main" id="{C08C29BA-D92D-4FD0-AE34-D6F638ABF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5264" y="1246187"/>
              <a:ext cx="115888" cy="249238"/>
            </a:xfrm>
            <a:custGeom>
              <a:avLst/>
              <a:gdLst>
                <a:gd name="T0" fmla="*/ 10 w 76"/>
                <a:gd name="T1" fmla="*/ 158 h 162"/>
                <a:gd name="T2" fmla="*/ 13 w 76"/>
                <a:gd name="T3" fmla="*/ 160 h 162"/>
                <a:gd name="T4" fmla="*/ 46 w 76"/>
                <a:gd name="T5" fmla="*/ 161 h 162"/>
                <a:gd name="T6" fmla="*/ 66 w 76"/>
                <a:gd name="T7" fmla="*/ 160 h 162"/>
                <a:gd name="T8" fmla="*/ 70 w 76"/>
                <a:gd name="T9" fmla="*/ 129 h 162"/>
                <a:gd name="T10" fmla="*/ 66 w 76"/>
                <a:gd name="T11" fmla="*/ 39 h 162"/>
                <a:gd name="T12" fmla="*/ 65 w 76"/>
                <a:gd name="T13" fmla="*/ 30 h 162"/>
                <a:gd name="T14" fmla="*/ 54 w 76"/>
                <a:gd name="T15" fmla="*/ 5 h 162"/>
                <a:gd name="T16" fmla="*/ 7 w 76"/>
                <a:gd name="T17" fmla="*/ 8 h 162"/>
                <a:gd name="T18" fmla="*/ 4 w 76"/>
                <a:gd name="T19" fmla="*/ 11 h 162"/>
                <a:gd name="T20" fmla="*/ 10 w 76"/>
                <a:gd name="T21" fmla="*/ 158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162">
                  <a:moveTo>
                    <a:pt x="10" y="158"/>
                  </a:moveTo>
                  <a:cubicBezTo>
                    <a:pt x="10" y="159"/>
                    <a:pt x="12" y="160"/>
                    <a:pt x="13" y="160"/>
                  </a:cubicBezTo>
                  <a:cubicBezTo>
                    <a:pt x="24" y="161"/>
                    <a:pt x="35" y="161"/>
                    <a:pt x="46" y="161"/>
                  </a:cubicBezTo>
                  <a:cubicBezTo>
                    <a:pt x="51" y="161"/>
                    <a:pt x="62" y="162"/>
                    <a:pt x="66" y="160"/>
                  </a:cubicBezTo>
                  <a:cubicBezTo>
                    <a:pt x="76" y="155"/>
                    <a:pt x="71" y="137"/>
                    <a:pt x="70" y="129"/>
                  </a:cubicBezTo>
                  <a:cubicBezTo>
                    <a:pt x="69" y="99"/>
                    <a:pt x="69" y="69"/>
                    <a:pt x="66" y="39"/>
                  </a:cubicBezTo>
                  <a:cubicBezTo>
                    <a:pt x="65" y="36"/>
                    <a:pt x="65" y="33"/>
                    <a:pt x="65" y="30"/>
                  </a:cubicBezTo>
                  <a:cubicBezTo>
                    <a:pt x="65" y="21"/>
                    <a:pt x="65" y="10"/>
                    <a:pt x="54" y="5"/>
                  </a:cubicBezTo>
                  <a:cubicBezTo>
                    <a:pt x="42" y="0"/>
                    <a:pt x="20" y="6"/>
                    <a:pt x="7" y="8"/>
                  </a:cubicBezTo>
                  <a:cubicBezTo>
                    <a:pt x="5" y="8"/>
                    <a:pt x="5" y="10"/>
                    <a:pt x="4" y="11"/>
                  </a:cubicBezTo>
                  <a:cubicBezTo>
                    <a:pt x="0" y="60"/>
                    <a:pt x="1" y="109"/>
                    <a:pt x="10" y="158"/>
                  </a:cubicBezTo>
                  <a:close/>
                </a:path>
              </a:pathLst>
            </a:custGeom>
            <a:solidFill>
              <a:srgbClr val="7FB4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64" name="Freeform 1622">
              <a:extLst>
                <a:ext uri="{FF2B5EF4-FFF2-40B4-BE49-F238E27FC236}">
                  <a16:creationId xmlns:a16="http://schemas.microsoft.com/office/drawing/2014/main" id="{A5F9BE5A-58DD-43AE-AFB5-8D60620619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7314" y="1255712"/>
              <a:ext cx="85725" cy="239713"/>
            </a:xfrm>
            <a:custGeom>
              <a:avLst/>
              <a:gdLst>
                <a:gd name="T0" fmla="*/ 4 w 56"/>
                <a:gd name="T1" fmla="*/ 155 h 156"/>
                <a:gd name="T2" fmla="*/ 40 w 56"/>
                <a:gd name="T3" fmla="*/ 154 h 156"/>
                <a:gd name="T4" fmla="*/ 44 w 56"/>
                <a:gd name="T5" fmla="*/ 152 h 156"/>
                <a:gd name="T6" fmla="*/ 47 w 56"/>
                <a:gd name="T7" fmla="*/ 78 h 156"/>
                <a:gd name="T8" fmla="*/ 55 w 56"/>
                <a:gd name="T9" fmla="*/ 10 h 156"/>
                <a:gd name="T10" fmla="*/ 56 w 56"/>
                <a:gd name="T11" fmla="*/ 7 h 156"/>
                <a:gd name="T12" fmla="*/ 56 w 56"/>
                <a:gd name="T13" fmla="*/ 6 h 156"/>
                <a:gd name="T14" fmla="*/ 53 w 56"/>
                <a:gd name="T15" fmla="*/ 2 h 156"/>
                <a:gd name="T16" fmla="*/ 51 w 56"/>
                <a:gd name="T17" fmla="*/ 2 h 156"/>
                <a:gd name="T18" fmla="*/ 48 w 56"/>
                <a:gd name="T19" fmla="*/ 4 h 156"/>
                <a:gd name="T20" fmla="*/ 48 w 56"/>
                <a:gd name="T21" fmla="*/ 4 h 156"/>
                <a:gd name="T22" fmla="*/ 32 w 56"/>
                <a:gd name="T23" fmla="*/ 1 h 156"/>
                <a:gd name="T24" fmla="*/ 28 w 56"/>
                <a:gd name="T25" fmla="*/ 3 h 156"/>
                <a:gd name="T26" fmla="*/ 1 w 56"/>
                <a:gd name="T27" fmla="*/ 152 h 156"/>
                <a:gd name="T28" fmla="*/ 4 w 56"/>
                <a:gd name="T29" fmla="*/ 155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" h="156">
                  <a:moveTo>
                    <a:pt x="4" y="155"/>
                  </a:moveTo>
                  <a:cubicBezTo>
                    <a:pt x="16" y="156"/>
                    <a:pt x="28" y="156"/>
                    <a:pt x="40" y="154"/>
                  </a:cubicBezTo>
                  <a:cubicBezTo>
                    <a:pt x="42" y="154"/>
                    <a:pt x="44" y="153"/>
                    <a:pt x="44" y="152"/>
                  </a:cubicBezTo>
                  <a:cubicBezTo>
                    <a:pt x="44" y="127"/>
                    <a:pt x="45" y="103"/>
                    <a:pt x="47" y="78"/>
                  </a:cubicBezTo>
                  <a:cubicBezTo>
                    <a:pt x="49" y="56"/>
                    <a:pt x="55" y="32"/>
                    <a:pt x="55" y="10"/>
                  </a:cubicBezTo>
                  <a:cubicBezTo>
                    <a:pt x="56" y="9"/>
                    <a:pt x="56" y="8"/>
                    <a:pt x="56" y="7"/>
                  </a:cubicBezTo>
                  <a:cubicBezTo>
                    <a:pt x="56" y="7"/>
                    <a:pt x="56" y="6"/>
                    <a:pt x="56" y="6"/>
                  </a:cubicBezTo>
                  <a:cubicBezTo>
                    <a:pt x="56" y="4"/>
                    <a:pt x="55" y="2"/>
                    <a:pt x="53" y="2"/>
                  </a:cubicBezTo>
                  <a:cubicBezTo>
                    <a:pt x="52" y="2"/>
                    <a:pt x="51" y="2"/>
                    <a:pt x="51" y="2"/>
                  </a:cubicBezTo>
                  <a:cubicBezTo>
                    <a:pt x="50" y="2"/>
                    <a:pt x="48" y="3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2" y="2"/>
                    <a:pt x="33" y="1"/>
                    <a:pt x="32" y="1"/>
                  </a:cubicBezTo>
                  <a:cubicBezTo>
                    <a:pt x="30" y="0"/>
                    <a:pt x="28" y="1"/>
                    <a:pt x="28" y="3"/>
                  </a:cubicBezTo>
                  <a:cubicBezTo>
                    <a:pt x="13" y="52"/>
                    <a:pt x="15" y="103"/>
                    <a:pt x="1" y="152"/>
                  </a:cubicBezTo>
                  <a:cubicBezTo>
                    <a:pt x="0" y="154"/>
                    <a:pt x="2" y="155"/>
                    <a:pt x="4" y="155"/>
                  </a:cubicBezTo>
                  <a:close/>
                </a:path>
              </a:pathLst>
            </a:custGeom>
            <a:solidFill>
              <a:srgbClr val="7FB4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65" name="Freeform 1623">
              <a:extLst>
                <a:ext uri="{FF2B5EF4-FFF2-40B4-BE49-F238E27FC236}">
                  <a16:creationId xmlns:a16="http://schemas.microsoft.com/office/drawing/2014/main" id="{64601374-2C35-43CA-B764-47DFB4C844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0026" y="1270000"/>
              <a:ext cx="52388" cy="41275"/>
            </a:xfrm>
            <a:custGeom>
              <a:avLst/>
              <a:gdLst>
                <a:gd name="T0" fmla="*/ 4 w 34"/>
                <a:gd name="T1" fmla="*/ 2 h 27"/>
                <a:gd name="T2" fmla="*/ 29 w 34"/>
                <a:gd name="T3" fmla="*/ 21 h 27"/>
                <a:gd name="T4" fmla="*/ 33 w 34"/>
                <a:gd name="T5" fmla="*/ 17 h 27"/>
                <a:gd name="T6" fmla="*/ 34 w 34"/>
                <a:gd name="T7" fmla="*/ 19 h 27"/>
                <a:gd name="T8" fmla="*/ 27 w 34"/>
                <a:gd name="T9" fmla="*/ 26 h 27"/>
                <a:gd name="T10" fmla="*/ 25 w 34"/>
                <a:gd name="T11" fmla="*/ 26 h 27"/>
                <a:gd name="T12" fmla="*/ 1 w 34"/>
                <a:gd name="T13" fmla="*/ 4 h 27"/>
                <a:gd name="T14" fmla="*/ 4 w 34"/>
                <a:gd name="T1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7">
                  <a:moveTo>
                    <a:pt x="4" y="2"/>
                  </a:moveTo>
                  <a:cubicBezTo>
                    <a:pt x="9" y="8"/>
                    <a:pt x="21" y="25"/>
                    <a:pt x="29" y="21"/>
                  </a:cubicBezTo>
                  <a:cubicBezTo>
                    <a:pt x="30" y="20"/>
                    <a:pt x="31" y="19"/>
                    <a:pt x="33" y="17"/>
                  </a:cubicBezTo>
                  <a:cubicBezTo>
                    <a:pt x="33" y="18"/>
                    <a:pt x="34" y="19"/>
                    <a:pt x="34" y="19"/>
                  </a:cubicBezTo>
                  <a:cubicBezTo>
                    <a:pt x="32" y="22"/>
                    <a:pt x="29" y="24"/>
                    <a:pt x="27" y="26"/>
                  </a:cubicBezTo>
                  <a:cubicBezTo>
                    <a:pt x="26" y="27"/>
                    <a:pt x="25" y="27"/>
                    <a:pt x="25" y="26"/>
                  </a:cubicBezTo>
                  <a:cubicBezTo>
                    <a:pt x="16" y="19"/>
                    <a:pt x="9" y="12"/>
                    <a:pt x="1" y="4"/>
                  </a:cubicBezTo>
                  <a:cubicBezTo>
                    <a:pt x="0" y="3"/>
                    <a:pt x="2" y="0"/>
                    <a:pt x="4" y="2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66" name="Freeform 1624">
              <a:extLst>
                <a:ext uri="{FF2B5EF4-FFF2-40B4-BE49-F238E27FC236}">
                  <a16:creationId xmlns:a16="http://schemas.microsoft.com/office/drawing/2014/main" id="{1EDC33AF-6E60-4DFD-B342-89187B1176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8764" y="1271587"/>
              <a:ext cx="25400" cy="19050"/>
            </a:xfrm>
            <a:custGeom>
              <a:avLst/>
              <a:gdLst>
                <a:gd name="T0" fmla="*/ 0 w 17"/>
                <a:gd name="T1" fmla="*/ 12 h 13"/>
                <a:gd name="T2" fmla="*/ 1 w 17"/>
                <a:gd name="T3" fmla="*/ 11 h 13"/>
                <a:gd name="T4" fmla="*/ 15 w 17"/>
                <a:gd name="T5" fmla="*/ 1 h 13"/>
                <a:gd name="T6" fmla="*/ 16 w 17"/>
                <a:gd name="T7" fmla="*/ 2 h 13"/>
                <a:gd name="T8" fmla="*/ 2 w 17"/>
                <a:gd name="T9" fmla="*/ 13 h 13"/>
                <a:gd name="T10" fmla="*/ 0 w 17"/>
                <a:gd name="T11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3">
                  <a:moveTo>
                    <a:pt x="0" y="12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5" y="8"/>
                    <a:pt x="10" y="4"/>
                    <a:pt x="15" y="1"/>
                  </a:cubicBezTo>
                  <a:cubicBezTo>
                    <a:pt x="16" y="0"/>
                    <a:pt x="17" y="2"/>
                    <a:pt x="16" y="2"/>
                  </a:cubicBezTo>
                  <a:cubicBezTo>
                    <a:pt x="12" y="6"/>
                    <a:pt x="7" y="10"/>
                    <a:pt x="2" y="13"/>
                  </a:cubicBezTo>
                  <a:cubicBezTo>
                    <a:pt x="1" y="13"/>
                    <a:pt x="1" y="12"/>
                    <a:pt x="0" y="12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67" name="Freeform 1625">
              <a:extLst>
                <a:ext uri="{FF2B5EF4-FFF2-40B4-BE49-F238E27FC236}">
                  <a16:creationId xmlns:a16="http://schemas.microsoft.com/office/drawing/2014/main" id="{13FD0C18-6F13-426C-8D82-820042B978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7001" y="1270000"/>
              <a:ext cx="44450" cy="36513"/>
            </a:xfrm>
            <a:custGeom>
              <a:avLst/>
              <a:gdLst>
                <a:gd name="T0" fmla="*/ 3 w 30"/>
                <a:gd name="T1" fmla="*/ 1 h 24"/>
                <a:gd name="T2" fmla="*/ 8 w 30"/>
                <a:gd name="T3" fmla="*/ 10 h 24"/>
                <a:gd name="T4" fmla="*/ 10 w 30"/>
                <a:gd name="T5" fmla="*/ 16 h 24"/>
                <a:gd name="T6" fmla="*/ 13 w 30"/>
                <a:gd name="T7" fmla="*/ 19 h 24"/>
                <a:gd name="T8" fmla="*/ 21 w 30"/>
                <a:gd name="T9" fmla="*/ 12 h 24"/>
                <a:gd name="T10" fmla="*/ 29 w 30"/>
                <a:gd name="T11" fmla="*/ 5 h 24"/>
                <a:gd name="T12" fmla="*/ 30 w 30"/>
                <a:gd name="T13" fmla="*/ 5 h 24"/>
                <a:gd name="T14" fmla="*/ 20 w 30"/>
                <a:gd name="T15" fmla="*/ 16 h 24"/>
                <a:gd name="T16" fmla="*/ 12 w 30"/>
                <a:gd name="T17" fmla="*/ 24 h 24"/>
                <a:gd name="T18" fmla="*/ 7 w 30"/>
                <a:gd name="T19" fmla="*/ 17 h 24"/>
                <a:gd name="T20" fmla="*/ 0 w 30"/>
                <a:gd name="T21" fmla="*/ 2 h 24"/>
                <a:gd name="T22" fmla="*/ 3 w 30"/>
                <a:gd name="T23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24">
                  <a:moveTo>
                    <a:pt x="3" y="1"/>
                  </a:moveTo>
                  <a:cubicBezTo>
                    <a:pt x="5" y="4"/>
                    <a:pt x="6" y="7"/>
                    <a:pt x="8" y="10"/>
                  </a:cubicBezTo>
                  <a:cubicBezTo>
                    <a:pt x="8" y="12"/>
                    <a:pt x="9" y="14"/>
                    <a:pt x="10" y="16"/>
                  </a:cubicBezTo>
                  <a:cubicBezTo>
                    <a:pt x="11" y="18"/>
                    <a:pt x="11" y="20"/>
                    <a:pt x="13" y="19"/>
                  </a:cubicBezTo>
                  <a:cubicBezTo>
                    <a:pt x="16" y="19"/>
                    <a:pt x="19" y="14"/>
                    <a:pt x="21" y="12"/>
                  </a:cubicBezTo>
                  <a:cubicBezTo>
                    <a:pt x="23" y="10"/>
                    <a:pt x="26" y="7"/>
                    <a:pt x="29" y="5"/>
                  </a:cubicBezTo>
                  <a:cubicBezTo>
                    <a:pt x="29" y="4"/>
                    <a:pt x="30" y="5"/>
                    <a:pt x="30" y="5"/>
                  </a:cubicBezTo>
                  <a:cubicBezTo>
                    <a:pt x="27" y="9"/>
                    <a:pt x="24" y="13"/>
                    <a:pt x="20" y="16"/>
                  </a:cubicBezTo>
                  <a:cubicBezTo>
                    <a:pt x="19" y="18"/>
                    <a:pt x="15" y="24"/>
                    <a:pt x="12" y="24"/>
                  </a:cubicBezTo>
                  <a:cubicBezTo>
                    <a:pt x="9" y="24"/>
                    <a:pt x="8" y="19"/>
                    <a:pt x="7" y="17"/>
                  </a:cubicBezTo>
                  <a:cubicBezTo>
                    <a:pt x="5" y="12"/>
                    <a:pt x="2" y="7"/>
                    <a:pt x="0" y="2"/>
                  </a:cubicBezTo>
                  <a:cubicBezTo>
                    <a:pt x="0" y="1"/>
                    <a:pt x="2" y="0"/>
                    <a:pt x="3" y="1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68" name="Freeform 1626">
              <a:extLst>
                <a:ext uri="{FF2B5EF4-FFF2-40B4-BE49-F238E27FC236}">
                  <a16:creationId xmlns:a16="http://schemas.microsoft.com/office/drawing/2014/main" id="{ED36B172-E1CD-4C71-883A-7B63E37C25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65589" y="1422400"/>
              <a:ext cx="46038" cy="50800"/>
            </a:xfrm>
            <a:custGeom>
              <a:avLst/>
              <a:gdLst>
                <a:gd name="T0" fmla="*/ 4 w 30"/>
                <a:gd name="T1" fmla="*/ 4 h 33"/>
                <a:gd name="T2" fmla="*/ 6 w 30"/>
                <a:gd name="T3" fmla="*/ 29 h 33"/>
                <a:gd name="T4" fmla="*/ 22 w 30"/>
                <a:gd name="T5" fmla="*/ 28 h 33"/>
                <a:gd name="T6" fmla="*/ 27 w 30"/>
                <a:gd name="T7" fmla="*/ 16 h 33"/>
                <a:gd name="T8" fmla="*/ 28 w 30"/>
                <a:gd name="T9" fmla="*/ 4 h 33"/>
                <a:gd name="T10" fmla="*/ 20 w 30"/>
                <a:gd name="T11" fmla="*/ 1 h 33"/>
                <a:gd name="T12" fmla="*/ 3 w 30"/>
                <a:gd name="T13" fmla="*/ 1 h 33"/>
                <a:gd name="T14" fmla="*/ 4 w 30"/>
                <a:gd name="T15" fmla="*/ 4 h 33"/>
                <a:gd name="T16" fmla="*/ 5 w 30"/>
                <a:gd name="T17" fmla="*/ 4 h 33"/>
                <a:gd name="T18" fmla="*/ 15 w 30"/>
                <a:gd name="T19" fmla="*/ 3 h 33"/>
                <a:gd name="T20" fmla="*/ 22 w 30"/>
                <a:gd name="T21" fmla="*/ 4 h 33"/>
                <a:gd name="T22" fmla="*/ 25 w 30"/>
                <a:gd name="T23" fmla="*/ 8 h 33"/>
                <a:gd name="T24" fmla="*/ 22 w 30"/>
                <a:gd name="T25" fmla="*/ 23 h 33"/>
                <a:gd name="T26" fmla="*/ 11 w 30"/>
                <a:gd name="T27" fmla="*/ 29 h 33"/>
                <a:gd name="T28" fmla="*/ 5 w 30"/>
                <a:gd name="T29" fmla="*/ 20 h 33"/>
                <a:gd name="T30" fmla="*/ 5 w 30"/>
                <a:gd name="T31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33">
                  <a:moveTo>
                    <a:pt x="4" y="4"/>
                  </a:moveTo>
                  <a:cubicBezTo>
                    <a:pt x="2" y="11"/>
                    <a:pt x="0" y="23"/>
                    <a:pt x="6" y="29"/>
                  </a:cubicBezTo>
                  <a:cubicBezTo>
                    <a:pt x="11" y="33"/>
                    <a:pt x="18" y="33"/>
                    <a:pt x="22" y="28"/>
                  </a:cubicBezTo>
                  <a:cubicBezTo>
                    <a:pt x="25" y="25"/>
                    <a:pt x="26" y="20"/>
                    <a:pt x="27" y="16"/>
                  </a:cubicBezTo>
                  <a:cubicBezTo>
                    <a:pt x="28" y="13"/>
                    <a:pt x="30" y="7"/>
                    <a:pt x="28" y="4"/>
                  </a:cubicBezTo>
                  <a:cubicBezTo>
                    <a:pt x="27" y="1"/>
                    <a:pt x="23" y="1"/>
                    <a:pt x="20" y="1"/>
                  </a:cubicBezTo>
                  <a:cubicBezTo>
                    <a:pt x="14" y="0"/>
                    <a:pt x="8" y="0"/>
                    <a:pt x="3" y="1"/>
                  </a:cubicBezTo>
                  <a:cubicBezTo>
                    <a:pt x="1" y="1"/>
                    <a:pt x="1" y="4"/>
                    <a:pt x="4" y="4"/>
                  </a:cubicBezTo>
                  <a:close/>
                  <a:moveTo>
                    <a:pt x="5" y="4"/>
                  </a:moveTo>
                  <a:cubicBezTo>
                    <a:pt x="8" y="3"/>
                    <a:pt x="12" y="3"/>
                    <a:pt x="15" y="3"/>
                  </a:cubicBezTo>
                  <a:cubicBezTo>
                    <a:pt x="17" y="3"/>
                    <a:pt x="20" y="4"/>
                    <a:pt x="22" y="4"/>
                  </a:cubicBezTo>
                  <a:cubicBezTo>
                    <a:pt x="25" y="4"/>
                    <a:pt x="26" y="6"/>
                    <a:pt x="25" y="8"/>
                  </a:cubicBezTo>
                  <a:cubicBezTo>
                    <a:pt x="26" y="12"/>
                    <a:pt x="24" y="19"/>
                    <a:pt x="22" y="23"/>
                  </a:cubicBezTo>
                  <a:cubicBezTo>
                    <a:pt x="20" y="26"/>
                    <a:pt x="17" y="32"/>
                    <a:pt x="11" y="29"/>
                  </a:cubicBezTo>
                  <a:cubicBezTo>
                    <a:pt x="7" y="27"/>
                    <a:pt x="5" y="23"/>
                    <a:pt x="5" y="20"/>
                  </a:cubicBezTo>
                  <a:cubicBezTo>
                    <a:pt x="4" y="14"/>
                    <a:pt x="5" y="9"/>
                    <a:pt x="5" y="4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69" name="Freeform 1627">
              <a:extLst>
                <a:ext uri="{FF2B5EF4-FFF2-40B4-BE49-F238E27FC236}">
                  <a16:creationId xmlns:a16="http://schemas.microsoft.com/office/drawing/2014/main" id="{F13D0A06-1591-483B-B82A-C6C108233A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11601" y="1412875"/>
              <a:ext cx="33338" cy="47625"/>
            </a:xfrm>
            <a:custGeom>
              <a:avLst/>
              <a:gdLst>
                <a:gd name="T0" fmla="*/ 1 w 22"/>
                <a:gd name="T1" fmla="*/ 21 h 31"/>
                <a:gd name="T2" fmla="*/ 6 w 22"/>
                <a:gd name="T3" fmla="*/ 31 h 31"/>
                <a:gd name="T4" fmla="*/ 15 w 22"/>
                <a:gd name="T5" fmla="*/ 23 h 31"/>
                <a:gd name="T6" fmla="*/ 18 w 22"/>
                <a:gd name="T7" fmla="*/ 8 h 31"/>
                <a:gd name="T8" fmla="*/ 19 w 22"/>
                <a:gd name="T9" fmla="*/ 8 h 31"/>
                <a:gd name="T10" fmla="*/ 20 w 22"/>
                <a:gd name="T11" fmla="*/ 5 h 31"/>
                <a:gd name="T12" fmla="*/ 5 w 22"/>
                <a:gd name="T13" fmla="*/ 0 h 31"/>
                <a:gd name="T14" fmla="*/ 3 w 22"/>
                <a:gd name="T15" fmla="*/ 1 h 31"/>
                <a:gd name="T16" fmla="*/ 1 w 22"/>
                <a:gd name="T17" fmla="*/ 21 h 31"/>
                <a:gd name="T18" fmla="*/ 3 w 22"/>
                <a:gd name="T19" fmla="*/ 13 h 31"/>
                <a:gd name="T20" fmla="*/ 5 w 22"/>
                <a:gd name="T21" fmla="*/ 3 h 31"/>
                <a:gd name="T22" fmla="*/ 18 w 22"/>
                <a:gd name="T23" fmla="*/ 7 h 31"/>
                <a:gd name="T24" fmla="*/ 15 w 22"/>
                <a:gd name="T25" fmla="*/ 18 h 31"/>
                <a:gd name="T26" fmla="*/ 12 w 22"/>
                <a:gd name="T27" fmla="*/ 23 h 31"/>
                <a:gd name="T28" fmla="*/ 8 w 22"/>
                <a:gd name="T29" fmla="*/ 26 h 31"/>
                <a:gd name="T30" fmla="*/ 4 w 22"/>
                <a:gd name="T31" fmla="*/ 25 h 31"/>
                <a:gd name="T32" fmla="*/ 3 w 22"/>
                <a:gd name="T33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1">
                  <a:moveTo>
                    <a:pt x="1" y="21"/>
                  </a:moveTo>
                  <a:cubicBezTo>
                    <a:pt x="1" y="24"/>
                    <a:pt x="1" y="31"/>
                    <a:pt x="6" y="31"/>
                  </a:cubicBezTo>
                  <a:cubicBezTo>
                    <a:pt x="11" y="31"/>
                    <a:pt x="14" y="25"/>
                    <a:pt x="15" y="23"/>
                  </a:cubicBezTo>
                  <a:cubicBezTo>
                    <a:pt x="18" y="18"/>
                    <a:pt x="19" y="13"/>
                    <a:pt x="18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21" y="9"/>
                    <a:pt x="22" y="6"/>
                    <a:pt x="20" y="5"/>
                  </a:cubicBezTo>
                  <a:cubicBezTo>
                    <a:pt x="15" y="3"/>
                    <a:pt x="10" y="2"/>
                    <a:pt x="5" y="0"/>
                  </a:cubicBezTo>
                  <a:cubicBezTo>
                    <a:pt x="4" y="0"/>
                    <a:pt x="3" y="0"/>
                    <a:pt x="3" y="1"/>
                  </a:cubicBezTo>
                  <a:cubicBezTo>
                    <a:pt x="1" y="7"/>
                    <a:pt x="0" y="14"/>
                    <a:pt x="1" y="21"/>
                  </a:cubicBezTo>
                  <a:close/>
                  <a:moveTo>
                    <a:pt x="3" y="13"/>
                  </a:moveTo>
                  <a:cubicBezTo>
                    <a:pt x="4" y="10"/>
                    <a:pt x="4" y="6"/>
                    <a:pt x="5" y="3"/>
                  </a:cubicBezTo>
                  <a:cubicBezTo>
                    <a:pt x="9" y="4"/>
                    <a:pt x="13" y="6"/>
                    <a:pt x="18" y="7"/>
                  </a:cubicBezTo>
                  <a:cubicBezTo>
                    <a:pt x="17" y="11"/>
                    <a:pt x="17" y="14"/>
                    <a:pt x="15" y="18"/>
                  </a:cubicBezTo>
                  <a:cubicBezTo>
                    <a:pt x="15" y="19"/>
                    <a:pt x="14" y="22"/>
                    <a:pt x="12" y="23"/>
                  </a:cubicBezTo>
                  <a:cubicBezTo>
                    <a:pt x="12" y="25"/>
                    <a:pt x="10" y="26"/>
                    <a:pt x="8" y="26"/>
                  </a:cubicBezTo>
                  <a:cubicBezTo>
                    <a:pt x="5" y="28"/>
                    <a:pt x="4" y="27"/>
                    <a:pt x="4" y="25"/>
                  </a:cubicBezTo>
                  <a:cubicBezTo>
                    <a:pt x="2" y="22"/>
                    <a:pt x="3" y="16"/>
                    <a:pt x="3" y="13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70" name="Freeform 1628">
              <a:extLst>
                <a:ext uri="{FF2B5EF4-FFF2-40B4-BE49-F238E27FC236}">
                  <a16:creationId xmlns:a16="http://schemas.microsoft.com/office/drawing/2014/main" id="{8B3F3B8B-36A6-43BA-948C-B35A4CF1EA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6376" y="1284287"/>
              <a:ext cx="15875" cy="207963"/>
            </a:xfrm>
            <a:custGeom>
              <a:avLst/>
              <a:gdLst>
                <a:gd name="T0" fmla="*/ 4 w 11"/>
                <a:gd name="T1" fmla="*/ 1 h 135"/>
                <a:gd name="T2" fmla="*/ 7 w 11"/>
                <a:gd name="T3" fmla="*/ 1 h 135"/>
                <a:gd name="T4" fmla="*/ 11 w 11"/>
                <a:gd name="T5" fmla="*/ 135 h 135"/>
                <a:gd name="T6" fmla="*/ 10 w 11"/>
                <a:gd name="T7" fmla="*/ 135 h 135"/>
                <a:gd name="T8" fmla="*/ 4 w 11"/>
                <a:gd name="T9" fmla="*/ 1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35">
                  <a:moveTo>
                    <a:pt x="4" y="1"/>
                  </a:moveTo>
                  <a:cubicBezTo>
                    <a:pt x="4" y="0"/>
                    <a:pt x="7" y="0"/>
                    <a:pt x="7" y="1"/>
                  </a:cubicBezTo>
                  <a:cubicBezTo>
                    <a:pt x="3" y="46"/>
                    <a:pt x="6" y="90"/>
                    <a:pt x="11" y="135"/>
                  </a:cubicBezTo>
                  <a:cubicBezTo>
                    <a:pt x="11" y="135"/>
                    <a:pt x="10" y="135"/>
                    <a:pt x="10" y="135"/>
                  </a:cubicBezTo>
                  <a:cubicBezTo>
                    <a:pt x="1" y="91"/>
                    <a:pt x="0" y="45"/>
                    <a:pt x="4" y="1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71" name="Freeform 1629">
              <a:extLst>
                <a:ext uri="{FF2B5EF4-FFF2-40B4-BE49-F238E27FC236}">
                  <a16:creationId xmlns:a16="http://schemas.microsoft.com/office/drawing/2014/main" id="{E2DC19D1-B367-4F65-B295-A3B6B1B06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8251" y="1042987"/>
              <a:ext cx="104775" cy="103188"/>
            </a:xfrm>
            <a:custGeom>
              <a:avLst/>
              <a:gdLst>
                <a:gd name="T0" fmla="*/ 65 w 68"/>
                <a:gd name="T1" fmla="*/ 32 h 67"/>
                <a:gd name="T2" fmla="*/ 55 w 68"/>
                <a:gd name="T3" fmla="*/ 16 h 67"/>
                <a:gd name="T4" fmla="*/ 48 w 68"/>
                <a:gd name="T5" fmla="*/ 7 h 67"/>
                <a:gd name="T6" fmla="*/ 45 w 68"/>
                <a:gd name="T7" fmla="*/ 8 h 67"/>
                <a:gd name="T8" fmla="*/ 44 w 68"/>
                <a:gd name="T9" fmla="*/ 10 h 67"/>
                <a:gd name="T10" fmla="*/ 27 w 68"/>
                <a:gd name="T11" fmla="*/ 3 h 67"/>
                <a:gd name="T12" fmla="*/ 25 w 68"/>
                <a:gd name="T13" fmla="*/ 11 h 67"/>
                <a:gd name="T14" fmla="*/ 12 w 68"/>
                <a:gd name="T15" fmla="*/ 10 h 67"/>
                <a:gd name="T16" fmla="*/ 19 w 68"/>
                <a:gd name="T17" fmla="*/ 23 h 67"/>
                <a:gd name="T18" fmla="*/ 6 w 68"/>
                <a:gd name="T19" fmla="*/ 28 h 67"/>
                <a:gd name="T20" fmla="*/ 20 w 68"/>
                <a:gd name="T21" fmla="*/ 41 h 67"/>
                <a:gd name="T22" fmla="*/ 1 w 68"/>
                <a:gd name="T23" fmla="*/ 62 h 67"/>
                <a:gd name="T24" fmla="*/ 2 w 68"/>
                <a:gd name="T25" fmla="*/ 64 h 67"/>
                <a:gd name="T26" fmla="*/ 30 w 68"/>
                <a:gd name="T27" fmla="*/ 60 h 67"/>
                <a:gd name="T28" fmla="*/ 55 w 68"/>
                <a:gd name="T29" fmla="*/ 49 h 67"/>
                <a:gd name="T30" fmla="*/ 58 w 68"/>
                <a:gd name="T31" fmla="*/ 48 h 67"/>
                <a:gd name="T32" fmla="*/ 61 w 68"/>
                <a:gd name="T33" fmla="*/ 45 h 67"/>
                <a:gd name="T34" fmla="*/ 63 w 68"/>
                <a:gd name="T35" fmla="*/ 43 h 67"/>
                <a:gd name="T36" fmla="*/ 64 w 68"/>
                <a:gd name="T37" fmla="*/ 43 h 67"/>
                <a:gd name="T38" fmla="*/ 65 w 68"/>
                <a:gd name="T39" fmla="*/ 3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8" h="67">
                  <a:moveTo>
                    <a:pt x="65" y="32"/>
                  </a:moveTo>
                  <a:cubicBezTo>
                    <a:pt x="63" y="26"/>
                    <a:pt x="58" y="21"/>
                    <a:pt x="55" y="16"/>
                  </a:cubicBezTo>
                  <a:cubicBezTo>
                    <a:pt x="53" y="12"/>
                    <a:pt x="51" y="10"/>
                    <a:pt x="48" y="7"/>
                  </a:cubicBezTo>
                  <a:cubicBezTo>
                    <a:pt x="47" y="6"/>
                    <a:pt x="45" y="7"/>
                    <a:pt x="45" y="8"/>
                  </a:cubicBezTo>
                  <a:cubicBezTo>
                    <a:pt x="44" y="9"/>
                    <a:pt x="44" y="9"/>
                    <a:pt x="44" y="10"/>
                  </a:cubicBezTo>
                  <a:cubicBezTo>
                    <a:pt x="39" y="5"/>
                    <a:pt x="33" y="0"/>
                    <a:pt x="27" y="3"/>
                  </a:cubicBezTo>
                  <a:cubicBezTo>
                    <a:pt x="24" y="5"/>
                    <a:pt x="24" y="8"/>
                    <a:pt x="25" y="11"/>
                  </a:cubicBezTo>
                  <a:cubicBezTo>
                    <a:pt x="20" y="8"/>
                    <a:pt x="15" y="6"/>
                    <a:pt x="12" y="10"/>
                  </a:cubicBezTo>
                  <a:cubicBezTo>
                    <a:pt x="8" y="14"/>
                    <a:pt x="13" y="19"/>
                    <a:pt x="19" y="23"/>
                  </a:cubicBezTo>
                  <a:cubicBezTo>
                    <a:pt x="13" y="22"/>
                    <a:pt x="7" y="23"/>
                    <a:pt x="6" y="28"/>
                  </a:cubicBezTo>
                  <a:cubicBezTo>
                    <a:pt x="4" y="36"/>
                    <a:pt x="13" y="39"/>
                    <a:pt x="20" y="41"/>
                  </a:cubicBezTo>
                  <a:cubicBezTo>
                    <a:pt x="11" y="46"/>
                    <a:pt x="0" y="54"/>
                    <a:pt x="1" y="62"/>
                  </a:cubicBezTo>
                  <a:cubicBezTo>
                    <a:pt x="1" y="63"/>
                    <a:pt x="1" y="64"/>
                    <a:pt x="2" y="64"/>
                  </a:cubicBezTo>
                  <a:cubicBezTo>
                    <a:pt x="11" y="67"/>
                    <a:pt x="22" y="63"/>
                    <a:pt x="30" y="60"/>
                  </a:cubicBezTo>
                  <a:cubicBezTo>
                    <a:pt x="39" y="57"/>
                    <a:pt x="48" y="54"/>
                    <a:pt x="55" y="49"/>
                  </a:cubicBezTo>
                  <a:cubicBezTo>
                    <a:pt x="56" y="49"/>
                    <a:pt x="57" y="49"/>
                    <a:pt x="58" y="48"/>
                  </a:cubicBezTo>
                  <a:cubicBezTo>
                    <a:pt x="59" y="47"/>
                    <a:pt x="60" y="46"/>
                    <a:pt x="61" y="45"/>
                  </a:cubicBezTo>
                  <a:cubicBezTo>
                    <a:pt x="62" y="44"/>
                    <a:pt x="62" y="44"/>
                    <a:pt x="63" y="43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66" y="40"/>
                    <a:pt x="68" y="38"/>
                    <a:pt x="65" y="32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72" name="Freeform 1630">
              <a:extLst>
                <a:ext uri="{FF2B5EF4-FFF2-40B4-BE49-F238E27FC236}">
                  <a16:creationId xmlns:a16="http://schemas.microsoft.com/office/drawing/2014/main" id="{C198F244-4AD1-4411-9028-BAA1856022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7626" y="1071562"/>
              <a:ext cx="36513" cy="55563"/>
            </a:xfrm>
            <a:custGeom>
              <a:avLst/>
              <a:gdLst>
                <a:gd name="T0" fmla="*/ 19 w 24"/>
                <a:gd name="T1" fmla="*/ 29 h 36"/>
                <a:gd name="T2" fmla="*/ 15 w 24"/>
                <a:gd name="T3" fmla="*/ 33 h 36"/>
                <a:gd name="T4" fmla="*/ 10 w 24"/>
                <a:gd name="T5" fmla="*/ 35 h 36"/>
                <a:gd name="T6" fmla="*/ 6 w 24"/>
                <a:gd name="T7" fmla="*/ 33 h 36"/>
                <a:gd name="T8" fmla="*/ 5 w 24"/>
                <a:gd name="T9" fmla="*/ 32 h 36"/>
                <a:gd name="T10" fmla="*/ 2 w 24"/>
                <a:gd name="T11" fmla="*/ 23 h 36"/>
                <a:gd name="T12" fmla="*/ 1 w 24"/>
                <a:gd name="T13" fmla="*/ 14 h 36"/>
                <a:gd name="T14" fmla="*/ 6 w 24"/>
                <a:gd name="T15" fmla="*/ 3 h 36"/>
                <a:gd name="T16" fmla="*/ 13 w 24"/>
                <a:gd name="T17" fmla="*/ 0 h 36"/>
                <a:gd name="T18" fmla="*/ 13 w 24"/>
                <a:gd name="T19" fmla="*/ 1 h 36"/>
                <a:gd name="T20" fmla="*/ 21 w 24"/>
                <a:gd name="T21" fmla="*/ 7 h 36"/>
                <a:gd name="T22" fmla="*/ 19 w 24"/>
                <a:gd name="T23" fmla="*/ 2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36">
                  <a:moveTo>
                    <a:pt x="19" y="29"/>
                  </a:moveTo>
                  <a:cubicBezTo>
                    <a:pt x="18" y="31"/>
                    <a:pt x="17" y="32"/>
                    <a:pt x="15" y="33"/>
                  </a:cubicBezTo>
                  <a:cubicBezTo>
                    <a:pt x="14" y="34"/>
                    <a:pt x="12" y="36"/>
                    <a:pt x="10" y="35"/>
                  </a:cubicBezTo>
                  <a:cubicBezTo>
                    <a:pt x="8" y="35"/>
                    <a:pt x="7" y="34"/>
                    <a:pt x="6" y="33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2" y="29"/>
                    <a:pt x="1" y="26"/>
                    <a:pt x="2" y="23"/>
                  </a:cubicBezTo>
                  <a:cubicBezTo>
                    <a:pt x="1" y="20"/>
                    <a:pt x="0" y="17"/>
                    <a:pt x="1" y="14"/>
                  </a:cubicBezTo>
                  <a:cubicBezTo>
                    <a:pt x="1" y="10"/>
                    <a:pt x="3" y="5"/>
                    <a:pt x="6" y="3"/>
                  </a:cubicBezTo>
                  <a:cubicBezTo>
                    <a:pt x="8" y="1"/>
                    <a:pt x="10" y="0"/>
                    <a:pt x="13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7" y="1"/>
                    <a:pt x="20" y="4"/>
                    <a:pt x="21" y="7"/>
                  </a:cubicBezTo>
                  <a:cubicBezTo>
                    <a:pt x="24" y="13"/>
                    <a:pt x="23" y="24"/>
                    <a:pt x="19" y="29"/>
                  </a:cubicBezTo>
                  <a:close/>
                </a:path>
              </a:pathLst>
            </a:custGeom>
            <a:solidFill>
              <a:srgbClr val="B435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73" name="Freeform 1631">
              <a:extLst>
                <a:ext uri="{FF2B5EF4-FFF2-40B4-BE49-F238E27FC236}">
                  <a16:creationId xmlns:a16="http://schemas.microsoft.com/office/drawing/2014/main" id="{9B346A21-94BC-482D-A435-B1DE1C749D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9251" y="1133475"/>
              <a:ext cx="47625" cy="80963"/>
            </a:xfrm>
            <a:custGeom>
              <a:avLst/>
              <a:gdLst>
                <a:gd name="T0" fmla="*/ 7 w 31"/>
                <a:gd name="T1" fmla="*/ 11 h 53"/>
                <a:gd name="T2" fmla="*/ 29 w 31"/>
                <a:gd name="T3" fmla="*/ 17 h 53"/>
                <a:gd name="T4" fmla="*/ 10 w 31"/>
                <a:gd name="T5" fmla="*/ 43 h 53"/>
                <a:gd name="T6" fmla="*/ 7 w 31"/>
                <a:gd name="T7" fmla="*/ 1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53">
                  <a:moveTo>
                    <a:pt x="7" y="11"/>
                  </a:moveTo>
                  <a:cubicBezTo>
                    <a:pt x="12" y="0"/>
                    <a:pt x="27" y="7"/>
                    <a:pt x="29" y="17"/>
                  </a:cubicBezTo>
                  <a:cubicBezTo>
                    <a:pt x="31" y="26"/>
                    <a:pt x="24" y="53"/>
                    <a:pt x="10" y="43"/>
                  </a:cubicBezTo>
                  <a:cubicBezTo>
                    <a:pt x="1" y="37"/>
                    <a:pt x="0" y="19"/>
                    <a:pt x="7" y="11"/>
                  </a:cubicBezTo>
                  <a:close/>
                </a:path>
              </a:pathLst>
            </a:custGeom>
            <a:solidFill>
              <a:srgbClr val="FAC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74" name="Freeform 1632">
              <a:extLst>
                <a:ext uri="{FF2B5EF4-FFF2-40B4-BE49-F238E27FC236}">
                  <a16:creationId xmlns:a16="http://schemas.microsoft.com/office/drawing/2014/main" id="{39BDA5A8-7E22-4461-B60B-5F39638F56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1276" y="1071562"/>
              <a:ext cx="84138" cy="184150"/>
            </a:xfrm>
            <a:custGeom>
              <a:avLst/>
              <a:gdLst>
                <a:gd name="T0" fmla="*/ 49 w 54"/>
                <a:gd name="T1" fmla="*/ 0 h 120"/>
                <a:gd name="T2" fmla="*/ 49 w 54"/>
                <a:gd name="T3" fmla="*/ 0 h 120"/>
                <a:gd name="T4" fmla="*/ 20 w 54"/>
                <a:gd name="T5" fmla="*/ 22 h 120"/>
                <a:gd name="T6" fmla="*/ 9 w 54"/>
                <a:gd name="T7" fmla="*/ 35 h 120"/>
                <a:gd name="T8" fmla="*/ 6 w 54"/>
                <a:gd name="T9" fmla="*/ 66 h 120"/>
                <a:gd name="T10" fmla="*/ 14 w 54"/>
                <a:gd name="T11" fmla="*/ 84 h 120"/>
                <a:gd name="T12" fmla="*/ 16 w 54"/>
                <a:gd name="T13" fmla="*/ 87 h 120"/>
                <a:gd name="T14" fmla="*/ 18 w 54"/>
                <a:gd name="T15" fmla="*/ 93 h 120"/>
                <a:gd name="T16" fmla="*/ 15 w 54"/>
                <a:gd name="T17" fmla="*/ 104 h 120"/>
                <a:gd name="T18" fmla="*/ 4 w 54"/>
                <a:gd name="T19" fmla="*/ 101 h 120"/>
                <a:gd name="T20" fmla="*/ 0 w 54"/>
                <a:gd name="T21" fmla="*/ 101 h 120"/>
                <a:gd name="T22" fmla="*/ 25 w 54"/>
                <a:gd name="T23" fmla="*/ 110 h 120"/>
                <a:gd name="T24" fmla="*/ 28 w 54"/>
                <a:gd name="T25" fmla="*/ 78 h 120"/>
                <a:gd name="T26" fmla="*/ 34 w 54"/>
                <a:gd name="T27" fmla="*/ 60 h 120"/>
                <a:gd name="T28" fmla="*/ 52 w 54"/>
                <a:gd name="T29" fmla="*/ 35 h 120"/>
                <a:gd name="T30" fmla="*/ 53 w 54"/>
                <a:gd name="T31" fmla="*/ 12 h 120"/>
                <a:gd name="T32" fmla="*/ 49 w 54"/>
                <a:gd name="T33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120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39" y="4"/>
                    <a:pt x="29" y="15"/>
                    <a:pt x="20" y="22"/>
                  </a:cubicBezTo>
                  <a:cubicBezTo>
                    <a:pt x="16" y="26"/>
                    <a:pt x="12" y="30"/>
                    <a:pt x="9" y="35"/>
                  </a:cubicBezTo>
                  <a:cubicBezTo>
                    <a:pt x="4" y="44"/>
                    <a:pt x="5" y="56"/>
                    <a:pt x="6" y="66"/>
                  </a:cubicBezTo>
                  <a:cubicBezTo>
                    <a:pt x="7" y="72"/>
                    <a:pt x="11" y="78"/>
                    <a:pt x="14" y="84"/>
                  </a:cubicBezTo>
                  <a:cubicBezTo>
                    <a:pt x="15" y="85"/>
                    <a:pt x="15" y="86"/>
                    <a:pt x="16" y="87"/>
                  </a:cubicBezTo>
                  <a:cubicBezTo>
                    <a:pt x="16" y="88"/>
                    <a:pt x="17" y="90"/>
                    <a:pt x="18" y="93"/>
                  </a:cubicBezTo>
                  <a:cubicBezTo>
                    <a:pt x="20" y="97"/>
                    <a:pt x="19" y="101"/>
                    <a:pt x="15" y="104"/>
                  </a:cubicBezTo>
                  <a:cubicBezTo>
                    <a:pt x="12" y="106"/>
                    <a:pt x="7" y="105"/>
                    <a:pt x="4" y="101"/>
                  </a:cubicBezTo>
                  <a:cubicBezTo>
                    <a:pt x="4" y="99"/>
                    <a:pt x="0" y="99"/>
                    <a:pt x="0" y="101"/>
                  </a:cubicBezTo>
                  <a:cubicBezTo>
                    <a:pt x="0" y="116"/>
                    <a:pt x="16" y="120"/>
                    <a:pt x="25" y="110"/>
                  </a:cubicBezTo>
                  <a:cubicBezTo>
                    <a:pt x="34" y="100"/>
                    <a:pt x="29" y="90"/>
                    <a:pt x="28" y="78"/>
                  </a:cubicBezTo>
                  <a:cubicBezTo>
                    <a:pt x="28" y="71"/>
                    <a:pt x="32" y="66"/>
                    <a:pt x="34" y="60"/>
                  </a:cubicBezTo>
                  <a:cubicBezTo>
                    <a:pt x="40" y="51"/>
                    <a:pt x="48" y="46"/>
                    <a:pt x="52" y="35"/>
                  </a:cubicBezTo>
                  <a:cubicBezTo>
                    <a:pt x="54" y="27"/>
                    <a:pt x="54" y="20"/>
                    <a:pt x="53" y="12"/>
                  </a:cubicBezTo>
                  <a:cubicBezTo>
                    <a:pt x="53" y="8"/>
                    <a:pt x="52" y="3"/>
                    <a:pt x="49" y="0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75" name="Freeform 1633">
              <a:extLst>
                <a:ext uri="{FF2B5EF4-FFF2-40B4-BE49-F238E27FC236}">
                  <a16:creationId xmlns:a16="http://schemas.microsoft.com/office/drawing/2014/main" id="{D2AD5B2B-20AB-45CF-9D9D-4F5E738809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2389" y="1023937"/>
              <a:ext cx="312738" cy="258763"/>
            </a:xfrm>
            <a:custGeom>
              <a:avLst/>
              <a:gdLst>
                <a:gd name="T0" fmla="*/ 136 w 204"/>
                <a:gd name="T1" fmla="*/ 157 h 168"/>
                <a:gd name="T2" fmla="*/ 188 w 204"/>
                <a:gd name="T3" fmla="*/ 125 h 168"/>
                <a:gd name="T4" fmla="*/ 200 w 204"/>
                <a:gd name="T5" fmla="*/ 96 h 168"/>
                <a:gd name="T6" fmla="*/ 202 w 204"/>
                <a:gd name="T7" fmla="*/ 64 h 168"/>
                <a:gd name="T8" fmla="*/ 111 w 204"/>
                <a:gd name="T9" fmla="*/ 1 h 168"/>
                <a:gd name="T10" fmla="*/ 42 w 204"/>
                <a:gd name="T11" fmla="*/ 21 h 168"/>
                <a:gd name="T12" fmla="*/ 8 w 204"/>
                <a:gd name="T13" fmla="*/ 103 h 168"/>
                <a:gd name="T14" fmla="*/ 136 w 204"/>
                <a:gd name="T15" fmla="*/ 157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4" h="168">
                  <a:moveTo>
                    <a:pt x="136" y="157"/>
                  </a:moveTo>
                  <a:cubicBezTo>
                    <a:pt x="156" y="152"/>
                    <a:pt x="175" y="142"/>
                    <a:pt x="188" y="125"/>
                  </a:cubicBezTo>
                  <a:cubicBezTo>
                    <a:pt x="194" y="117"/>
                    <a:pt x="199" y="106"/>
                    <a:pt x="200" y="96"/>
                  </a:cubicBezTo>
                  <a:cubicBezTo>
                    <a:pt x="202" y="85"/>
                    <a:pt x="204" y="74"/>
                    <a:pt x="202" y="64"/>
                  </a:cubicBezTo>
                  <a:cubicBezTo>
                    <a:pt x="197" y="24"/>
                    <a:pt x="146" y="1"/>
                    <a:pt x="111" y="1"/>
                  </a:cubicBezTo>
                  <a:cubicBezTo>
                    <a:pt x="87" y="0"/>
                    <a:pt x="62" y="7"/>
                    <a:pt x="42" y="21"/>
                  </a:cubicBezTo>
                  <a:cubicBezTo>
                    <a:pt x="15" y="40"/>
                    <a:pt x="0" y="70"/>
                    <a:pt x="8" y="103"/>
                  </a:cubicBezTo>
                  <a:cubicBezTo>
                    <a:pt x="21" y="159"/>
                    <a:pt x="89" y="168"/>
                    <a:pt x="136" y="157"/>
                  </a:cubicBezTo>
                  <a:close/>
                </a:path>
              </a:pathLst>
            </a:custGeom>
            <a:solidFill>
              <a:srgbClr val="FAC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76" name="Freeform 1634">
              <a:extLst>
                <a:ext uri="{FF2B5EF4-FFF2-40B4-BE49-F238E27FC236}">
                  <a16:creationId xmlns:a16="http://schemas.microsoft.com/office/drawing/2014/main" id="{4ACE82D0-ECA3-453F-ABAD-D9E86E2469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4614" y="1130300"/>
              <a:ext cx="76200" cy="65088"/>
            </a:xfrm>
            <a:custGeom>
              <a:avLst/>
              <a:gdLst>
                <a:gd name="T0" fmla="*/ 18 w 50"/>
                <a:gd name="T1" fmla="*/ 3 h 43"/>
                <a:gd name="T2" fmla="*/ 25 w 50"/>
                <a:gd name="T3" fmla="*/ 1 h 43"/>
                <a:gd name="T4" fmla="*/ 32 w 50"/>
                <a:gd name="T5" fmla="*/ 1 h 43"/>
                <a:gd name="T6" fmla="*/ 48 w 50"/>
                <a:gd name="T7" fmla="*/ 11 h 43"/>
                <a:gd name="T8" fmla="*/ 49 w 50"/>
                <a:gd name="T9" fmla="*/ 14 h 43"/>
                <a:gd name="T10" fmla="*/ 50 w 50"/>
                <a:gd name="T11" fmla="*/ 20 h 43"/>
                <a:gd name="T12" fmla="*/ 49 w 50"/>
                <a:gd name="T13" fmla="*/ 26 h 43"/>
                <a:gd name="T14" fmla="*/ 48 w 50"/>
                <a:gd name="T15" fmla="*/ 30 h 43"/>
                <a:gd name="T16" fmla="*/ 42 w 50"/>
                <a:gd name="T17" fmla="*/ 37 h 43"/>
                <a:gd name="T18" fmla="*/ 42 w 50"/>
                <a:gd name="T19" fmla="*/ 37 h 43"/>
                <a:gd name="T20" fmla="*/ 26 w 50"/>
                <a:gd name="T21" fmla="*/ 42 h 43"/>
                <a:gd name="T22" fmla="*/ 23 w 50"/>
                <a:gd name="T23" fmla="*/ 41 h 43"/>
                <a:gd name="T24" fmla="*/ 18 w 50"/>
                <a:gd name="T25" fmla="*/ 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" h="43">
                  <a:moveTo>
                    <a:pt x="18" y="3"/>
                  </a:moveTo>
                  <a:cubicBezTo>
                    <a:pt x="20" y="2"/>
                    <a:pt x="23" y="1"/>
                    <a:pt x="25" y="1"/>
                  </a:cubicBezTo>
                  <a:cubicBezTo>
                    <a:pt x="27" y="0"/>
                    <a:pt x="29" y="0"/>
                    <a:pt x="32" y="1"/>
                  </a:cubicBezTo>
                  <a:cubicBezTo>
                    <a:pt x="39" y="0"/>
                    <a:pt x="45" y="3"/>
                    <a:pt x="48" y="11"/>
                  </a:cubicBezTo>
                  <a:cubicBezTo>
                    <a:pt x="48" y="12"/>
                    <a:pt x="49" y="13"/>
                    <a:pt x="49" y="14"/>
                  </a:cubicBezTo>
                  <a:cubicBezTo>
                    <a:pt x="49" y="16"/>
                    <a:pt x="50" y="18"/>
                    <a:pt x="50" y="20"/>
                  </a:cubicBezTo>
                  <a:cubicBezTo>
                    <a:pt x="50" y="22"/>
                    <a:pt x="50" y="24"/>
                    <a:pt x="49" y="26"/>
                  </a:cubicBezTo>
                  <a:cubicBezTo>
                    <a:pt x="49" y="28"/>
                    <a:pt x="48" y="29"/>
                    <a:pt x="48" y="30"/>
                  </a:cubicBezTo>
                  <a:cubicBezTo>
                    <a:pt x="46" y="33"/>
                    <a:pt x="44" y="35"/>
                    <a:pt x="42" y="3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38" y="41"/>
                    <a:pt x="32" y="43"/>
                    <a:pt x="26" y="42"/>
                  </a:cubicBezTo>
                  <a:cubicBezTo>
                    <a:pt x="25" y="41"/>
                    <a:pt x="24" y="41"/>
                    <a:pt x="23" y="41"/>
                  </a:cubicBezTo>
                  <a:cubicBezTo>
                    <a:pt x="3" y="38"/>
                    <a:pt x="0" y="11"/>
                    <a:pt x="18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77" name="Freeform 1635">
              <a:extLst>
                <a:ext uri="{FF2B5EF4-FFF2-40B4-BE49-F238E27FC236}">
                  <a16:creationId xmlns:a16="http://schemas.microsoft.com/office/drawing/2014/main" id="{5D7F0C57-E7EC-4A4C-AEEC-F6D5FA2CE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6839" y="1136650"/>
              <a:ext cx="60325" cy="65088"/>
            </a:xfrm>
            <a:custGeom>
              <a:avLst/>
              <a:gdLst>
                <a:gd name="T0" fmla="*/ 0 w 39"/>
                <a:gd name="T1" fmla="*/ 20 h 43"/>
                <a:gd name="T2" fmla="*/ 35 w 39"/>
                <a:gd name="T3" fmla="*/ 13 h 43"/>
                <a:gd name="T4" fmla="*/ 36 w 39"/>
                <a:gd name="T5" fmla="*/ 31 h 43"/>
                <a:gd name="T6" fmla="*/ 9 w 39"/>
                <a:gd name="T7" fmla="*/ 36 h 43"/>
                <a:gd name="T8" fmla="*/ 0 w 39"/>
                <a:gd name="T9" fmla="*/ 24 h 43"/>
                <a:gd name="T10" fmla="*/ 0 w 39"/>
                <a:gd name="T11" fmla="*/ 2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3">
                  <a:moveTo>
                    <a:pt x="0" y="20"/>
                  </a:moveTo>
                  <a:cubicBezTo>
                    <a:pt x="2" y="5"/>
                    <a:pt x="27" y="0"/>
                    <a:pt x="35" y="13"/>
                  </a:cubicBezTo>
                  <a:cubicBezTo>
                    <a:pt x="38" y="19"/>
                    <a:pt x="39" y="25"/>
                    <a:pt x="36" y="31"/>
                  </a:cubicBezTo>
                  <a:cubicBezTo>
                    <a:pt x="30" y="42"/>
                    <a:pt x="19" y="43"/>
                    <a:pt x="9" y="36"/>
                  </a:cubicBezTo>
                  <a:cubicBezTo>
                    <a:pt x="4" y="34"/>
                    <a:pt x="1" y="29"/>
                    <a:pt x="0" y="24"/>
                  </a:cubicBezTo>
                  <a:cubicBezTo>
                    <a:pt x="0" y="23"/>
                    <a:pt x="0" y="21"/>
                    <a:pt x="0" y="20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78" name="Freeform 1636">
              <a:extLst>
                <a:ext uri="{FF2B5EF4-FFF2-40B4-BE49-F238E27FC236}">
                  <a16:creationId xmlns:a16="http://schemas.microsoft.com/office/drawing/2014/main" id="{0D0B9898-CA8E-4C47-8197-17D0EDB5B4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6376" y="1136650"/>
              <a:ext cx="77788" cy="63500"/>
            </a:xfrm>
            <a:custGeom>
              <a:avLst/>
              <a:gdLst>
                <a:gd name="T0" fmla="*/ 18 w 51"/>
                <a:gd name="T1" fmla="*/ 2 h 42"/>
                <a:gd name="T2" fmla="*/ 25 w 51"/>
                <a:gd name="T3" fmla="*/ 0 h 42"/>
                <a:gd name="T4" fmla="*/ 32 w 51"/>
                <a:gd name="T5" fmla="*/ 0 h 42"/>
                <a:gd name="T6" fmla="*/ 48 w 51"/>
                <a:gd name="T7" fmla="*/ 10 h 42"/>
                <a:gd name="T8" fmla="*/ 49 w 51"/>
                <a:gd name="T9" fmla="*/ 14 h 42"/>
                <a:gd name="T10" fmla="*/ 51 w 51"/>
                <a:gd name="T11" fmla="*/ 19 h 42"/>
                <a:gd name="T12" fmla="*/ 50 w 51"/>
                <a:gd name="T13" fmla="*/ 26 h 42"/>
                <a:gd name="T14" fmla="*/ 48 w 51"/>
                <a:gd name="T15" fmla="*/ 30 h 42"/>
                <a:gd name="T16" fmla="*/ 42 w 51"/>
                <a:gd name="T17" fmla="*/ 36 h 42"/>
                <a:gd name="T18" fmla="*/ 42 w 51"/>
                <a:gd name="T19" fmla="*/ 36 h 42"/>
                <a:gd name="T20" fmla="*/ 27 w 51"/>
                <a:gd name="T21" fmla="*/ 41 h 42"/>
                <a:gd name="T22" fmla="*/ 23 w 51"/>
                <a:gd name="T23" fmla="*/ 40 h 42"/>
                <a:gd name="T24" fmla="*/ 18 w 51"/>
                <a:gd name="T25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42">
                  <a:moveTo>
                    <a:pt x="18" y="2"/>
                  </a:moveTo>
                  <a:cubicBezTo>
                    <a:pt x="21" y="1"/>
                    <a:pt x="23" y="1"/>
                    <a:pt x="25" y="0"/>
                  </a:cubicBezTo>
                  <a:cubicBezTo>
                    <a:pt x="28" y="0"/>
                    <a:pt x="30" y="0"/>
                    <a:pt x="32" y="0"/>
                  </a:cubicBezTo>
                  <a:cubicBezTo>
                    <a:pt x="39" y="0"/>
                    <a:pt x="46" y="3"/>
                    <a:pt x="48" y="10"/>
                  </a:cubicBezTo>
                  <a:cubicBezTo>
                    <a:pt x="49" y="12"/>
                    <a:pt x="49" y="13"/>
                    <a:pt x="49" y="14"/>
                  </a:cubicBezTo>
                  <a:cubicBezTo>
                    <a:pt x="50" y="16"/>
                    <a:pt x="50" y="17"/>
                    <a:pt x="51" y="19"/>
                  </a:cubicBezTo>
                  <a:cubicBezTo>
                    <a:pt x="51" y="21"/>
                    <a:pt x="50" y="24"/>
                    <a:pt x="50" y="26"/>
                  </a:cubicBezTo>
                  <a:cubicBezTo>
                    <a:pt x="49" y="27"/>
                    <a:pt x="49" y="28"/>
                    <a:pt x="48" y="30"/>
                  </a:cubicBezTo>
                  <a:cubicBezTo>
                    <a:pt x="47" y="32"/>
                    <a:pt x="45" y="35"/>
                    <a:pt x="42" y="36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38" y="40"/>
                    <a:pt x="32" y="42"/>
                    <a:pt x="27" y="41"/>
                  </a:cubicBezTo>
                  <a:cubicBezTo>
                    <a:pt x="25" y="41"/>
                    <a:pt x="24" y="41"/>
                    <a:pt x="23" y="40"/>
                  </a:cubicBezTo>
                  <a:cubicBezTo>
                    <a:pt x="3" y="38"/>
                    <a:pt x="0" y="10"/>
                    <a:pt x="18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79" name="Freeform 1637">
              <a:extLst>
                <a:ext uri="{FF2B5EF4-FFF2-40B4-BE49-F238E27FC236}">
                  <a16:creationId xmlns:a16="http://schemas.microsoft.com/office/drawing/2014/main" id="{4100E2AD-DBA3-4964-B5DB-585129893C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0189" y="1143000"/>
              <a:ext cx="58738" cy="65088"/>
            </a:xfrm>
            <a:custGeom>
              <a:avLst/>
              <a:gdLst>
                <a:gd name="T0" fmla="*/ 0 w 38"/>
                <a:gd name="T1" fmla="*/ 20 h 43"/>
                <a:gd name="T2" fmla="*/ 35 w 38"/>
                <a:gd name="T3" fmla="*/ 13 h 43"/>
                <a:gd name="T4" fmla="*/ 36 w 38"/>
                <a:gd name="T5" fmla="*/ 30 h 43"/>
                <a:gd name="T6" fmla="*/ 8 w 38"/>
                <a:gd name="T7" fmla="*/ 36 h 43"/>
                <a:gd name="T8" fmla="*/ 0 w 38"/>
                <a:gd name="T9" fmla="*/ 23 h 43"/>
                <a:gd name="T10" fmla="*/ 0 w 38"/>
                <a:gd name="T11" fmla="*/ 2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43">
                  <a:moveTo>
                    <a:pt x="0" y="20"/>
                  </a:moveTo>
                  <a:cubicBezTo>
                    <a:pt x="2" y="5"/>
                    <a:pt x="27" y="0"/>
                    <a:pt x="35" y="13"/>
                  </a:cubicBezTo>
                  <a:cubicBezTo>
                    <a:pt x="38" y="18"/>
                    <a:pt x="38" y="25"/>
                    <a:pt x="36" y="30"/>
                  </a:cubicBezTo>
                  <a:cubicBezTo>
                    <a:pt x="30" y="41"/>
                    <a:pt x="18" y="43"/>
                    <a:pt x="8" y="36"/>
                  </a:cubicBezTo>
                  <a:cubicBezTo>
                    <a:pt x="4" y="33"/>
                    <a:pt x="0" y="29"/>
                    <a:pt x="0" y="23"/>
                  </a:cubicBezTo>
                  <a:cubicBezTo>
                    <a:pt x="0" y="22"/>
                    <a:pt x="0" y="21"/>
                    <a:pt x="0" y="20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80" name="Freeform 1638">
              <a:extLst>
                <a:ext uri="{FF2B5EF4-FFF2-40B4-BE49-F238E27FC236}">
                  <a16:creationId xmlns:a16="http://schemas.microsoft.com/office/drawing/2014/main" id="{D4B192DF-6D0C-4947-A9C6-D6F1C2C5B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5114" y="1211262"/>
              <a:ext cx="11113" cy="11113"/>
            </a:xfrm>
            <a:custGeom>
              <a:avLst/>
              <a:gdLst>
                <a:gd name="T0" fmla="*/ 0 w 7"/>
                <a:gd name="T1" fmla="*/ 0 h 7"/>
                <a:gd name="T2" fmla="*/ 6 w 7"/>
                <a:gd name="T3" fmla="*/ 5 h 7"/>
                <a:gd name="T4" fmla="*/ 6 w 7"/>
                <a:gd name="T5" fmla="*/ 5 h 7"/>
                <a:gd name="T6" fmla="*/ 7 w 7"/>
                <a:gd name="T7" fmla="*/ 6 h 7"/>
                <a:gd name="T8" fmla="*/ 5 w 7"/>
                <a:gd name="T9" fmla="*/ 7 h 7"/>
                <a:gd name="T10" fmla="*/ 2 w 7"/>
                <a:gd name="T11" fmla="*/ 4 h 7"/>
                <a:gd name="T12" fmla="*/ 0 w 7"/>
                <a:gd name="T13" fmla="*/ 1 h 7"/>
                <a:gd name="T14" fmla="*/ 0 w 7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7">
                  <a:moveTo>
                    <a:pt x="0" y="0"/>
                  </a:moveTo>
                  <a:cubicBezTo>
                    <a:pt x="3" y="1"/>
                    <a:pt x="4" y="4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6" y="7"/>
                    <a:pt x="5" y="7"/>
                  </a:cubicBezTo>
                  <a:cubicBezTo>
                    <a:pt x="4" y="6"/>
                    <a:pt x="3" y="5"/>
                    <a:pt x="2" y="4"/>
                  </a:cubicBezTo>
                  <a:cubicBezTo>
                    <a:pt x="1" y="3"/>
                    <a:pt x="0" y="2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F6A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81" name="Freeform 1639">
              <a:extLst>
                <a:ext uri="{FF2B5EF4-FFF2-40B4-BE49-F238E27FC236}">
                  <a16:creationId xmlns:a16="http://schemas.microsoft.com/office/drawing/2014/main" id="{A9B3B56C-DA57-44B2-BAC0-DC5E75297B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4001" y="1212850"/>
              <a:ext cx="12700" cy="11113"/>
            </a:xfrm>
            <a:custGeom>
              <a:avLst/>
              <a:gdLst>
                <a:gd name="T0" fmla="*/ 1 w 9"/>
                <a:gd name="T1" fmla="*/ 0 h 7"/>
                <a:gd name="T2" fmla="*/ 5 w 9"/>
                <a:gd name="T3" fmla="*/ 2 h 7"/>
                <a:gd name="T4" fmla="*/ 9 w 9"/>
                <a:gd name="T5" fmla="*/ 6 h 7"/>
                <a:gd name="T6" fmla="*/ 8 w 9"/>
                <a:gd name="T7" fmla="*/ 7 h 7"/>
                <a:gd name="T8" fmla="*/ 4 w 9"/>
                <a:gd name="T9" fmla="*/ 4 h 7"/>
                <a:gd name="T10" fmla="*/ 0 w 9"/>
                <a:gd name="T11" fmla="*/ 1 h 7"/>
                <a:gd name="T12" fmla="*/ 1 w 9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7">
                  <a:moveTo>
                    <a:pt x="1" y="0"/>
                  </a:moveTo>
                  <a:cubicBezTo>
                    <a:pt x="3" y="0"/>
                    <a:pt x="4" y="1"/>
                    <a:pt x="5" y="2"/>
                  </a:cubicBezTo>
                  <a:cubicBezTo>
                    <a:pt x="7" y="3"/>
                    <a:pt x="8" y="5"/>
                    <a:pt x="9" y="6"/>
                  </a:cubicBezTo>
                  <a:cubicBezTo>
                    <a:pt x="9" y="7"/>
                    <a:pt x="8" y="7"/>
                    <a:pt x="8" y="7"/>
                  </a:cubicBezTo>
                  <a:cubicBezTo>
                    <a:pt x="6" y="6"/>
                    <a:pt x="5" y="5"/>
                    <a:pt x="4" y="4"/>
                  </a:cubicBezTo>
                  <a:cubicBezTo>
                    <a:pt x="3" y="3"/>
                    <a:pt x="1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EF6A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82" name="Freeform 1640">
              <a:extLst>
                <a:ext uri="{FF2B5EF4-FFF2-40B4-BE49-F238E27FC236}">
                  <a16:creationId xmlns:a16="http://schemas.microsoft.com/office/drawing/2014/main" id="{43444DC8-755C-4624-BB99-3C4A8E33B3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6064" y="1212850"/>
              <a:ext cx="12700" cy="11113"/>
            </a:xfrm>
            <a:custGeom>
              <a:avLst/>
              <a:gdLst>
                <a:gd name="T0" fmla="*/ 1 w 8"/>
                <a:gd name="T1" fmla="*/ 0 h 7"/>
                <a:gd name="T2" fmla="*/ 4 w 8"/>
                <a:gd name="T3" fmla="*/ 2 h 7"/>
                <a:gd name="T4" fmla="*/ 7 w 8"/>
                <a:gd name="T5" fmla="*/ 6 h 7"/>
                <a:gd name="T6" fmla="*/ 6 w 8"/>
                <a:gd name="T7" fmla="*/ 7 h 7"/>
                <a:gd name="T8" fmla="*/ 3 w 8"/>
                <a:gd name="T9" fmla="*/ 4 h 7"/>
                <a:gd name="T10" fmla="*/ 0 w 8"/>
                <a:gd name="T11" fmla="*/ 0 h 7"/>
                <a:gd name="T12" fmla="*/ 1 w 8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7">
                  <a:moveTo>
                    <a:pt x="1" y="0"/>
                  </a:moveTo>
                  <a:cubicBezTo>
                    <a:pt x="2" y="0"/>
                    <a:pt x="3" y="1"/>
                    <a:pt x="4" y="2"/>
                  </a:cubicBezTo>
                  <a:cubicBezTo>
                    <a:pt x="5" y="3"/>
                    <a:pt x="6" y="4"/>
                    <a:pt x="7" y="6"/>
                  </a:cubicBezTo>
                  <a:cubicBezTo>
                    <a:pt x="8" y="6"/>
                    <a:pt x="7" y="7"/>
                    <a:pt x="6" y="7"/>
                  </a:cubicBezTo>
                  <a:cubicBezTo>
                    <a:pt x="5" y="6"/>
                    <a:pt x="4" y="5"/>
                    <a:pt x="3" y="4"/>
                  </a:cubicBezTo>
                  <a:cubicBezTo>
                    <a:pt x="2" y="3"/>
                    <a:pt x="1" y="2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F6A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83" name="Freeform 1641">
              <a:extLst>
                <a:ext uri="{FF2B5EF4-FFF2-40B4-BE49-F238E27FC236}">
                  <a16:creationId xmlns:a16="http://schemas.microsoft.com/office/drawing/2014/main" id="{E9C15E29-B965-436C-BD1C-2DEF95DBC1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4951" y="1212850"/>
              <a:ext cx="12700" cy="11113"/>
            </a:xfrm>
            <a:custGeom>
              <a:avLst/>
              <a:gdLst>
                <a:gd name="T0" fmla="*/ 1 w 8"/>
                <a:gd name="T1" fmla="*/ 0 h 7"/>
                <a:gd name="T2" fmla="*/ 4 w 8"/>
                <a:gd name="T3" fmla="*/ 3 h 7"/>
                <a:gd name="T4" fmla="*/ 7 w 8"/>
                <a:gd name="T5" fmla="*/ 6 h 7"/>
                <a:gd name="T6" fmla="*/ 7 w 8"/>
                <a:gd name="T7" fmla="*/ 7 h 7"/>
                <a:gd name="T8" fmla="*/ 3 w 8"/>
                <a:gd name="T9" fmla="*/ 4 h 7"/>
                <a:gd name="T10" fmla="*/ 0 w 8"/>
                <a:gd name="T11" fmla="*/ 1 h 7"/>
                <a:gd name="T12" fmla="*/ 1 w 8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7">
                  <a:moveTo>
                    <a:pt x="1" y="0"/>
                  </a:moveTo>
                  <a:cubicBezTo>
                    <a:pt x="2" y="1"/>
                    <a:pt x="3" y="2"/>
                    <a:pt x="4" y="3"/>
                  </a:cubicBezTo>
                  <a:cubicBezTo>
                    <a:pt x="5" y="4"/>
                    <a:pt x="6" y="5"/>
                    <a:pt x="7" y="6"/>
                  </a:cubicBezTo>
                  <a:cubicBezTo>
                    <a:pt x="8" y="7"/>
                    <a:pt x="7" y="7"/>
                    <a:pt x="7" y="7"/>
                  </a:cubicBezTo>
                  <a:cubicBezTo>
                    <a:pt x="5" y="6"/>
                    <a:pt x="4" y="5"/>
                    <a:pt x="3" y="4"/>
                  </a:cubicBezTo>
                  <a:cubicBezTo>
                    <a:pt x="2" y="3"/>
                    <a:pt x="1" y="2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F6A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84" name="Freeform 1642">
              <a:extLst>
                <a:ext uri="{FF2B5EF4-FFF2-40B4-BE49-F238E27FC236}">
                  <a16:creationId xmlns:a16="http://schemas.microsoft.com/office/drawing/2014/main" id="{935A3317-541D-4C87-8428-8A5FE2B1FF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7001" y="1204912"/>
              <a:ext cx="11113" cy="15875"/>
            </a:xfrm>
            <a:custGeom>
              <a:avLst/>
              <a:gdLst>
                <a:gd name="T0" fmla="*/ 0 w 7"/>
                <a:gd name="T1" fmla="*/ 1 h 10"/>
                <a:gd name="T2" fmla="*/ 1 w 7"/>
                <a:gd name="T3" fmla="*/ 0 h 10"/>
                <a:gd name="T4" fmla="*/ 3 w 7"/>
                <a:gd name="T5" fmla="*/ 4 h 10"/>
                <a:gd name="T6" fmla="*/ 5 w 7"/>
                <a:gd name="T7" fmla="*/ 6 h 10"/>
                <a:gd name="T8" fmla="*/ 5 w 7"/>
                <a:gd name="T9" fmla="*/ 7 h 10"/>
                <a:gd name="T10" fmla="*/ 6 w 7"/>
                <a:gd name="T11" fmla="*/ 7 h 10"/>
                <a:gd name="T12" fmla="*/ 6 w 7"/>
                <a:gd name="T13" fmla="*/ 8 h 10"/>
                <a:gd name="T14" fmla="*/ 6 w 7"/>
                <a:gd name="T15" fmla="*/ 8 h 10"/>
                <a:gd name="T16" fmla="*/ 6 w 7"/>
                <a:gd name="T17" fmla="*/ 8 h 10"/>
                <a:gd name="T18" fmla="*/ 6 w 7"/>
                <a:gd name="T19" fmla="*/ 9 h 10"/>
                <a:gd name="T20" fmla="*/ 6 w 7"/>
                <a:gd name="T21" fmla="*/ 10 h 10"/>
                <a:gd name="T22" fmla="*/ 3 w 7"/>
                <a:gd name="T23" fmla="*/ 7 h 10"/>
                <a:gd name="T24" fmla="*/ 0 w 7"/>
                <a:gd name="T25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10">
                  <a:moveTo>
                    <a:pt x="0" y="1"/>
                  </a:moveTo>
                  <a:cubicBezTo>
                    <a:pt x="0" y="1"/>
                    <a:pt x="0" y="0"/>
                    <a:pt x="1" y="0"/>
                  </a:cubicBezTo>
                  <a:cubicBezTo>
                    <a:pt x="2" y="1"/>
                    <a:pt x="3" y="2"/>
                    <a:pt x="3" y="4"/>
                  </a:cubicBezTo>
                  <a:cubicBezTo>
                    <a:pt x="4" y="4"/>
                    <a:pt x="4" y="5"/>
                    <a:pt x="5" y="6"/>
                  </a:cubicBezTo>
                  <a:cubicBezTo>
                    <a:pt x="5" y="6"/>
                    <a:pt x="5" y="7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9"/>
                    <a:pt x="6" y="9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4" y="10"/>
                    <a:pt x="3" y="8"/>
                    <a:pt x="3" y="7"/>
                  </a:cubicBezTo>
                  <a:cubicBezTo>
                    <a:pt x="2" y="5"/>
                    <a:pt x="0" y="3"/>
                    <a:pt x="0" y="1"/>
                  </a:cubicBezTo>
                  <a:close/>
                </a:path>
              </a:pathLst>
            </a:custGeom>
            <a:solidFill>
              <a:srgbClr val="EF6A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85" name="Freeform 1643">
              <a:extLst>
                <a:ext uri="{FF2B5EF4-FFF2-40B4-BE49-F238E27FC236}">
                  <a16:creationId xmlns:a16="http://schemas.microsoft.com/office/drawing/2014/main" id="{44FBB284-D588-44FE-B551-D3E35C3488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9064" y="1206500"/>
              <a:ext cx="7938" cy="14288"/>
            </a:xfrm>
            <a:custGeom>
              <a:avLst/>
              <a:gdLst>
                <a:gd name="T0" fmla="*/ 1 w 5"/>
                <a:gd name="T1" fmla="*/ 0 h 9"/>
                <a:gd name="T2" fmla="*/ 3 w 5"/>
                <a:gd name="T3" fmla="*/ 3 h 9"/>
                <a:gd name="T4" fmla="*/ 5 w 5"/>
                <a:gd name="T5" fmla="*/ 8 h 9"/>
                <a:gd name="T6" fmla="*/ 4 w 5"/>
                <a:gd name="T7" fmla="*/ 8 h 9"/>
                <a:gd name="T8" fmla="*/ 2 w 5"/>
                <a:gd name="T9" fmla="*/ 4 h 9"/>
                <a:gd name="T10" fmla="*/ 0 w 5"/>
                <a:gd name="T11" fmla="*/ 0 h 9"/>
                <a:gd name="T12" fmla="*/ 1 w 5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9">
                  <a:moveTo>
                    <a:pt x="1" y="0"/>
                  </a:moveTo>
                  <a:cubicBezTo>
                    <a:pt x="2" y="1"/>
                    <a:pt x="3" y="2"/>
                    <a:pt x="3" y="3"/>
                  </a:cubicBezTo>
                  <a:cubicBezTo>
                    <a:pt x="4" y="5"/>
                    <a:pt x="5" y="6"/>
                    <a:pt x="5" y="8"/>
                  </a:cubicBezTo>
                  <a:cubicBezTo>
                    <a:pt x="5" y="8"/>
                    <a:pt x="4" y="9"/>
                    <a:pt x="4" y="8"/>
                  </a:cubicBezTo>
                  <a:cubicBezTo>
                    <a:pt x="3" y="7"/>
                    <a:pt x="3" y="6"/>
                    <a:pt x="2" y="4"/>
                  </a:cubicBezTo>
                  <a:cubicBezTo>
                    <a:pt x="1" y="3"/>
                    <a:pt x="0" y="2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EF6A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86" name="Freeform 1644">
              <a:extLst>
                <a:ext uri="{FF2B5EF4-FFF2-40B4-BE49-F238E27FC236}">
                  <a16:creationId xmlns:a16="http://schemas.microsoft.com/office/drawing/2014/main" id="{A71480EB-F8C4-42B8-AABF-52461B2F8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7951" y="1204912"/>
              <a:ext cx="9525" cy="12700"/>
            </a:xfrm>
            <a:custGeom>
              <a:avLst/>
              <a:gdLst>
                <a:gd name="T0" fmla="*/ 1 w 6"/>
                <a:gd name="T1" fmla="*/ 0 h 8"/>
                <a:gd name="T2" fmla="*/ 6 w 6"/>
                <a:gd name="T3" fmla="*/ 7 h 8"/>
                <a:gd name="T4" fmla="*/ 5 w 6"/>
                <a:gd name="T5" fmla="*/ 8 h 8"/>
                <a:gd name="T6" fmla="*/ 0 w 6"/>
                <a:gd name="T7" fmla="*/ 0 h 8"/>
                <a:gd name="T8" fmla="*/ 1 w 6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1" y="0"/>
                  </a:moveTo>
                  <a:cubicBezTo>
                    <a:pt x="3" y="2"/>
                    <a:pt x="5" y="5"/>
                    <a:pt x="6" y="7"/>
                  </a:cubicBezTo>
                  <a:cubicBezTo>
                    <a:pt x="6" y="8"/>
                    <a:pt x="5" y="8"/>
                    <a:pt x="5" y="8"/>
                  </a:cubicBezTo>
                  <a:cubicBezTo>
                    <a:pt x="3" y="6"/>
                    <a:pt x="1" y="3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F6A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87" name="Freeform 1645">
              <a:extLst>
                <a:ext uri="{FF2B5EF4-FFF2-40B4-BE49-F238E27FC236}">
                  <a16:creationId xmlns:a16="http://schemas.microsoft.com/office/drawing/2014/main" id="{0D521548-15AA-46AB-BCAB-939E319BED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0014" y="1203325"/>
              <a:ext cx="7938" cy="14288"/>
            </a:xfrm>
            <a:custGeom>
              <a:avLst/>
              <a:gdLst>
                <a:gd name="T0" fmla="*/ 1 w 5"/>
                <a:gd name="T1" fmla="*/ 1 h 9"/>
                <a:gd name="T2" fmla="*/ 5 w 5"/>
                <a:gd name="T3" fmla="*/ 7 h 9"/>
                <a:gd name="T4" fmla="*/ 3 w 5"/>
                <a:gd name="T5" fmla="*/ 8 h 9"/>
                <a:gd name="T6" fmla="*/ 0 w 5"/>
                <a:gd name="T7" fmla="*/ 2 h 9"/>
                <a:gd name="T8" fmla="*/ 1 w 5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">
                  <a:moveTo>
                    <a:pt x="1" y="1"/>
                  </a:moveTo>
                  <a:cubicBezTo>
                    <a:pt x="3" y="2"/>
                    <a:pt x="4" y="5"/>
                    <a:pt x="5" y="7"/>
                  </a:cubicBezTo>
                  <a:cubicBezTo>
                    <a:pt x="5" y="8"/>
                    <a:pt x="4" y="9"/>
                    <a:pt x="3" y="8"/>
                  </a:cubicBezTo>
                  <a:cubicBezTo>
                    <a:pt x="2" y="6"/>
                    <a:pt x="0" y="4"/>
                    <a:pt x="0" y="2"/>
                  </a:cubicBezTo>
                  <a:cubicBezTo>
                    <a:pt x="0" y="1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EF6A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88" name="Freeform 1646">
              <a:extLst>
                <a:ext uri="{FF2B5EF4-FFF2-40B4-BE49-F238E27FC236}">
                  <a16:creationId xmlns:a16="http://schemas.microsoft.com/office/drawing/2014/main" id="{B83E30ED-A34A-47E9-B96C-B710E2BD4D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6214" y="1216025"/>
              <a:ext cx="20638" cy="14288"/>
            </a:xfrm>
            <a:custGeom>
              <a:avLst/>
              <a:gdLst>
                <a:gd name="T0" fmla="*/ 1 w 13"/>
                <a:gd name="T1" fmla="*/ 1 h 9"/>
                <a:gd name="T2" fmla="*/ 2 w 13"/>
                <a:gd name="T3" fmla="*/ 1 h 9"/>
                <a:gd name="T4" fmla="*/ 4 w 13"/>
                <a:gd name="T5" fmla="*/ 4 h 9"/>
                <a:gd name="T6" fmla="*/ 7 w 13"/>
                <a:gd name="T7" fmla="*/ 6 h 9"/>
                <a:gd name="T8" fmla="*/ 9 w 13"/>
                <a:gd name="T9" fmla="*/ 0 h 9"/>
                <a:gd name="T10" fmla="*/ 11 w 13"/>
                <a:gd name="T11" fmla="*/ 0 h 9"/>
                <a:gd name="T12" fmla="*/ 7 w 13"/>
                <a:gd name="T13" fmla="*/ 8 h 9"/>
                <a:gd name="T14" fmla="*/ 2 w 13"/>
                <a:gd name="T15" fmla="*/ 6 h 9"/>
                <a:gd name="T16" fmla="*/ 1 w 13"/>
                <a:gd name="T1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9">
                  <a:moveTo>
                    <a:pt x="1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3"/>
                    <a:pt x="4" y="4"/>
                  </a:cubicBezTo>
                  <a:cubicBezTo>
                    <a:pt x="4" y="5"/>
                    <a:pt x="5" y="6"/>
                    <a:pt x="7" y="6"/>
                  </a:cubicBezTo>
                  <a:cubicBezTo>
                    <a:pt x="10" y="6"/>
                    <a:pt x="9" y="2"/>
                    <a:pt x="9" y="0"/>
                  </a:cubicBezTo>
                  <a:cubicBezTo>
                    <a:pt x="10" y="0"/>
                    <a:pt x="10" y="0"/>
                    <a:pt x="11" y="0"/>
                  </a:cubicBezTo>
                  <a:cubicBezTo>
                    <a:pt x="13" y="3"/>
                    <a:pt x="11" y="8"/>
                    <a:pt x="7" y="8"/>
                  </a:cubicBezTo>
                  <a:cubicBezTo>
                    <a:pt x="5" y="9"/>
                    <a:pt x="3" y="8"/>
                    <a:pt x="2" y="6"/>
                  </a:cubicBezTo>
                  <a:cubicBezTo>
                    <a:pt x="1" y="5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89" name="Freeform 1647">
              <a:extLst>
                <a:ext uri="{FF2B5EF4-FFF2-40B4-BE49-F238E27FC236}">
                  <a16:creationId xmlns:a16="http://schemas.microsoft.com/office/drawing/2014/main" id="{51A3B57C-0945-411E-812B-102BC42B1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1926" y="1185862"/>
              <a:ext cx="22225" cy="20638"/>
            </a:xfrm>
            <a:custGeom>
              <a:avLst/>
              <a:gdLst>
                <a:gd name="T0" fmla="*/ 5 w 15"/>
                <a:gd name="T1" fmla="*/ 2 h 14"/>
                <a:gd name="T2" fmla="*/ 14 w 15"/>
                <a:gd name="T3" fmla="*/ 9 h 14"/>
                <a:gd name="T4" fmla="*/ 12 w 15"/>
                <a:gd name="T5" fmla="*/ 8 h 14"/>
                <a:gd name="T6" fmla="*/ 9 w 15"/>
                <a:gd name="T7" fmla="*/ 4 h 14"/>
                <a:gd name="T8" fmla="*/ 4 w 15"/>
                <a:gd name="T9" fmla="*/ 5 h 14"/>
                <a:gd name="T10" fmla="*/ 5 w 15"/>
                <a:gd name="T11" fmla="*/ 13 h 14"/>
                <a:gd name="T12" fmla="*/ 5 w 15"/>
                <a:gd name="T13" fmla="*/ 13 h 14"/>
                <a:gd name="T14" fmla="*/ 5 w 15"/>
                <a:gd name="T15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4">
                  <a:moveTo>
                    <a:pt x="5" y="2"/>
                  </a:moveTo>
                  <a:cubicBezTo>
                    <a:pt x="9" y="0"/>
                    <a:pt x="15" y="4"/>
                    <a:pt x="14" y="9"/>
                  </a:cubicBezTo>
                  <a:cubicBezTo>
                    <a:pt x="13" y="9"/>
                    <a:pt x="12" y="9"/>
                    <a:pt x="12" y="8"/>
                  </a:cubicBezTo>
                  <a:cubicBezTo>
                    <a:pt x="13" y="6"/>
                    <a:pt x="11" y="4"/>
                    <a:pt x="9" y="4"/>
                  </a:cubicBezTo>
                  <a:cubicBezTo>
                    <a:pt x="8" y="3"/>
                    <a:pt x="5" y="3"/>
                    <a:pt x="4" y="5"/>
                  </a:cubicBezTo>
                  <a:cubicBezTo>
                    <a:pt x="3" y="7"/>
                    <a:pt x="5" y="11"/>
                    <a:pt x="5" y="13"/>
                  </a:cubicBezTo>
                  <a:cubicBezTo>
                    <a:pt x="5" y="13"/>
                    <a:pt x="5" y="14"/>
                    <a:pt x="5" y="13"/>
                  </a:cubicBezTo>
                  <a:cubicBezTo>
                    <a:pt x="2" y="11"/>
                    <a:pt x="0" y="3"/>
                    <a:pt x="5" y="2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90" name="Freeform 1648">
              <a:extLst>
                <a:ext uri="{FF2B5EF4-FFF2-40B4-BE49-F238E27FC236}">
                  <a16:creationId xmlns:a16="http://schemas.microsoft.com/office/drawing/2014/main" id="{445890A1-0647-4CEB-8872-46D487EA4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3539" y="1152525"/>
              <a:ext cx="23813" cy="41275"/>
            </a:xfrm>
            <a:custGeom>
              <a:avLst/>
              <a:gdLst>
                <a:gd name="T0" fmla="*/ 4 w 15"/>
                <a:gd name="T1" fmla="*/ 5 h 26"/>
                <a:gd name="T2" fmla="*/ 15 w 15"/>
                <a:gd name="T3" fmla="*/ 9 h 26"/>
                <a:gd name="T4" fmla="*/ 14 w 15"/>
                <a:gd name="T5" fmla="*/ 9 h 26"/>
                <a:gd name="T6" fmla="*/ 9 w 15"/>
                <a:gd name="T7" fmla="*/ 5 h 26"/>
                <a:gd name="T8" fmla="*/ 3 w 15"/>
                <a:gd name="T9" fmla="*/ 12 h 26"/>
                <a:gd name="T10" fmla="*/ 5 w 15"/>
                <a:gd name="T11" fmla="*/ 14 h 26"/>
                <a:gd name="T12" fmla="*/ 8 w 15"/>
                <a:gd name="T13" fmla="*/ 17 h 26"/>
                <a:gd name="T14" fmla="*/ 4 w 15"/>
                <a:gd name="T15" fmla="*/ 24 h 26"/>
                <a:gd name="T16" fmla="*/ 4 w 15"/>
                <a:gd name="T17" fmla="*/ 24 h 26"/>
                <a:gd name="T18" fmla="*/ 6 w 15"/>
                <a:gd name="T19" fmla="*/ 18 h 26"/>
                <a:gd name="T20" fmla="*/ 3 w 15"/>
                <a:gd name="T21" fmla="*/ 14 h 26"/>
                <a:gd name="T22" fmla="*/ 1 w 15"/>
                <a:gd name="T23" fmla="*/ 13 h 26"/>
                <a:gd name="T24" fmla="*/ 4 w 15"/>
                <a:gd name="T25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26">
                  <a:moveTo>
                    <a:pt x="4" y="5"/>
                  </a:moveTo>
                  <a:cubicBezTo>
                    <a:pt x="7" y="0"/>
                    <a:pt x="14" y="4"/>
                    <a:pt x="15" y="9"/>
                  </a:cubicBezTo>
                  <a:cubicBezTo>
                    <a:pt x="15" y="9"/>
                    <a:pt x="14" y="10"/>
                    <a:pt x="14" y="9"/>
                  </a:cubicBezTo>
                  <a:cubicBezTo>
                    <a:pt x="13" y="8"/>
                    <a:pt x="11" y="5"/>
                    <a:pt x="9" y="5"/>
                  </a:cubicBezTo>
                  <a:cubicBezTo>
                    <a:pt x="7" y="5"/>
                    <a:pt x="2" y="9"/>
                    <a:pt x="3" y="12"/>
                  </a:cubicBezTo>
                  <a:cubicBezTo>
                    <a:pt x="3" y="13"/>
                    <a:pt x="4" y="13"/>
                    <a:pt x="5" y="14"/>
                  </a:cubicBezTo>
                  <a:cubicBezTo>
                    <a:pt x="6" y="15"/>
                    <a:pt x="7" y="16"/>
                    <a:pt x="8" y="17"/>
                  </a:cubicBezTo>
                  <a:cubicBezTo>
                    <a:pt x="9" y="20"/>
                    <a:pt x="8" y="26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6" y="23"/>
                    <a:pt x="6" y="20"/>
                    <a:pt x="6" y="18"/>
                  </a:cubicBezTo>
                  <a:cubicBezTo>
                    <a:pt x="6" y="16"/>
                    <a:pt x="4" y="15"/>
                    <a:pt x="3" y="14"/>
                  </a:cubicBezTo>
                  <a:cubicBezTo>
                    <a:pt x="2" y="14"/>
                    <a:pt x="1" y="14"/>
                    <a:pt x="1" y="13"/>
                  </a:cubicBezTo>
                  <a:cubicBezTo>
                    <a:pt x="0" y="11"/>
                    <a:pt x="3" y="7"/>
                    <a:pt x="4" y="5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91" name="Freeform 1649">
              <a:extLst>
                <a:ext uri="{FF2B5EF4-FFF2-40B4-BE49-F238E27FC236}">
                  <a16:creationId xmlns:a16="http://schemas.microsoft.com/office/drawing/2014/main" id="{45C031CE-8CF3-41AB-9A11-856C0B8481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2389" y="989012"/>
              <a:ext cx="336550" cy="266700"/>
            </a:xfrm>
            <a:custGeom>
              <a:avLst/>
              <a:gdLst>
                <a:gd name="T0" fmla="*/ 14 w 219"/>
                <a:gd name="T1" fmla="*/ 83 h 174"/>
                <a:gd name="T2" fmla="*/ 65 w 219"/>
                <a:gd name="T3" fmla="*/ 77 h 174"/>
                <a:gd name="T4" fmla="*/ 108 w 219"/>
                <a:gd name="T5" fmla="*/ 43 h 174"/>
                <a:gd name="T6" fmla="*/ 147 w 219"/>
                <a:gd name="T7" fmla="*/ 88 h 174"/>
                <a:gd name="T8" fmla="*/ 169 w 219"/>
                <a:gd name="T9" fmla="*/ 90 h 174"/>
                <a:gd name="T10" fmla="*/ 175 w 219"/>
                <a:gd name="T11" fmla="*/ 113 h 174"/>
                <a:gd name="T12" fmla="*/ 174 w 219"/>
                <a:gd name="T13" fmla="*/ 118 h 174"/>
                <a:gd name="T14" fmla="*/ 179 w 219"/>
                <a:gd name="T15" fmla="*/ 130 h 174"/>
                <a:gd name="T16" fmla="*/ 185 w 219"/>
                <a:gd name="T17" fmla="*/ 138 h 174"/>
                <a:gd name="T18" fmla="*/ 187 w 219"/>
                <a:gd name="T19" fmla="*/ 141 h 174"/>
                <a:gd name="T20" fmla="*/ 190 w 219"/>
                <a:gd name="T21" fmla="*/ 147 h 174"/>
                <a:gd name="T22" fmla="*/ 189 w 219"/>
                <a:gd name="T23" fmla="*/ 158 h 174"/>
                <a:gd name="T24" fmla="*/ 177 w 219"/>
                <a:gd name="T25" fmla="*/ 157 h 174"/>
                <a:gd name="T26" fmla="*/ 173 w 219"/>
                <a:gd name="T27" fmla="*/ 157 h 174"/>
                <a:gd name="T28" fmla="*/ 199 w 219"/>
                <a:gd name="T29" fmla="*/ 163 h 174"/>
                <a:gd name="T30" fmla="*/ 199 w 219"/>
                <a:gd name="T31" fmla="*/ 131 h 174"/>
                <a:gd name="T32" fmla="*/ 203 w 219"/>
                <a:gd name="T33" fmla="*/ 112 h 174"/>
                <a:gd name="T34" fmla="*/ 217 w 219"/>
                <a:gd name="T35" fmla="*/ 85 h 174"/>
                <a:gd name="T36" fmla="*/ 216 w 219"/>
                <a:gd name="T37" fmla="*/ 62 h 174"/>
                <a:gd name="T38" fmla="*/ 181 w 219"/>
                <a:gd name="T39" fmla="*/ 24 h 174"/>
                <a:gd name="T40" fmla="*/ 151 w 219"/>
                <a:gd name="T41" fmla="*/ 13 h 174"/>
                <a:gd name="T42" fmla="*/ 140 w 219"/>
                <a:gd name="T43" fmla="*/ 12 h 174"/>
                <a:gd name="T44" fmla="*/ 122 w 219"/>
                <a:gd name="T45" fmla="*/ 7 h 174"/>
                <a:gd name="T46" fmla="*/ 64 w 219"/>
                <a:gd name="T47" fmla="*/ 7 h 174"/>
                <a:gd name="T48" fmla="*/ 19 w 219"/>
                <a:gd name="T49" fmla="*/ 43 h 174"/>
                <a:gd name="T50" fmla="*/ 14 w 219"/>
                <a:gd name="T51" fmla="*/ 83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9" h="174">
                  <a:moveTo>
                    <a:pt x="14" y="83"/>
                  </a:moveTo>
                  <a:cubicBezTo>
                    <a:pt x="28" y="90"/>
                    <a:pt x="51" y="82"/>
                    <a:pt x="65" y="77"/>
                  </a:cubicBezTo>
                  <a:cubicBezTo>
                    <a:pt x="82" y="69"/>
                    <a:pt x="97" y="57"/>
                    <a:pt x="108" y="43"/>
                  </a:cubicBezTo>
                  <a:cubicBezTo>
                    <a:pt x="112" y="64"/>
                    <a:pt x="125" y="83"/>
                    <a:pt x="147" y="88"/>
                  </a:cubicBezTo>
                  <a:cubicBezTo>
                    <a:pt x="153" y="90"/>
                    <a:pt x="164" y="88"/>
                    <a:pt x="169" y="90"/>
                  </a:cubicBezTo>
                  <a:cubicBezTo>
                    <a:pt x="174" y="94"/>
                    <a:pt x="174" y="108"/>
                    <a:pt x="175" y="113"/>
                  </a:cubicBezTo>
                  <a:cubicBezTo>
                    <a:pt x="175" y="114"/>
                    <a:pt x="174" y="116"/>
                    <a:pt x="174" y="118"/>
                  </a:cubicBezTo>
                  <a:cubicBezTo>
                    <a:pt x="175" y="122"/>
                    <a:pt x="177" y="126"/>
                    <a:pt x="179" y="130"/>
                  </a:cubicBezTo>
                  <a:cubicBezTo>
                    <a:pt x="181" y="133"/>
                    <a:pt x="183" y="135"/>
                    <a:pt x="185" y="138"/>
                  </a:cubicBezTo>
                  <a:cubicBezTo>
                    <a:pt x="186" y="139"/>
                    <a:pt x="187" y="140"/>
                    <a:pt x="187" y="141"/>
                  </a:cubicBezTo>
                  <a:cubicBezTo>
                    <a:pt x="188" y="142"/>
                    <a:pt x="189" y="144"/>
                    <a:pt x="190" y="147"/>
                  </a:cubicBezTo>
                  <a:cubicBezTo>
                    <a:pt x="192" y="150"/>
                    <a:pt x="192" y="155"/>
                    <a:pt x="189" y="158"/>
                  </a:cubicBezTo>
                  <a:cubicBezTo>
                    <a:pt x="186" y="160"/>
                    <a:pt x="180" y="160"/>
                    <a:pt x="177" y="157"/>
                  </a:cubicBezTo>
                  <a:cubicBezTo>
                    <a:pt x="176" y="154"/>
                    <a:pt x="173" y="154"/>
                    <a:pt x="173" y="157"/>
                  </a:cubicBezTo>
                  <a:cubicBezTo>
                    <a:pt x="174" y="172"/>
                    <a:pt x="191" y="174"/>
                    <a:pt x="199" y="163"/>
                  </a:cubicBezTo>
                  <a:cubicBezTo>
                    <a:pt x="207" y="152"/>
                    <a:pt x="201" y="142"/>
                    <a:pt x="199" y="131"/>
                  </a:cubicBezTo>
                  <a:cubicBezTo>
                    <a:pt x="198" y="124"/>
                    <a:pt x="201" y="118"/>
                    <a:pt x="203" y="112"/>
                  </a:cubicBezTo>
                  <a:cubicBezTo>
                    <a:pt x="207" y="102"/>
                    <a:pt x="215" y="96"/>
                    <a:pt x="217" y="85"/>
                  </a:cubicBezTo>
                  <a:cubicBezTo>
                    <a:pt x="219" y="77"/>
                    <a:pt x="218" y="70"/>
                    <a:pt x="216" y="62"/>
                  </a:cubicBezTo>
                  <a:cubicBezTo>
                    <a:pt x="211" y="45"/>
                    <a:pt x="197" y="32"/>
                    <a:pt x="181" y="24"/>
                  </a:cubicBezTo>
                  <a:cubicBezTo>
                    <a:pt x="172" y="19"/>
                    <a:pt x="161" y="15"/>
                    <a:pt x="151" y="13"/>
                  </a:cubicBezTo>
                  <a:cubicBezTo>
                    <a:pt x="147" y="12"/>
                    <a:pt x="143" y="12"/>
                    <a:pt x="140" y="12"/>
                  </a:cubicBezTo>
                  <a:cubicBezTo>
                    <a:pt x="132" y="11"/>
                    <a:pt x="129" y="10"/>
                    <a:pt x="122" y="7"/>
                  </a:cubicBezTo>
                  <a:cubicBezTo>
                    <a:pt x="106" y="0"/>
                    <a:pt x="80" y="3"/>
                    <a:pt x="64" y="7"/>
                  </a:cubicBezTo>
                  <a:cubicBezTo>
                    <a:pt x="44" y="13"/>
                    <a:pt x="30" y="26"/>
                    <a:pt x="19" y="43"/>
                  </a:cubicBezTo>
                  <a:cubicBezTo>
                    <a:pt x="13" y="52"/>
                    <a:pt x="0" y="76"/>
                    <a:pt x="14" y="83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92" name="Freeform 1650">
              <a:extLst>
                <a:ext uri="{FF2B5EF4-FFF2-40B4-BE49-F238E27FC236}">
                  <a16:creationId xmlns:a16="http://schemas.microsoft.com/office/drawing/2014/main" id="{16721156-E127-4C8E-BF30-C14FA0BA6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3539" y="1074737"/>
              <a:ext cx="36513" cy="57150"/>
            </a:xfrm>
            <a:custGeom>
              <a:avLst/>
              <a:gdLst>
                <a:gd name="T0" fmla="*/ 6 w 24"/>
                <a:gd name="T1" fmla="*/ 6 h 37"/>
                <a:gd name="T2" fmla="*/ 10 w 24"/>
                <a:gd name="T3" fmla="*/ 3 h 37"/>
                <a:gd name="T4" fmla="*/ 16 w 24"/>
                <a:gd name="T5" fmla="*/ 1 h 37"/>
                <a:gd name="T6" fmla="*/ 20 w 24"/>
                <a:gd name="T7" fmla="*/ 4 h 37"/>
                <a:gd name="T8" fmla="*/ 21 w 24"/>
                <a:gd name="T9" fmla="*/ 5 h 37"/>
                <a:gd name="T10" fmla="*/ 23 w 24"/>
                <a:gd name="T11" fmla="*/ 14 h 37"/>
                <a:gd name="T12" fmla="*/ 24 w 24"/>
                <a:gd name="T13" fmla="*/ 23 h 37"/>
                <a:gd name="T14" fmla="*/ 17 w 24"/>
                <a:gd name="T15" fmla="*/ 34 h 37"/>
                <a:gd name="T16" fmla="*/ 10 w 24"/>
                <a:gd name="T17" fmla="*/ 36 h 37"/>
                <a:gd name="T18" fmla="*/ 10 w 24"/>
                <a:gd name="T19" fmla="*/ 35 h 37"/>
                <a:gd name="T20" fmla="*/ 2 w 24"/>
                <a:gd name="T21" fmla="*/ 28 h 37"/>
                <a:gd name="T22" fmla="*/ 6 w 24"/>
                <a:gd name="T23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37">
                  <a:moveTo>
                    <a:pt x="6" y="6"/>
                  </a:moveTo>
                  <a:cubicBezTo>
                    <a:pt x="7" y="5"/>
                    <a:pt x="9" y="4"/>
                    <a:pt x="10" y="3"/>
                  </a:cubicBezTo>
                  <a:cubicBezTo>
                    <a:pt x="12" y="1"/>
                    <a:pt x="14" y="0"/>
                    <a:pt x="16" y="1"/>
                  </a:cubicBezTo>
                  <a:cubicBezTo>
                    <a:pt x="18" y="1"/>
                    <a:pt x="19" y="2"/>
                    <a:pt x="20" y="4"/>
                  </a:cubicBezTo>
                  <a:cubicBezTo>
                    <a:pt x="20" y="4"/>
                    <a:pt x="21" y="5"/>
                    <a:pt x="21" y="5"/>
                  </a:cubicBezTo>
                  <a:cubicBezTo>
                    <a:pt x="23" y="8"/>
                    <a:pt x="24" y="11"/>
                    <a:pt x="23" y="14"/>
                  </a:cubicBezTo>
                  <a:cubicBezTo>
                    <a:pt x="24" y="17"/>
                    <a:pt x="24" y="20"/>
                    <a:pt x="24" y="23"/>
                  </a:cubicBezTo>
                  <a:cubicBezTo>
                    <a:pt x="23" y="27"/>
                    <a:pt x="20" y="32"/>
                    <a:pt x="17" y="34"/>
                  </a:cubicBezTo>
                  <a:cubicBezTo>
                    <a:pt x="15" y="36"/>
                    <a:pt x="13" y="37"/>
                    <a:pt x="10" y="36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6" y="35"/>
                    <a:pt x="3" y="32"/>
                    <a:pt x="2" y="28"/>
                  </a:cubicBezTo>
                  <a:cubicBezTo>
                    <a:pt x="0" y="22"/>
                    <a:pt x="2" y="11"/>
                    <a:pt x="6" y="6"/>
                  </a:cubicBezTo>
                  <a:close/>
                </a:path>
              </a:pathLst>
            </a:custGeom>
            <a:solidFill>
              <a:srgbClr val="B435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93" name="Freeform 1651">
              <a:extLst>
                <a:ext uri="{FF2B5EF4-FFF2-40B4-BE49-F238E27FC236}">
                  <a16:creationId xmlns:a16="http://schemas.microsoft.com/office/drawing/2014/main" id="{A2858EE4-C310-4656-A22B-959667AF71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7826" y="1063625"/>
              <a:ext cx="104775" cy="100013"/>
            </a:xfrm>
            <a:custGeom>
              <a:avLst/>
              <a:gdLst>
                <a:gd name="T0" fmla="*/ 2 w 69"/>
                <a:gd name="T1" fmla="*/ 31 h 66"/>
                <a:gd name="T2" fmla="*/ 11 w 69"/>
                <a:gd name="T3" fmla="*/ 48 h 66"/>
                <a:gd name="T4" fmla="*/ 17 w 69"/>
                <a:gd name="T5" fmla="*/ 57 h 66"/>
                <a:gd name="T6" fmla="*/ 20 w 69"/>
                <a:gd name="T7" fmla="*/ 57 h 66"/>
                <a:gd name="T8" fmla="*/ 22 w 69"/>
                <a:gd name="T9" fmla="*/ 54 h 66"/>
                <a:gd name="T10" fmla="*/ 37 w 69"/>
                <a:gd name="T11" fmla="*/ 63 h 66"/>
                <a:gd name="T12" fmla="*/ 40 w 69"/>
                <a:gd name="T13" fmla="*/ 56 h 66"/>
                <a:gd name="T14" fmla="*/ 53 w 69"/>
                <a:gd name="T15" fmla="*/ 58 h 66"/>
                <a:gd name="T16" fmla="*/ 48 w 69"/>
                <a:gd name="T17" fmla="*/ 44 h 66"/>
                <a:gd name="T18" fmla="*/ 60 w 69"/>
                <a:gd name="T19" fmla="*/ 40 h 66"/>
                <a:gd name="T20" fmla="*/ 47 w 69"/>
                <a:gd name="T21" fmla="*/ 25 h 66"/>
                <a:gd name="T22" fmla="*/ 69 w 69"/>
                <a:gd name="T23" fmla="*/ 6 h 66"/>
                <a:gd name="T24" fmla="*/ 68 w 69"/>
                <a:gd name="T25" fmla="*/ 4 h 66"/>
                <a:gd name="T26" fmla="*/ 39 w 69"/>
                <a:gd name="T27" fmla="*/ 6 h 66"/>
                <a:gd name="T28" fmla="*/ 13 w 69"/>
                <a:gd name="T29" fmla="*/ 15 h 66"/>
                <a:gd name="T30" fmla="*/ 10 w 69"/>
                <a:gd name="T31" fmla="*/ 16 h 66"/>
                <a:gd name="T32" fmla="*/ 7 w 69"/>
                <a:gd name="T33" fmla="*/ 18 h 66"/>
                <a:gd name="T34" fmla="*/ 5 w 69"/>
                <a:gd name="T35" fmla="*/ 20 h 66"/>
                <a:gd name="T36" fmla="*/ 4 w 69"/>
                <a:gd name="T37" fmla="*/ 20 h 66"/>
                <a:gd name="T38" fmla="*/ 2 w 69"/>
                <a:gd name="T39" fmla="*/ 3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9" h="66">
                  <a:moveTo>
                    <a:pt x="2" y="31"/>
                  </a:moveTo>
                  <a:cubicBezTo>
                    <a:pt x="4" y="37"/>
                    <a:pt x="8" y="43"/>
                    <a:pt x="11" y="48"/>
                  </a:cubicBezTo>
                  <a:cubicBezTo>
                    <a:pt x="12" y="52"/>
                    <a:pt x="14" y="54"/>
                    <a:pt x="17" y="57"/>
                  </a:cubicBezTo>
                  <a:cubicBezTo>
                    <a:pt x="18" y="58"/>
                    <a:pt x="20" y="58"/>
                    <a:pt x="20" y="57"/>
                  </a:cubicBezTo>
                  <a:cubicBezTo>
                    <a:pt x="21" y="56"/>
                    <a:pt x="21" y="55"/>
                    <a:pt x="22" y="54"/>
                  </a:cubicBezTo>
                  <a:cubicBezTo>
                    <a:pt x="26" y="60"/>
                    <a:pt x="31" y="66"/>
                    <a:pt x="37" y="63"/>
                  </a:cubicBezTo>
                  <a:cubicBezTo>
                    <a:pt x="41" y="62"/>
                    <a:pt x="41" y="59"/>
                    <a:pt x="40" y="56"/>
                  </a:cubicBezTo>
                  <a:cubicBezTo>
                    <a:pt x="45" y="59"/>
                    <a:pt x="50" y="61"/>
                    <a:pt x="53" y="58"/>
                  </a:cubicBezTo>
                  <a:cubicBezTo>
                    <a:pt x="57" y="54"/>
                    <a:pt x="53" y="48"/>
                    <a:pt x="48" y="44"/>
                  </a:cubicBezTo>
                  <a:cubicBezTo>
                    <a:pt x="53" y="45"/>
                    <a:pt x="59" y="45"/>
                    <a:pt x="60" y="40"/>
                  </a:cubicBezTo>
                  <a:cubicBezTo>
                    <a:pt x="63" y="32"/>
                    <a:pt x="55" y="28"/>
                    <a:pt x="47" y="25"/>
                  </a:cubicBezTo>
                  <a:cubicBezTo>
                    <a:pt x="57" y="22"/>
                    <a:pt x="69" y="14"/>
                    <a:pt x="69" y="6"/>
                  </a:cubicBezTo>
                  <a:cubicBezTo>
                    <a:pt x="69" y="6"/>
                    <a:pt x="68" y="5"/>
                    <a:pt x="68" y="4"/>
                  </a:cubicBezTo>
                  <a:cubicBezTo>
                    <a:pt x="59" y="0"/>
                    <a:pt x="48" y="3"/>
                    <a:pt x="39" y="6"/>
                  </a:cubicBezTo>
                  <a:cubicBezTo>
                    <a:pt x="30" y="8"/>
                    <a:pt x="21" y="11"/>
                    <a:pt x="13" y="15"/>
                  </a:cubicBezTo>
                  <a:cubicBezTo>
                    <a:pt x="12" y="15"/>
                    <a:pt x="11" y="15"/>
                    <a:pt x="10" y="16"/>
                  </a:cubicBezTo>
                  <a:cubicBezTo>
                    <a:pt x="9" y="17"/>
                    <a:pt x="8" y="18"/>
                    <a:pt x="7" y="18"/>
                  </a:cubicBezTo>
                  <a:cubicBezTo>
                    <a:pt x="6" y="19"/>
                    <a:pt x="6" y="19"/>
                    <a:pt x="5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2" y="23"/>
                    <a:pt x="0" y="25"/>
                    <a:pt x="2" y="31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94" name="Freeform 1652">
              <a:extLst>
                <a:ext uri="{FF2B5EF4-FFF2-40B4-BE49-F238E27FC236}">
                  <a16:creationId xmlns:a16="http://schemas.microsoft.com/office/drawing/2014/main" id="{D762D090-95BD-4BC2-8DC2-4954E35386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3364" y="1055687"/>
              <a:ext cx="71438" cy="55563"/>
            </a:xfrm>
            <a:custGeom>
              <a:avLst/>
              <a:gdLst>
                <a:gd name="T0" fmla="*/ 0 w 47"/>
                <a:gd name="T1" fmla="*/ 0 h 37"/>
                <a:gd name="T2" fmla="*/ 47 w 47"/>
                <a:gd name="T3" fmla="*/ 36 h 37"/>
                <a:gd name="T4" fmla="*/ 47 w 47"/>
                <a:gd name="T5" fmla="*/ 37 h 37"/>
                <a:gd name="T6" fmla="*/ 0 w 47"/>
                <a:gd name="T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37">
                  <a:moveTo>
                    <a:pt x="0" y="0"/>
                  </a:moveTo>
                  <a:cubicBezTo>
                    <a:pt x="7" y="21"/>
                    <a:pt x="25" y="33"/>
                    <a:pt x="47" y="36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25" y="37"/>
                    <a:pt x="5" y="2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95" name="Freeform 1653">
              <a:extLst>
                <a:ext uri="{FF2B5EF4-FFF2-40B4-BE49-F238E27FC236}">
                  <a16:creationId xmlns:a16="http://schemas.microsoft.com/office/drawing/2014/main" id="{F05035BA-4261-48C4-A816-59662C5563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1301" y="1050925"/>
              <a:ext cx="49213" cy="47625"/>
            </a:xfrm>
            <a:custGeom>
              <a:avLst/>
              <a:gdLst>
                <a:gd name="T0" fmla="*/ 0 w 32"/>
                <a:gd name="T1" fmla="*/ 0 h 31"/>
                <a:gd name="T2" fmla="*/ 32 w 32"/>
                <a:gd name="T3" fmla="*/ 31 h 31"/>
                <a:gd name="T4" fmla="*/ 32 w 32"/>
                <a:gd name="T5" fmla="*/ 31 h 31"/>
                <a:gd name="T6" fmla="*/ 15 w 32"/>
                <a:gd name="T7" fmla="*/ 21 h 31"/>
                <a:gd name="T8" fmla="*/ 0 w 32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1">
                  <a:moveTo>
                    <a:pt x="0" y="0"/>
                  </a:moveTo>
                  <a:cubicBezTo>
                    <a:pt x="7" y="10"/>
                    <a:pt x="18" y="28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25" y="31"/>
                    <a:pt x="20" y="25"/>
                    <a:pt x="15" y="21"/>
                  </a:cubicBezTo>
                  <a:cubicBezTo>
                    <a:pt x="9" y="14"/>
                    <a:pt x="4" y="8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96" name="Freeform 1654">
              <a:extLst>
                <a:ext uri="{FF2B5EF4-FFF2-40B4-BE49-F238E27FC236}">
                  <a16:creationId xmlns:a16="http://schemas.microsoft.com/office/drawing/2014/main" id="{89CE6188-8EB8-4710-99E3-623133BCBB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7176" y="1035050"/>
              <a:ext cx="36513" cy="46038"/>
            </a:xfrm>
            <a:custGeom>
              <a:avLst/>
              <a:gdLst>
                <a:gd name="T0" fmla="*/ 0 w 24"/>
                <a:gd name="T1" fmla="*/ 0 h 30"/>
                <a:gd name="T2" fmla="*/ 24 w 24"/>
                <a:gd name="T3" fmla="*/ 30 h 30"/>
                <a:gd name="T4" fmla="*/ 24 w 24"/>
                <a:gd name="T5" fmla="*/ 30 h 30"/>
                <a:gd name="T6" fmla="*/ 0 w 24"/>
                <a:gd name="T7" fmla="*/ 1 h 30"/>
                <a:gd name="T8" fmla="*/ 0 w 24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0">
                  <a:moveTo>
                    <a:pt x="0" y="0"/>
                  </a:moveTo>
                  <a:cubicBezTo>
                    <a:pt x="7" y="12"/>
                    <a:pt x="15" y="2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4" y="23"/>
                    <a:pt x="5" y="12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97" name="Freeform 1655">
              <a:extLst>
                <a:ext uri="{FF2B5EF4-FFF2-40B4-BE49-F238E27FC236}">
                  <a16:creationId xmlns:a16="http://schemas.microsoft.com/office/drawing/2014/main" id="{EC2DE510-8124-4126-8828-7FD1D90017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6864" y="1060450"/>
              <a:ext cx="34925" cy="68263"/>
            </a:xfrm>
            <a:custGeom>
              <a:avLst/>
              <a:gdLst>
                <a:gd name="T0" fmla="*/ 1 w 23"/>
                <a:gd name="T1" fmla="*/ 0 h 45"/>
                <a:gd name="T2" fmla="*/ 23 w 23"/>
                <a:gd name="T3" fmla="*/ 45 h 45"/>
                <a:gd name="T4" fmla="*/ 23 w 23"/>
                <a:gd name="T5" fmla="*/ 45 h 45"/>
                <a:gd name="T6" fmla="*/ 0 w 23"/>
                <a:gd name="T7" fmla="*/ 0 h 45"/>
                <a:gd name="T8" fmla="*/ 1 w 23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5">
                  <a:moveTo>
                    <a:pt x="1" y="0"/>
                  </a:moveTo>
                  <a:cubicBezTo>
                    <a:pt x="14" y="11"/>
                    <a:pt x="23" y="28"/>
                    <a:pt x="23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9" y="27"/>
                    <a:pt x="13" y="14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98" name="Freeform 1656">
              <a:extLst>
                <a:ext uri="{FF2B5EF4-FFF2-40B4-BE49-F238E27FC236}">
                  <a16:creationId xmlns:a16="http://schemas.microsoft.com/office/drawing/2014/main" id="{F92D41D3-6D6E-4732-9176-2B9260C0CF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7976" y="1055687"/>
              <a:ext cx="34925" cy="47625"/>
            </a:xfrm>
            <a:custGeom>
              <a:avLst/>
              <a:gdLst>
                <a:gd name="T0" fmla="*/ 1 w 22"/>
                <a:gd name="T1" fmla="*/ 0 h 31"/>
                <a:gd name="T2" fmla="*/ 22 w 22"/>
                <a:gd name="T3" fmla="*/ 31 h 31"/>
                <a:gd name="T4" fmla="*/ 22 w 22"/>
                <a:gd name="T5" fmla="*/ 31 h 31"/>
                <a:gd name="T6" fmla="*/ 0 w 22"/>
                <a:gd name="T7" fmla="*/ 0 h 31"/>
                <a:gd name="T8" fmla="*/ 1 w 22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1">
                  <a:moveTo>
                    <a:pt x="1" y="0"/>
                  </a:moveTo>
                  <a:cubicBezTo>
                    <a:pt x="10" y="9"/>
                    <a:pt x="18" y="19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17" y="19"/>
                    <a:pt x="10" y="9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99" name="Freeform 1657">
              <a:extLst>
                <a:ext uri="{FF2B5EF4-FFF2-40B4-BE49-F238E27FC236}">
                  <a16:creationId xmlns:a16="http://schemas.microsoft.com/office/drawing/2014/main" id="{679540D5-D03E-49E9-AEE8-967DA8207F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0039" y="1031875"/>
              <a:ext cx="49213" cy="39688"/>
            </a:xfrm>
            <a:custGeom>
              <a:avLst/>
              <a:gdLst>
                <a:gd name="T0" fmla="*/ 0 w 33"/>
                <a:gd name="T1" fmla="*/ 1 h 26"/>
                <a:gd name="T2" fmla="*/ 33 w 33"/>
                <a:gd name="T3" fmla="*/ 25 h 26"/>
                <a:gd name="T4" fmla="*/ 33 w 33"/>
                <a:gd name="T5" fmla="*/ 26 h 26"/>
                <a:gd name="T6" fmla="*/ 0 w 33"/>
                <a:gd name="T7" fmla="*/ 1 h 26"/>
                <a:gd name="T8" fmla="*/ 0 w 33"/>
                <a:gd name="T9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6">
                  <a:moveTo>
                    <a:pt x="0" y="1"/>
                  </a:moveTo>
                  <a:cubicBezTo>
                    <a:pt x="13" y="5"/>
                    <a:pt x="26" y="14"/>
                    <a:pt x="33" y="25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24" y="15"/>
                    <a:pt x="13" y="7"/>
                    <a:pt x="0" y="1"/>
                  </a:cubicBezTo>
                  <a:cubicBezTo>
                    <a:pt x="0" y="1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00" name="Freeform 1658">
              <a:extLst>
                <a:ext uri="{FF2B5EF4-FFF2-40B4-BE49-F238E27FC236}">
                  <a16:creationId xmlns:a16="http://schemas.microsoft.com/office/drawing/2014/main" id="{ABEACAA3-9E09-4F61-BA98-AD555D3043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996950"/>
              <a:ext cx="77788" cy="22225"/>
            </a:xfrm>
            <a:custGeom>
              <a:avLst/>
              <a:gdLst>
                <a:gd name="T0" fmla="*/ 0 w 50"/>
                <a:gd name="T1" fmla="*/ 13 h 14"/>
                <a:gd name="T2" fmla="*/ 50 w 50"/>
                <a:gd name="T3" fmla="*/ 8 h 14"/>
                <a:gd name="T4" fmla="*/ 50 w 50"/>
                <a:gd name="T5" fmla="*/ 8 h 14"/>
                <a:gd name="T6" fmla="*/ 49 w 50"/>
                <a:gd name="T7" fmla="*/ 10 h 14"/>
                <a:gd name="T8" fmla="*/ 49 w 50"/>
                <a:gd name="T9" fmla="*/ 9 h 14"/>
                <a:gd name="T10" fmla="*/ 38 w 50"/>
                <a:gd name="T11" fmla="*/ 6 h 14"/>
                <a:gd name="T12" fmla="*/ 23 w 50"/>
                <a:gd name="T13" fmla="*/ 7 h 14"/>
                <a:gd name="T14" fmla="*/ 0 w 50"/>
                <a:gd name="T15" fmla="*/ 14 h 14"/>
                <a:gd name="T16" fmla="*/ 0 w 50"/>
                <a:gd name="T17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">
                  <a:moveTo>
                    <a:pt x="0" y="13"/>
                  </a:moveTo>
                  <a:cubicBezTo>
                    <a:pt x="15" y="6"/>
                    <a:pt x="34" y="0"/>
                    <a:pt x="50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9"/>
                    <a:pt x="49" y="9"/>
                    <a:pt x="49" y="10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50" y="7"/>
                    <a:pt x="38" y="6"/>
                    <a:pt x="38" y="6"/>
                  </a:cubicBezTo>
                  <a:cubicBezTo>
                    <a:pt x="33" y="5"/>
                    <a:pt x="28" y="6"/>
                    <a:pt x="23" y="7"/>
                  </a:cubicBezTo>
                  <a:cubicBezTo>
                    <a:pt x="15" y="8"/>
                    <a:pt x="7" y="11"/>
                    <a:pt x="0" y="14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01" name="Freeform 1659">
              <a:extLst>
                <a:ext uri="{FF2B5EF4-FFF2-40B4-BE49-F238E27FC236}">
                  <a16:creationId xmlns:a16="http://schemas.microsoft.com/office/drawing/2014/main" id="{F0733CF7-B336-40A1-9C9F-95D1C63D6A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5414" y="1038225"/>
              <a:ext cx="84138" cy="49213"/>
            </a:xfrm>
            <a:custGeom>
              <a:avLst/>
              <a:gdLst>
                <a:gd name="T0" fmla="*/ 1 w 55"/>
                <a:gd name="T1" fmla="*/ 31 h 32"/>
                <a:gd name="T2" fmla="*/ 55 w 55"/>
                <a:gd name="T3" fmla="*/ 0 h 32"/>
                <a:gd name="T4" fmla="*/ 55 w 55"/>
                <a:gd name="T5" fmla="*/ 0 h 32"/>
                <a:gd name="T6" fmla="*/ 1 w 55"/>
                <a:gd name="T7" fmla="*/ 32 h 32"/>
                <a:gd name="T8" fmla="*/ 1 w 55"/>
                <a:gd name="T9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>
                  <a:moveTo>
                    <a:pt x="1" y="31"/>
                  </a:moveTo>
                  <a:cubicBezTo>
                    <a:pt x="22" y="25"/>
                    <a:pt x="39" y="16"/>
                    <a:pt x="5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41" y="16"/>
                    <a:pt x="22" y="28"/>
                    <a:pt x="1" y="32"/>
                  </a:cubicBezTo>
                  <a:cubicBezTo>
                    <a:pt x="0" y="32"/>
                    <a:pt x="0" y="31"/>
                    <a:pt x="1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02" name="Freeform 1660">
              <a:extLst>
                <a:ext uri="{FF2B5EF4-FFF2-40B4-BE49-F238E27FC236}">
                  <a16:creationId xmlns:a16="http://schemas.microsoft.com/office/drawing/2014/main" id="{C446E073-6055-4193-B758-C0C6707124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2714" y="1031875"/>
              <a:ext cx="76200" cy="38100"/>
            </a:xfrm>
            <a:custGeom>
              <a:avLst/>
              <a:gdLst>
                <a:gd name="T0" fmla="*/ 1 w 50"/>
                <a:gd name="T1" fmla="*/ 23 h 25"/>
                <a:gd name="T2" fmla="*/ 50 w 50"/>
                <a:gd name="T3" fmla="*/ 0 h 25"/>
                <a:gd name="T4" fmla="*/ 50 w 50"/>
                <a:gd name="T5" fmla="*/ 1 h 25"/>
                <a:gd name="T6" fmla="*/ 1 w 50"/>
                <a:gd name="T7" fmla="*/ 24 h 25"/>
                <a:gd name="T8" fmla="*/ 1 w 50"/>
                <a:gd name="T9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5">
                  <a:moveTo>
                    <a:pt x="1" y="23"/>
                  </a:moveTo>
                  <a:cubicBezTo>
                    <a:pt x="18" y="18"/>
                    <a:pt x="34" y="10"/>
                    <a:pt x="50" y="0"/>
                  </a:cubicBezTo>
                  <a:cubicBezTo>
                    <a:pt x="50" y="1"/>
                    <a:pt x="50" y="1"/>
                    <a:pt x="50" y="1"/>
                  </a:cubicBezTo>
                  <a:cubicBezTo>
                    <a:pt x="36" y="12"/>
                    <a:pt x="19" y="20"/>
                    <a:pt x="1" y="24"/>
                  </a:cubicBezTo>
                  <a:cubicBezTo>
                    <a:pt x="1" y="25"/>
                    <a:pt x="0" y="24"/>
                    <a:pt x="1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03" name="Freeform 1661">
              <a:extLst>
                <a:ext uri="{FF2B5EF4-FFF2-40B4-BE49-F238E27FC236}">
                  <a16:creationId xmlns:a16="http://schemas.microsoft.com/office/drawing/2014/main" id="{84224006-F388-450D-AD4C-2C5520C298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3701" y="1111250"/>
              <a:ext cx="15875" cy="39688"/>
            </a:xfrm>
            <a:custGeom>
              <a:avLst/>
              <a:gdLst>
                <a:gd name="T0" fmla="*/ 0 w 10"/>
                <a:gd name="T1" fmla="*/ 0 h 25"/>
                <a:gd name="T2" fmla="*/ 10 w 10"/>
                <a:gd name="T3" fmla="*/ 25 h 25"/>
                <a:gd name="T4" fmla="*/ 9 w 10"/>
                <a:gd name="T5" fmla="*/ 25 h 25"/>
                <a:gd name="T6" fmla="*/ 0 w 10"/>
                <a:gd name="T7" fmla="*/ 1 h 25"/>
                <a:gd name="T8" fmla="*/ 0 w 10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5">
                  <a:moveTo>
                    <a:pt x="0" y="0"/>
                  </a:moveTo>
                  <a:cubicBezTo>
                    <a:pt x="6" y="7"/>
                    <a:pt x="10" y="16"/>
                    <a:pt x="10" y="25"/>
                  </a:cubicBezTo>
                  <a:cubicBezTo>
                    <a:pt x="10" y="25"/>
                    <a:pt x="10" y="25"/>
                    <a:pt x="9" y="25"/>
                  </a:cubicBezTo>
                  <a:cubicBezTo>
                    <a:pt x="8" y="16"/>
                    <a:pt x="5" y="8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04" name="Freeform 1662">
              <a:extLst>
                <a:ext uri="{FF2B5EF4-FFF2-40B4-BE49-F238E27FC236}">
                  <a16:creationId xmlns:a16="http://schemas.microsoft.com/office/drawing/2014/main" id="{6B1CAE0B-9638-42B8-89C3-EE80DC085A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4339" y="1112837"/>
              <a:ext cx="22225" cy="31750"/>
            </a:xfrm>
            <a:custGeom>
              <a:avLst/>
              <a:gdLst>
                <a:gd name="T0" fmla="*/ 1 w 15"/>
                <a:gd name="T1" fmla="*/ 0 h 20"/>
                <a:gd name="T2" fmla="*/ 9 w 15"/>
                <a:gd name="T3" fmla="*/ 10 h 20"/>
                <a:gd name="T4" fmla="*/ 15 w 15"/>
                <a:gd name="T5" fmla="*/ 20 h 20"/>
                <a:gd name="T6" fmla="*/ 15 w 15"/>
                <a:gd name="T7" fmla="*/ 20 h 20"/>
                <a:gd name="T8" fmla="*/ 8 w 15"/>
                <a:gd name="T9" fmla="*/ 11 h 20"/>
                <a:gd name="T10" fmla="*/ 0 w 15"/>
                <a:gd name="T11" fmla="*/ 0 h 20"/>
                <a:gd name="T12" fmla="*/ 1 w 15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20">
                  <a:moveTo>
                    <a:pt x="1" y="0"/>
                  </a:moveTo>
                  <a:cubicBezTo>
                    <a:pt x="4" y="3"/>
                    <a:pt x="6" y="6"/>
                    <a:pt x="9" y="10"/>
                  </a:cubicBezTo>
                  <a:cubicBezTo>
                    <a:pt x="11" y="13"/>
                    <a:pt x="14" y="16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2" y="18"/>
                    <a:pt x="10" y="14"/>
                    <a:pt x="8" y="11"/>
                  </a:cubicBezTo>
                  <a:cubicBezTo>
                    <a:pt x="5" y="7"/>
                    <a:pt x="3" y="4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05" name="Freeform 1663">
              <a:extLst>
                <a:ext uri="{FF2B5EF4-FFF2-40B4-BE49-F238E27FC236}">
                  <a16:creationId xmlns:a16="http://schemas.microsoft.com/office/drawing/2014/main" id="{8A257A07-D6C4-4B16-A4A7-2E881631B0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5451" y="1111250"/>
              <a:ext cx="26988" cy="17463"/>
            </a:xfrm>
            <a:custGeom>
              <a:avLst/>
              <a:gdLst>
                <a:gd name="T0" fmla="*/ 0 w 18"/>
                <a:gd name="T1" fmla="*/ 0 h 11"/>
                <a:gd name="T2" fmla="*/ 18 w 18"/>
                <a:gd name="T3" fmla="*/ 10 h 11"/>
                <a:gd name="T4" fmla="*/ 18 w 18"/>
                <a:gd name="T5" fmla="*/ 11 h 11"/>
                <a:gd name="T6" fmla="*/ 0 w 18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1">
                  <a:moveTo>
                    <a:pt x="0" y="0"/>
                  </a:moveTo>
                  <a:cubicBezTo>
                    <a:pt x="6" y="3"/>
                    <a:pt x="12" y="7"/>
                    <a:pt x="18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2" y="7"/>
                    <a:pt x="5" y="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06" name="Freeform 1664">
              <a:extLst>
                <a:ext uri="{FF2B5EF4-FFF2-40B4-BE49-F238E27FC236}">
                  <a16:creationId xmlns:a16="http://schemas.microsoft.com/office/drawing/2014/main" id="{3A44FF64-892A-4BFE-8FFB-902FD6578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4814" y="1093787"/>
              <a:ext cx="46038" cy="1588"/>
            </a:xfrm>
            <a:custGeom>
              <a:avLst/>
              <a:gdLst>
                <a:gd name="T0" fmla="*/ 0 w 30"/>
                <a:gd name="T1" fmla="*/ 1 h 1"/>
                <a:gd name="T2" fmla="*/ 30 w 30"/>
                <a:gd name="T3" fmla="*/ 1 h 1"/>
                <a:gd name="T4" fmla="*/ 30 w 30"/>
                <a:gd name="T5" fmla="*/ 1 h 1"/>
                <a:gd name="T6" fmla="*/ 0 w 3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">
                  <a:moveTo>
                    <a:pt x="0" y="1"/>
                  </a:moveTo>
                  <a:cubicBezTo>
                    <a:pt x="10" y="0"/>
                    <a:pt x="2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20" y="1"/>
                    <a:pt x="1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07" name="Freeform 1665">
              <a:extLst>
                <a:ext uri="{FF2B5EF4-FFF2-40B4-BE49-F238E27FC236}">
                  <a16:creationId xmlns:a16="http://schemas.microsoft.com/office/drawing/2014/main" id="{9ECBD610-5B7E-4341-8EF2-BFD9A71A33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2064" y="1101725"/>
              <a:ext cx="39688" cy="6350"/>
            </a:xfrm>
            <a:custGeom>
              <a:avLst/>
              <a:gdLst>
                <a:gd name="T0" fmla="*/ 0 w 26"/>
                <a:gd name="T1" fmla="*/ 5 h 5"/>
                <a:gd name="T2" fmla="*/ 25 w 26"/>
                <a:gd name="T3" fmla="*/ 0 h 5"/>
                <a:gd name="T4" fmla="*/ 25 w 26"/>
                <a:gd name="T5" fmla="*/ 1 h 5"/>
                <a:gd name="T6" fmla="*/ 0 w 26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5">
                  <a:moveTo>
                    <a:pt x="0" y="5"/>
                  </a:moveTo>
                  <a:cubicBezTo>
                    <a:pt x="8" y="3"/>
                    <a:pt x="17" y="1"/>
                    <a:pt x="25" y="0"/>
                  </a:cubicBezTo>
                  <a:cubicBezTo>
                    <a:pt x="25" y="0"/>
                    <a:pt x="26" y="1"/>
                    <a:pt x="25" y="1"/>
                  </a:cubicBezTo>
                  <a:cubicBezTo>
                    <a:pt x="17" y="4"/>
                    <a:pt x="8" y="4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08" name="Freeform 1666">
              <a:extLst>
                <a:ext uri="{FF2B5EF4-FFF2-40B4-BE49-F238E27FC236}">
                  <a16:creationId xmlns:a16="http://schemas.microsoft.com/office/drawing/2014/main" id="{80EB4561-AE25-4E07-BC83-03D74DB29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2064" y="1076325"/>
              <a:ext cx="36513" cy="11113"/>
            </a:xfrm>
            <a:custGeom>
              <a:avLst/>
              <a:gdLst>
                <a:gd name="T0" fmla="*/ 0 w 24"/>
                <a:gd name="T1" fmla="*/ 1 h 7"/>
                <a:gd name="T2" fmla="*/ 23 w 24"/>
                <a:gd name="T3" fmla="*/ 6 h 7"/>
                <a:gd name="T4" fmla="*/ 23 w 24"/>
                <a:gd name="T5" fmla="*/ 7 h 7"/>
                <a:gd name="T6" fmla="*/ 12 w 24"/>
                <a:gd name="T7" fmla="*/ 3 h 7"/>
                <a:gd name="T8" fmla="*/ 0 w 24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7">
                  <a:moveTo>
                    <a:pt x="0" y="1"/>
                  </a:moveTo>
                  <a:cubicBezTo>
                    <a:pt x="8" y="0"/>
                    <a:pt x="17" y="2"/>
                    <a:pt x="23" y="6"/>
                  </a:cubicBezTo>
                  <a:cubicBezTo>
                    <a:pt x="24" y="6"/>
                    <a:pt x="24" y="7"/>
                    <a:pt x="23" y="7"/>
                  </a:cubicBezTo>
                  <a:cubicBezTo>
                    <a:pt x="19" y="6"/>
                    <a:pt x="15" y="4"/>
                    <a:pt x="12" y="3"/>
                  </a:cubicBezTo>
                  <a:cubicBezTo>
                    <a:pt x="8" y="2"/>
                    <a:pt x="4" y="2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09" name="Freeform 1667">
              <a:extLst>
                <a:ext uri="{FF2B5EF4-FFF2-40B4-BE49-F238E27FC236}">
                  <a16:creationId xmlns:a16="http://schemas.microsoft.com/office/drawing/2014/main" id="{EE314E1D-5555-4346-9479-C5ED5E57E7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4764" y="1060450"/>
              <a:ext cx="31750" cy="12700"/>
            </a:xfrm>
            <a:custGeom>
              <a:avLst/>
              <a:gdLst>
                <a:gd name="T0" fmla="*/ 0 w 20"/>
                <a:gd name="T1" fmla="*/ 0 h 9"/>
                <a:gd name="T2" fmla="*/ 19 w 20"/>
                <a:gd name="T3" fmla="*/ 8 h 9"/>
                <a:gd name="T4" fmla="*/ 19 w 20"/>
                <a:gd name="T5" fmla="*/ 9 h 9"/>
                <a:gd name="T6" fmla="*/ 0 w 20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9">
                  <a:moveTo>
                    <a:pt x="0" y="0"/>
                  </a:moveTo>
                  <a:cubicBezTo>
                    <a:pt x="7" y="1"/>
                    <a:pt x="14" y="4"/>
                    <a:pt x="19" y="8"/>
                  </a:cubicBezTo>
                  <a:cubicBezTo>
                    <a:pt x="20" y="8"/>
                    <a:pt x="19" y="9"/>
                    <a:pt x="19" y="9"/>
                  </a:cubicBezTo>
                  <a:cubicBezTo>
                    <a:pt x="13" y="6"/>
                    <a:pt x="6" y="3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10" name="Freeform 1668">
              <a:extLst>
                <a:ext uri="{FF2B5EF4-FFF2-40B4-BE49-F238E27FC236}">
                  <a16:creationId xmlns:a16="http://schemas.microsoft.com/office/drawing/2014/main" id="{7F72CF68-6218-4268-973B-333622236E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0514" y="1290637"/>
              <a:ext cx="12700" cy="106363"/>
            </a:xfrm>
            <a:custGeom>
              <a:avLst/>
              <a:gdLst>
                <a:gd name="T0" fmla="*/ 1 w 8"/>
                <a:gd name="T1" fmla="*/ 1 h 69"/>
                <a:gd name="T2" fmla="*/ 3 w 8"/>
                <a:gd name="T3" fmla="*/ 1 h 69"/>
                <a:gd name="T4" fmla="*/ 7 w 8"/>
                <a:gd name="T5" fmla="*/ 69 h 69"/>
                <a:gd name="T6" fmla="*/ 6 w 8"/>
                <a:gd name="T7" fmla="*/ 69 h 69"/>
                <a:gd name="T8" fmla="*/ 1 w 8"/>
                <a:gd name="T9" fmla="*/ 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9">
                  <a:moveTo>
                    <a:pt x="1" y="1"/>
                  </a:moveTo>
                  <a:cubicBezTo>
                    <a:pt x="1" y="0"/>
                    <a:pt x="3" y="0"/>
                    <a:pt x="3" y="1"/>
                  </a:cubicBezTo>
                  <a:cubicBezTo>
                    <a:pt x="2" y="24"/>
                    <a:pt x="8" y="46"/>
                    <a:pt x="7" y="69"/>
                  </a:cubicBezTo>
                  <a:cubicBezTo>
                    <a:pt x="7" y="69"/>
                    <a:pt x="6" y="69"/>
                    <a:pt x="6" y="69"/>
                  </a:cubicBezTo>
                  <a:cubicBezTo>
                    <a:pt x="2" y="48"/>
                    <a:pt x="0" y="23"/>
                    <a:pt x="1" y="1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11" name="Freeform 1669">
              <a:extLst>
                <a:ext uri="{FF2B5EF4-FFF2-40B4-BE49-F238E27FC236}">
                  <a16:creationId xmlns:a16="http://schemas.microsoft.com/office/drawing/2014/main" id="{7BA7349B-8CF4-49D8-A9DC-54BE877AA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0676" y="1389062"/>
              <a:ext cx="42863" cy="12700"/>
            </a:xfrm>
            <a:custGeom>
              <a:avLst/>
              <a:gdLst>
                <a:gd name="T0" fmla="*/ 1 w 28"/>
                <a:gd name="T1" fmla="*/ 6 h 8"/>
                <a:gd name="T2" fmla="*/ 28 w 28"/>
                <a:gd name="T3" fmla="*/ 1 h 8"/>
                <a:gd name="T4" fmla="*/ 28 w 28"/>
                <a:gd name="T5" fmla="*/ 1 h 8"/>
                <a:gd name="T6" fmla="*/ 2 w 28"/>
                <a:gd name="T7" fmla="*/ 8 h 8"/>
                <a:gd name="T8" fmla="*/ 1 w 28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8">
                  <a:moveTo>
                    <a:pt x="1" y="6"/>
                  </a:moveTo>
                  <a:cubicBezTo>
                    <a:pt x="9" y="3"/>
                    <a:pt x="19" y="0"/>
                    <a:pt x="28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19" y="3"/>
                    <a:pt x="10" y="4"/>
                    <a:pt x="2" y="8"/>
                  </a:cubicBezTo>
                  <a:cubicBezTo>
                    <a:pt x="1" y="8"/>
                    <a:pt x="0" y="7"/>
                    <a:pt x="1" y="6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12" name="Freeform 1670">
              <a:extLst>
                <a:ext uri="{FF2B5EF4-FFF2-40B4-BE49-F238E27FC236}">
                  <a16:creationId xmlns:a16="http://schemas.microsoft.com/office/drawing/2014/main" id="{6565BD93-24FE-4404-8761-33E3E5E8C9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2426" y="1428750"/>
              <a:ext cx="20638" cy="28575"/>
            </a:xfrm>
            <a:custGeom>
              <a:avLst/>
              <a:gdLst>
                <a:gd name="T0" fmla="*/ 1 w 13"/>
                <a:gd name="T1" fmla="*/ 0 h 19"/>
                <a:gd name="T2" fmla="*/ 12 w 13"/>
                <a:gd name="T3" fmla="*/ 17 h 19"/>
                <a:gd name="T4" fmla="*/ 11 w 13"/>
                <a:gd name="T5" fmla="*/ 18 h 19"/>
                <a:gd name="T6" fmla="*/ 0 w 13"/>
                <a:gd name="T7" fmla="*/ 0 h 19"/>
                <a:gd name="T8" fmla="*/ 1 w 13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1" y="0"/>
                  </a:moveTo>
                  <a:cubicBezTo>
                    <a:pt x="4" y="6"/>
                    <a:pt x="6" y="12"/>
                    <a:pt x="12" y="17"/>
                  </a:cubicBezTo>
                  <a:cubicBezTo>
                    <a:pt x="13" y="18"/>
                    <a:pt x="12" y="19"/>
                    <a:pt x="11" y="18"/>
                  </a:cubicBezTo>
                  <a:cubicBezTo>
                    <a:pt x="6" y="13"/>
                    <a:pt x="1" y="7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13" name="Freeform 1671">
              <a:extLst>
                <a:ext uri="{FF2B5EF4-FFF2-40B4-BE49-F238E27FC236}">
                  <a16:creationId xmlns:a16="http://schemas.microsoft.com/office/drawing/2014/main" id="{289E522F-45A1-48DE-95E5-01F225E91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1789" y="1416050"/>
              <a:ext cx="7938" cy="23813"/>
            </a:xfrm>
            <a:custGeom>
              <a:avLst/>
              <a:gdLst>
                <a:gd name="T0" fmla="*/ 2 w 5"/>
                <a:gd name="T1" fmla="*/ 1 h 15"/>
                <a:gd name="T2" fmla="*/ 2 w 5"/>
                <a:gd name="T3" fmla="*/ 1 h 15"/>
                <a:gd name="T4" fmla="*/ 5 w 5"/>
                <a:gd name="T5" fmla="*/ 14 h 15"/>
                <a:gd name="T6" fmla="*/ 3 w 5"/>
                <a:gd name="T7" fmla="*/ 14 h 15"/>
                <a:gd name="T8" fmla="*/ 2 w 5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5">
                  <a:moveTo>
                    <a:pt x="2" y="1"/>
                  </a:moveTo>
                  <a:cubicBezTo>
                    <a:pt x="2" y="0"/>
                    <a:pt x="2" y="0"/>
                    <a:pt x="2" y="1"/>
                  </a:cubicBezTo>
                  <a:cubicBezTo>
                    <a:pt x="2" y="5"/>
                    <a:pt x="2" y="10"/>
                    <a:pt x="5" y="14"/>
                  </a:cubicBezTo>
                  <a:cubicBezTo>
                    <a:pt x="5" y="14"/>
                    <a:pt x="4" y="15"/>
                    <a:pt x="3" y="14"/>
                  </a:cubicBezTo>
                  <a:cubicBezTo>
                    <a:pt x="1" y="10"/>
                    <a:pt x="0" y="5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14" name="Freeform 1672">
              <a:extLst>
                <a:ext uri="{FF2B5EF4-FFF2-40B4-BE49-F238E27FC236}">
                  <a16:creationId xmlns:a16="http://schemas.microsoft.com/office/drawing/2014/main" id="{9E33AEF4-3DB8-4584-B216-CF6090372D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7951" y="1287462"/>
              <a:ext cx="19050" cy="112713"/>
            </a:xfrm>
            <a:custGeom>
              <a:avLst/>
              <a:gdLst>
                <a:gd name="T0" fmla="*/ 9 w 12"/>
                <a:gd name="T1" fmla="*/ 1 h 73"/>
                <a:gd name="T2" fmla="*/ 11 w 12"/>
                <a:gd name="T3" fmla="*/ 2 h 73"/>
                <a:gd name="T4" fmla="*/ 1 w 12"/>
                <a:gd name="T5" fmla="*/ 73 h 73"/>
                <a:gd name="T6" fmla="*/ 0 w 12"/>
                <a:gd name="T7" fmla="*/ 72 h 73"/>
                <a:gd name="T8" fmla="*/ 9 w 12"/>
                <a:gd name="T9" fmla="*/ 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73">
                  <a:moveTo>
                    <a:pt x="9" y="1"/>
                  </a:moveTo>
                  <a:cubicBezTo>
                    <a:pt x="10" y="0"/>
                    <a:pt x="12" y="0"/>
                    <a:pt x="11" y="2"/>
                  </a:cubicBezTo>
                  <a:cubicBezTo>
                    <a:pt x="7" y="25"/>
                    <a:pt x="4" y="49"/>
                    <a:pt x="1" y="73"/>
                  </a:cubicBezTo>
                  <a:cubicBezTo>
                    <a:pt x="1" y="73"/>
                    <a:pt x="0" y="73"/>
                    <a:pt x="0" y="72"/>
                  </a:cubicBezTo>
                  <a:cubicBezTo>
                    <a:pt x="1" y="49"/>
                    <a:pt x="5" y="25"/>
                    <a:pt x="9" y="1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15" name="Freeform 1673">
              <a:extLst>
                <a:ext uri="{FF2B5EF4-FFF2-40B4-BE49-F238E27FC236}">
                  <a16:creationId xmlns:a16="http://schemas.microsoft.com/office/drawing/2014/main" id="{22E37464-E6A7-4196-81C1-BF6B15FAAF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1301" y="1277937"/>
              <a:ext cx="31750" cy="44450"/>
            </a:xfrm>
            <a:custGeom>
              <a:avLst/>
              <a:gdLst>
                <a:gd name="T0" fmla="*/ 0 w 21"/>
                <a:gd name="T1" fmla="*/ 8 h 29"/>
                <a:gd name="T2" fmla="*/ 11 w 21"/>
                <a:gd name="T3" fmla="*/ 20 h 29"/>
                <a:gd name="T4" fmla="*/ 17 w 21"/>
                <a:gd name="T5" fmla="*/ 21 h 29"/>
                <a:gd name="T6" fmla="*/ 14 w 21"/>
                <a:gd name="T7" fmla="*/ 14 h 29"/>
                <a:gd name="T8" fmla="*/ 6 w 21"/>
                <a:gd name="T9" fmla="*/ 3 h 29"/>
                <a:gd name="T10" fmla="*/ 8 w 21"/>
                <a:gd name="T11" fmla="*/ 1 h 29"/>
                <a:gd name="T12" fmla="*/ 18 w 21"/>
                <a:gd name="T13" fmla="*/ 16 h 29"/>
                <a:gd name="T14" fmla="*/ 18 w 21"/>
                <a:gd name="T15" fmla="*/ 27 h 29"/>
                <a:gd name="T16" fmla="*/ 10 w 21"/>
                <a:gd name="T17" fmla="*/ 23 h 29"/>
                <a:gd name="T18" fmla="*/ 6 w 21"/>
                <a:gd name="T19" fmla="*/ 15 h 29"/>
                <a:gd name="T20" fmla="*/ 0 w 21"/>
                <a:gd name="T21" fmla="*/ 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29">
                  <a:moveTo>
                    <a:pt x="0" y="8"/>
                  </a:moveTo>
                  <a:cubicBezTo>
                    <a:pt x="6" y="8"/>
                    <a:pt x="9" y="16"/>
                    <a:pt x="11" y="20"/>
                  </a:cubicBezTo>
                  <a:cubicBezTo>
                    <a:pt x="11" y="21"/>
                    <a:pt x="15" y="28"/>
                    <a:pt x="17" y="21"/>
                  </a:cubicBezTo>
                  <a:cubicBezTo>
                    <a:pt x="18" y="19"/>
                    <a:pt x="15" y="16"/>
                    <a:pt x="14" y="14"/>
                  </a:cubicBezTo>
                  <a:cubicBezTo>
                    <a:pt x="12" y="10"/>
                    <a:pt x="9" y="6"/>
                    <a:pt x="6" y="3"/>
                  </a:cubicBezTo>
                  <a:cubicBezTo>
                    <a:pt x="5" y="2"/>
                    <a:pt x="7" y="0"/>
                    <a:pt x="8" y="1"/>
                  </a:cubicBezTo>
                  <a:cubicBezTo>
                    <a:pt x="12" y="6"/>
                    <a:pt x="16" y="10"/>
                    <a:pt x="18" y="16"/>
                  </a:cubicBezTo>
                  <a:cubicBezTo>
                    <a:pt x="19" y="19"/>
                    <a:pt x="21" y="24"/>
                    <a:pt x="18" y="27"/>
                  </a:cubicBezTo>
                  <a:cubicBezTo>
                    <a:pt x="14" y="29"/>
                    <a:pt x="12" y="25"/>
                    <a:pt x="10" y="23"/>
                  </a:cubicBezTo>
                  <a:cubicBezTo>
                    <a:pt x="9" y="20"/>
                    <a:pt x="8" y="18"/>
                    <a:pt x="6" y="15"/>
                  </a:cubicBezTo>
                  <a:cubicBezTo>
                    <a:pt x="4" y="12"/>
                    <a:pt x="2" y="11"/>
                    <a:pt x="0" y="8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16" name="Freeform 1674">
              <a:extLst>
                <a:ext uri="{FF2B5EF4-FFF2-40B4-BE49-F238E27FC236}">
                  <a16:creationId xmlns:a16="http://schemas.microsoft.com/office/drawing/2014/main" id="{27365CC3-B4E0-4251-A658-E0B889532A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2401" y="1308100"/>
              <a:ext cx="12700" cy="14288"/>
            </a:xfrm>
            <a:custGeom>
              <a:avLst/>
              <a:gdLst>
                <a:gd name="T0" fmla="*/ 1 w 8"/>
                <a:gd name="T1" fmla="*/ 3 h 9"/>
                <a:gd name="T2" fmla="*/ 5 w 8"/>
                <a:gd name="T3" fmla="*/ 0 h 9"/>
                <a:gd name="T4" fmla="*/ 5 w 8"/>
                <a:gd name="T5" fmla="*/ 1 h 9"/>
                <a:gd name="T6" fmla="*/ 3 w 8"/>
                <a:gd name="T7" fmla="*/ 4 h 9"/>
                <a:gd name="T8" fmla="*/ 2 w 8"/>
                <a:gd name="T9" fmla="*/ 7 h 9"/>
                <a:gd name="T10" fmla="*/ 5 w 8"/>
                <a:gd name="T11" fmla="*/ 5 h 9"/>
                <a:gd name="T12" fmla="*/ 7 w 8"/>
                <a:gd name="T13" fmla="*/ 3 h 9"/>
                <a:gd name="T14" fmla="*/ 8 w 8"/>
                <a:gd name="T15" fmla="*/ 3 h 9"/>
                <a:gd name="T16" fmla="*/ 1 w 8"/>
                <a:gd name="T17" fmla="*/ 9 h 9"/>
                <a:gd name="T18" fmla="*/ 0 w 8"/>
                <a:gd name="T19" fmla="*/ 8 h 9"/>
                <a:gd name="T20" fmla="*/ 1 w 8"/>
                <a:gd name="T21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9">
                  <a:moveTo>
                    <a:pt x="1" y="3"/>
                  </a:moveTo>
                  <a:cubicBezTo>
                    <a:pt x="2" y="2"/>
                    <a:pt x="3" y="0"/>
                    <a:pt x="5" y="0"/>
                  </a:cubicBezTo>
                  <a:cubicBezTo>
                    <a:pt x="5" y="0"/>
                    <a:pt x="6" y="0"/>
                    <a:pt x="5" y="1"/>
                  </a:cubicBezTo>
                  <a:cubicBezTo>
                    <a:pt x="5" y="2"/>
                    <a:pt x="4" y="3"/>
                    <a:pt x="3" y="4"/>
                  </a:cubicBezTo>
                  <a:cubicBezTo>
                    <a:pt x="2" y="5"/>
                    <a:pt x="2" y="6"/>
                    <a:pt x="2" y="7"/>
                  </a:cubicBezTo>
                  <a:cubicBezTo>
                    <a:pt x="3" y="6"/>
                    <a:pt x="4" y="6"/>
                    <a:pt x="5" y="5"/>
                  </a:cubicBezTo>
                  <a:cubicBezTo>
                    <a:pt x="6" y="4"/>
                    <a:pt x="6" y="3"/>
                    <a:pt x="7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5"/>
                    <a:pt x="4" y="8"/>
                    <a:pt x="1" y="9"/>
                  </a:cubicBezTo>
                  <a:cubicBezTo>
                    <a:pt x="0" y="9"/>
                    <a:pt x="0" y="8"/>
                    <a:pt x="0" y="8"/>
                  </a:cubicBezTo>
                  <a:cubicBezTo>
                    <a:pt x="0" y="6"/>
                    <a:pt x="0" y="5"/>
                    <a:pt x="1" y="3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17" name="Freeform 1675">
              <a:extLst>
                <a:ext uri="{FF2B5EF4-FFF2-40B4-BE49-F238E27FC236}">
                  <a16:creationId xmlns:a16="http://schemas.microsoft.com/office/drawing/2014/main" id="{848D48E2-CC81-479B-9A1E-55E51F306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9551" y="1312862"/>
              <a:ext cx="22225" cy="11113"/>
            </a:xfrm>
            <a:custGeom>
              <a:avLst/>
              <a:gdLst>
                <a:gd name="T0" fmla="*/ 1 w 15"/>
                <a:gd name="T1" fmla="*/ 5 h 7"/>
                <a:gd name="T2" fmla="*/ 7 w 15"/>
                <a:gd name="T3" fmla="*/ 5 h 7"/>
                <a:gd name="T4" fmla="*/ 9 w 15"/>
                <a:gd name="T5" fmla="*/ 5 h 7"/>
                <a:gd name="T6" fmla="*/ 12 w 15"/>
                <a:gd name="T7" fmla="*/ 4 h 7"/>
                <a:gd name="T8" fmla="*/ 6 w 15"/>
                <a:gd name="T9" fmla="*/ 2 h 7"/>
                <a:gd name="T10" fmla="*/ 1 w 15"/>
                <a:gd name="T11" fmla="*/ 1 h 7"/>
                <a:gd name="T12" fmla="*/ 1 w 15"/>
                <a:gd name="T13" fmla="*/ 1 h 7"/>
                <a:gd name="T14" fmla="*/ 9 w 15"/>
                <a:gd name="T15" fmla="*/ 0 h 7"/>
                <a:gd name="T16" fmla="*/ 14 w 15"/>
                <a:gd name="T17" fmla="*/ 4 h 7"/>
                <a:gd name="T18" fmla="*/ 11 w 15"/>
                <a:gd name="T19" fmla="*/ 6 h 7"/>
                <a:gd name="T20" fmla="*/ 1 w 15"/>
                <a:gd name="T21" fmla="*/ 6 h 7"/>
                <a:gd name="T22" fmla="*/ 1 w 15"/>
                <a:gd name="T23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7">
                  <a:moveTo>
                    <a:pt x="1" y="5"/>
                  </a:moveTo>
                  <a:cubicBezTo>
                    <a:pt x="3" y="4"/>
                    <a:pt x="5" y="5"/>
                    <a:pt x="7" y="5"/>
                  </a:cubicBezTo>
                  <a:cubicBezTo>
                    <a:pt x="8" y="5"/>
                    <a:pt x="9" y="5"/>
                    <a:pt x="9" y="5"/>
                  </a:cubicBezTo>
                  <a:cubicBezTo>
                    <a:pt x="10" y="5"/>
                    <a:pt x="13" y="5"/>
                    <a:pt x="12" y="4"/>
                  </a:cubicBezTo>
                  <a:cubicBezTo>
                    <a:pt x="11" y="2"/>
                    <a:pt x="8" y="2"/>
                    <a:pt x="6" y="2"/>
                  </a:cubicBezTo>
                  <a:cubicBezTo>
                    <a:pt x="5" y="1"/>
                    <a:pt x="3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3" y="0"/>
                    <a:pt x="7" y="0"/>
                    <a:pt x="9" y="0"/>
                  </a:cubicBezTo>
                  <a:cubicBezTo>
                    <a:pt x="11" y="1"/>
                    <a:pt x="13" y="2"/>
                    <a:pt x="14" y="4"/>
                  </a:cubicBezTo>
                  <a:cubicBezTo>
                    <a:pt x="15" y="6"/>
                    <a:pt x="13" y="6"/>
                    <a:pt x="11" y="6"/>
                  </a:cubicBezTo>
                  <a:cubicBezTo>
                    <a:pt x="8" y="6"/>
                    <a:pt x="4" y="7"/>
                    <a:pt x="1" y="6"/>
                  </a:cubicBezTo>
                  <a:cubicBezTo>
                    <a:pt x="0" y="5"/>
                    <a:pt x="0" y="5"/>
                    <a:pt x="1" y="5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18" name="Freeform 1676">
              <a:extLst>
                <a:ext uri="{FF2B5EF4-FFF2-40B4-BE49-F238E27FC236}">
                  <a16:creationId xmlns:a16="http://schemas.microsoft.com/office/drawing/2014/main" id="{7382E6BE-FA25-4B6E-B220-CFDA5218FA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289" y="1308100"/>
              <a:ext cx="19050" cy="22225"/>
            </a:xfrm>
            <a:custGeom>
              <a:avLst/>
              <a:gdLst>
                <a:gd name="T0" fmla="*/ 3 w 12"/>
                <a:gd name="T1" fmla="*/ 1 h 15"/>
                <a:gd name="T2" fmla="*/ 9 w 12"/>
                <a:gd name="T3" fmla="*/ 5 h 15"/>
                <a:gd name="T4" fmla="*/ 9 w 12"/>
                <a:gd name="T5" fmla="*/ 7 h 15"/>
                <a:gd name="T6" fmla="*/ 11 w 12"/>
                <a:gd name="T7" fmla="*/ 12 h 15"/>
                <a:gd name="T8" fmla="*/ 11 w 12"/>
                <a:gd name="T9" fmla="*/ 13 h 15"/>
                <a:gd name="T10" fmla="*/ 9 w 12"/>
                <a:gd name="T11" fmla="*/ 15 h 15"/>
                <a:gd name="T12" fmla="*/ 3 w 12"/>
                <a:gd name="T13" fmla="*/ 8 h 15"/>
                <a:gd name="T14" fmla="*/ 3 w 12"/>
                <a:gd name="T1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5">
                  <a:moveTo>
                    <a:pt x="3" y="1"/>
                  </a:moveTo>
                  <a:cubicBezTo>
                    <a:pt x="5" y="0"/>
                    <a:pt x="8" y="4"/>
                    <a:pt x="9" y="5"/>
                  </a:cubicBezTo>
                  <a:cubicBezTo>
                    <a:pt x="9" y="6"/>
                    <a:pt x="9" y="6"/>
                    <a:pt x="9" y="7"/>
                  </a:cubicBezTo>
                  <a:cubicBezTo>
                    <a:pt x="10" y="8"/>
                    <a:pt x="11" y="10"/>
                    <a:pt x="11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11" y="14"/>
                    <a:pt x="10" y="15"/>
                    <a:pt x="9" y="15"/>
                  </a:cubicBezTo>
                  <a:cubicBezTo>
                    <a:pt x="6" y="13"/>
                    <a:pt x="4" y="10"/>
                    <a:pt x="3" y="8"/>
                  </a:cubicBezTo>
                  <a:cubicBezTo>
                    <a:pt x="2" y="6"/>
                    <a:pt x="0" y="1"/>
                    <a:pt x="3" y="1"/>
                  </a:cubicBezTo>
                  <a:close/>
                </a:path>
              </a:pathLst>
            </a:custGeom>
            <a:solidFill>
              <a:srgbClr val="EF6A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19" name="Freeform 1677">
              <a:extLst>
                <a:ext uri="{FF2B5EF4-FFF2-40B4-BE49-F238E27FC236}">
                  <a16:creationId xmlns:a16="http://schemas.microsoft.com/office/drawing/2014/main" id="{B78952A8-6BF3-436E-A4AE-90A00D0EDB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6051" y="1352550"/>
              <a:ext cx="12700" cy="12700"/>
            </a:xfrm>
            <a:custGeom>
              <a:avLst/>
              <a:gdLst>
                <a:gd name="T0" fmla="*/ 2 w 8"/>
                <a:gd name="T1" fmla="*/ 3 h 8"/>
                <a:gd name="T2" fmla="*/ 5 w 8"/>
                <a:gd name="T3" fmla="*/ 0 h 8"/>
                <a:gd name="T4" fmla="*/ 6 w 8"/>
                <a:gd name="T5" fmla="*/ 0 h 8"/>
                <a:gd name="T6" fmla="*/ 4 w 8"/>
                <a:gd name="T7" fmla="*/ 3 h 8"/>
                <a:gd name="T8" fmla="*/ 2 w 8"/>
                <a:gd name="T9" fmla="*/ 6 h 8"/>
                <a:gd name="T10" fmla="*/ 5 w 8"/>
                <a:gd name="T11" fmla="*/ 5 h 8"/>
                <a:gd name="T12" fmla="*/ 8 w 8"/>
                <a:gd name="T13" fmla="*/ 2 h 8"/>
                <a:gd name="T14" fmla="*/ 8 w 8"/>
                <a:gd name="T15" fmla="*/ 2 h 8"/>
                <a:gd name="T16" fmla="*/ 1 w 8"/>
                <a:gd name="T17" fmla="*/ 8 h 8"/>
                <a:gd name="T18" fmla="*/ 1 w 8"/>
                <a:gd name="T19" fmla="*/ 7 h 8"/>
                <a:gd name="T20" fmla="*/ 2 w 8"/>
                <a:gd name="T21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8">
                  <a:moveTo>
                    <a:pt x="2" y="3"/>
                  </a:moveTo>
                  <a:cubicBezTo>
                    <a:pt x="2" y="2"/>
                    <a:pt x="4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4" y="2"/>
                    <a:pt x="4" y="3"/>
                  </a:cubicBezTo>
                  <a:cubicBezTo>
                    <a:pt x="3" y="4"/>
                    <a:pt x="2" y="5"/>
                    <a:pt x="2" y="6"/>
                  </a:cubicBezTo>
                  <a:cubicBezTo>
                    <a:pt x="3" y="6"/>
                    <a:pt x="4" y="5"/>
                    <a:pt x="5" y="5"/>
                  </a:cubicBezTo>
                  <a:cubicBezTo>
                    <a:pt x="6" y="4"/>
                    <a:pt x="7" y="3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5"/>
                    <a:pt x="4" y="7"/>
                    <a:pt x="1" y="8"/>
                  </a:cubicBezTo>
                  <a:cubicBezTo>
                    <a:pt x="1" y="8"/>
                    <a:pt x="0" y="8"/>
                    <a:pt x="1" y="7"/>
                  </a:cubicBezTo>
                  <a:cubicBezTo>
                    <a:pt x="1" y="6"/>
                    <a:pt x="1" y="4"/>
                    <a:pt x="2" y="3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20" name="Freeform 1678">
              <a:extLst>
                <a:ext uri="{FF2B5EF4-FFF2-40B4-BE49-F238E27FC236}">
                  <a16:creationId xmlns:a16="http://schemas.microsoft.com/office/drawing/2014/main" id="{36E67150-3212-49A5-8998-767BD3B485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7964" y="1354137"/>
              <a:ext cx="22225" cy="11113"/>
            </a:xfrm>
            <a:custGeom>
              <a:avLst/>
              <a:gdLst>
                <a:gd name="T0" fmla="*/ 1 w 15"/>
                <a:gd name="T1" fmla="*/ 5 h 7"/>
                <a:gd name="T2" fmla="*/ 7 w 15"/>
                <a:gd name="T3" fmla="*/ 5 h 7"/>
                <a:gd name="T4" fmla="*/ 10 w 15"/>
                <a:gd name="T5" fmla="*/ 5 h 7"/>
                <a:gd name="T6" fmla="*/ 12 w 15"/>
                <a:gd name="T7" fmla="*/ 4 h 7"/>
                <a:gd name="T8" fmla="*/ 6 w 15"/>
                <a:gd name="T9" fmla="*/ 2 h 7"/>
                <a:gd name="T10" fmla="*/ 2 w 15"/>
                <a:gd name="T11" fmla="*/ 1 h 7"/>
                <a:gd name="T12" fmla="*/ 2 w 15"/>
                <a:gd name="T13" fmla="*/ 1 h 7"/>
                <a:gd name="T14" fmla="*/ 9 w 15"/>
                <a:gd name="T15" fmla="*/ 1 h 7"/>
                <a:gd name="T16" fmla="*/ 14 w 15"/>
                <a:gd name="T17" fmla="*/ 4 h 7"/>
                <a:gd name="T18" fmla="*/ 11 w 15"/>
                <a:gd name="T19" fmla="*/ 7 h 7"/>
                <a:gd name="T20" fmla="*/ 1 w 15"/>
                <a:gd name="T21" fmla="*/ 6 h 7"/>
                <a:gd name="T22" fmla="*/ 1 w 15"/>
                <a:gd name="T23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7">
                  <a:moveTo>
                    <a:pt x="1" y="5"/>
                  </a:moveTo>
                  <a:cubicBezTo>
                    <a:pt x="3" y="5"/>
                    <a:pt x="5" y="5"/>
                    <a:pt x="7" y="5"/>
                  </a:cubicBezTo>
                  <a:cubicBezTo>
                    <a:pt x="8" y="5"/>
                    <a:pt x="9" y="5"/>
                    <a:pt x="10" y="5"/>
                  </a:cubicBezTo>
                  <a:cubicBezTo>
                    <a:pt x="11" y="5"/>
                    <a:pt x="13" y="6"/>
                    <a:pt x="12" y="4"/>
                  </a:cubicBezTo>
                  <a:cubicBezTo>
                    <a:pt x="11" y="3"/>
                    <a:pt x="8" y="2"/>
                    <a:pt x="6" y="2"/>
                  </a:cubicBezTo>
                  <a:cubicBezTo>
                    <a:pt x="5" y="2"/>
                    <a:pt x="3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0"/>
                    <a:pt x="7" y="0"/>
                    <a:pt x="9" y="1"/>
                  </a:cubicBezTo>
                  <a:cubicBezTo>
                    <a:pt x="11" y="1"/>
                    <a:pt x="14" y="3"/>
                    <a:pt x="14" y="4"/>
                  </a:cubicBezTo>
                  <a:cubicBezTo>
                    <a:pt x="15" y="6"/>
                    <a:pt x="13" y="7"/>
                    <a:pt x="11" y="7"/>
                  </a:cubicBezTo>
                  <a:cubicBezTo>
                    <a:pt x="8" y="7"/>
                    <a:pt x="4" y="7"/>
                    <a:pt x="1" y="6"/>
                  </a:cubicBezTo>
                  <a:cubicBezTo>
                    <a:pt x="0" y="6"/>
                    <a:pt x="0" y="5"/>
                    <a:pt x="1" y="5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21" name="Freeform 1679">
              <a:extLst>
                <a:ext uri="{FF2B5EF4-FFF2-40B4-BE49-F238E27FC236}">
                  <a16:creationId xmlns:a16="http://schemas.microsoft.com/office/drawing/2014/main" id="{5059789B-C5C8-410E-BE2F-EEC05AC020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9701" y="1349375"/>
              <a:ext cx="19050" cy="22225"/>
            </a:xfrm>
            <a:custGeom>
              <a:avLst/>
              <a:gdLst>
                <a:gd name="T0" fmla="*/ 3 w 12"/>
                <a:gd name="T1" fmla="*/ 1 h 15"/>
                <a:gd name="T2" fmla="*/ 9 w 12"/>
                <a:gd name="T3" fmla="*/ 6 h 15"/>
                <a:gd name="T4" fmla="*/ 9 w 12"/>
                <a:gd name="T5" fmla="*/ 7 h 15"/>
                <a:gd name="T6" fmla="*/ 12 w 12"/>
                <a:gd name="T7" fmla="*/ 12 h 15"/>
                <a:gd name="T8" fmla="*/ 11 w 12"/>
                <a:gd name="T9" fmla="*/ 14 h 15"/>
                <a:gd name="T10" fmla="*/ 9 w 12"/>
                <a:gd name="T11" fmla="*/ 15 h 15"/>
                <a:gd name="T12" fmla="*/ 3 w 12"/>
                <a:gd name="T13" fmla="*/ 8 h 15"/>
                <a:gd name="T14" fmla="*/ 3 w 12"/>
                <a:gd name="T1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5">
                  <a:moveTo>
                    <a:pt x="3" y="1"/>
                  </a:moveTo>
                  <a:cubicBezTo>
                    <a:pt x="6" y="0"/>
                    <a:pt x="8" y="4"/>
                    <a:pt x="9" y="6"/>
                  </a:cubicBezTo>
                  <a:cubicBezTo>
                    <a:pt x="9" y="6"/>
                    <a:pt x="9" y="7"/>
                    <a:pt x="9" y="7"/>
                  </a:cubicBezTo>
                  <a:cubicBezTo>
                    <a:pt x="10" y="9"/>
                    <a:pt x="11" y="10"/>
                    <a:pt x="12" y="12"/>
                  </a:cubicBezTo>
                  <a:cubicBezTo>
                    <a:pt x="12" y="13"/>
                    <a:pt x="11" y="13"/>
                    <a:pt x="11" y="14"/>
                  </a:cubicBezTo>
                  <a:cubicBezTo>
                    <a:pt x="11" y="15"/>
                    <a:pt x="10" y="15"/>
                    <a:pt x="9" y="15"/>
                  </a:cubicBezTo>
                  <a:cubicBezTo>
                    <a:pt x="6" y="14"/>
                    <a:pt x="4" y="11"/>
                    <a:pt x="3" y="8"/>
                  </a:cubicBezTo>
                  <a:cubicBezTo>
                    <a:pt x="3" y="6"/>
                    <a:pt x="0" y="2"/>
                    <a:pt x="3" y="1"/>
                  </a:cubicBezTo>
                  <a:close/>
                </a:path>
              </a:pathLst>
            </a:custGeom>
            <a:solidFill>
              <a:srgbClr val="EF6A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22" name="Freeform 1680">
              <a:extLst>
                <a:ext uri="{FF2B5EF4-FFF2-40B4-BE49-F238E27FC236}">
                  <a16:creationId xmlns:a16="http://schemas.microsoft.com/office/drawing/2014/main" id="{902183FC-A037-4CD6-BC26-06B25EDEA1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289" y="1395412"/>
              <a:ext cx="11113" cy="14288"/>
            </a:xfrm>
            <a:custGeom>
              <a:avLst/>
              <a:gdLst>
                <a:gd name="T0" fmla="*/ 1 w 7"/>
                <a:gd name="T1" fmla="*/ 3 h 9"/>
                <a:gd name="T2" fmla="*/ 4 w 7"/>
                <a:gd name="T3" fmla="*/ 0 h 9"/>
                <a:gd name="T4" fmla="*/ 5 w 7"/>
                <a:gd name="T5" fmla="*/ 1 h 9"/>
                <a:gd name="T6" fmla="*/ 3 w 7"/>
                <a:gd name="T7" fmla="*/ 4 h 9"/>
                <a:gd name="T8" fmla="*/ 1 w 7"/>
                <a:gd name="T9" fmla="*/ 7 h 9"/>
                <a:gd name="T10" fmla="*/ 4 w 7"/>
                <a:gd name="T11" fmla="*/ 5 h 9"/>
                <a:gd name="T12" fmla="*/ 7 w 7"/>
                <a:gd name="T13" fmla="*/ 3 h 9"/>
                <a:gd name="T14" fmla="*/ 7 w 7"/>
                <a:gd name="T15" fmla="*/ 3 h 9"/>
                <a:gd name="T16" fmla="*/ 1 w 7"/>
                <a:gd name="T17" fmla="*/ 9 h 9"/>
                <a:gd name="T18" fmla="*/ 0 w 7"/>
                <a:gd name="T19" fmla="*/ 8 h 9"/>
                <a:gd name="T20" fmla="*/ 1 w 7"/>
                <a:gd name="T21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9">
                  <a:moveTo>
                    <a:pt x="1" y="3"/>
                  </a:moveTo>
                  <a:cubicBezTo>
                    <a:pt x="2" y="2"/>
                    <a:pt x="3" y="0"/>
                    <a:pt x="4" y="0"/>
                  </a:cubicBezTo>
                  <a:cubicBezTo>
                    <a:pt x="5" y="0"/>
                    <a:pt x="5" y="0"/>
                    <a:pt x="5" y="1"/>
                  </a:cubicBezTo>
                  <a:cubicBezTo>
                    <a:pt x="5" y="2"/>
                    <a:pt x="3" y="3"/>
                    <a:pt x="3" y="4"/>
                  </a:cubicBezTo>
                  <a:cubicBezTo>
                    <a:pt x="2" y="5"/>
                    <a:pt x="2" y="6"/>
                    <a:pt x="1" y="7"/>
                  </a:cubicBezTo>
                  <a:cubicBezTo>
                    <a:pt x="2" y="6"/>
                    <a:pt x="3" y="6"/>
                    <a:pt x="4" y="5"/>
                  </a:cubicBezTo>
                  <a:cubicBezTo>
                    <a:pt x="5" y="5"/>
                    <a:pt x="6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6"/>
                    <a:pt x="3" y="8"/>
                    <a:pt x="1" y="9"/>
                  </a:cubicBezTo>
                  <a:cubicBezTo>
                    <a:pt x="0" y="9"/>
                    <a:pt x="0" y="8"/>
                    <a:pt x="0" y="8"/>
                  </a:cubicBezTo>
                  <a:cubicBezTo>
                    <a:pt x="0" y="6"/>
                    <a:pt x="0" y="5"/>
                    <a:pt x="1" y="3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23" name="Freeform 1681">
              <a:extLst>
                <a:ext uri="{FF2B5EF4-FFF2-40B4-BE49-F238E27FC236}">
                  <a16:creationId xmlns:a16="http://schemas.microsoft.com/office/drawing/2014/main" id="{DBF51CFB-FCF8-4D59-9B08-2CA7F63A1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2726" y="1397000"/>
              <a:ext cx="20638" cy="11113"/>
            </a:xfrm>
            <a:custGeom>
              <a:avLst/>
              <a:gdLst>
                <a:gd name="T0" fmla="*/ 1 w 14"/>
                <a:gd name="T1" fmla="*/ 5 h 7"/>
                <a:gd name="T2" fmla="*/ 7 w 14"/>
                <a:gd name="T3" fmla="*/ 5 h 7"/>
                <a:gd name="T4" fmla="*/ 9 w 14"/>
                <a:gd name="T5" fmla="*/ 5 h 7"/>
                <a:gd name="T6" fmla="*/ 11 w 14"/>
                <a:gd name="T7" fmla="*/ 4 h 7"/>
                <a:gd name="T8" fmla="*/ 6 w 14"/>
                <a:gd name="T9" fmla="*/ 2 h 7"/>
                <a:gd name="T10" fmla="*/ 1 w 14"/>
                <a:gd name="T11" fmla="*/ 2 h 7"/>
                <a:gd name="T12" fmla="*/ 1 w 14"/>
                <a:gd name="T13" fmla="*/ 1 h 7"/>
                <a:gd name="T14" fmla="*/ 8 w 14"/>
                <a:gd name="T15" fmla="*/ 1 h 7"/>
                <a:gd name="T16" fmla="*/ 14 w 14"/>
                <a:gd name="T17" fmla="*/ 4 h 7"/>
                <a:gd name="T18" fmla="*/ 11 w 14"/>
                <a:gd name="T19" fmla="*/ 7 h 7"/>
                <a:gd name="T20" fmla="*/ 0 w 14"/>
                <a:gd name="T21" fmla="*/ 6 h 7"/>
                <a:gd name="T22" fmla="*/ 1 w 14"/>
                <a:gd name="T23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7">
                  <a:moveTo>
                    <a:pt x="1" y="5"/>
                  </a:moveTo>
                  <a:cubicBezTo>
                    <a:pt x="2" y="5"/>
                    <a:pt x="5" y="5"/>
                    <a:pt x="7" y="5"/>
                  </a:cubicBezTo>
                  <a:cubicBezTo>
                    <a:pt x="7" y="5"/>
                    <a:pt x="8" y="5"/>
                    <a:pt x="9" y="5"/>
                  </a:cubicBezTo>
                  <a:cubicBezTo>
                    <a:pt x="10" y="5"/>
                    <a:pt x="13" y="6"/>
                    <a:pt x="11" y="4"/>
                  </a:cubicBezTo>
                  <a:cubicBezTo>
                    <a:pt x="10" y="3"/>
                    <a:pt x="8" y="2"/>
                    <a:pt x="6" y="2"/>
                  </a:cubicBezTo>
                  <a:cubicBezTo>
                    <a:pt x="4" y="2"/>
                    <a:pt x="2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6" y="0"/>
                    <a:pt x="8" y="1"/>
                  </a:cubicBezTo>
                  <a:cubicBezTo>
                    <a:pt x="10" y="1"/>
                    <a:pt x="13" y="3"/>
                    <a:pt x="14" y="4"/>
                  </a:cubicBezTo>
                  <a:cubicBezTo>
                    <a:pt x="14" y="6"/>
                    <a:pt x="12" y="7"/>
                    <a:pt x="11" y="7"/>
                  </a:cubicBezTo>
                  <a:cubicBezTo>
                    <a:pt x="7" y="7"/>
                    <a:pt x="3" y="7"/>
                    <a:pt x="0" y="6"/>
                  </a:cubicBezTo>
                  <a:cubicBezTo>
                    <a:pt x="0" y="6"/>
                    <a:pt x="0" y="5"/>
                    <a:pt x="1" y="5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24" name="Freeform 1682">
              <a:extLst>
                <a:ext uri="{FF2B5EF4-FFF2-40B4-BE49-F238E27FC236}">
                  <a16:creationId xmlns:a16="http://schemas.microsoft.com/office/drawing/2014/main" id="{FFA6CC74-68A2-4825-99A5-2CBDDC406A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0176" y="1395412"/>
              <a:ext cx="17463" cy="22225"/>
            </a:xfrm>
            <a:custGeom>
              <a:avLst/>
              <a:gdLst>
                <a:gd name="T0" fmla="*/ 3 w 11"/>
                <a:gd name="T1" fmla="*/ 1 h 15"/>
                <a:gd name="T2" fmla="*/ 8 w 11"/>
                <a:gd name="T3" fmla="*/ 5 h 15"/>
                <a:gd name="T4" fmla="*/ 9 w 11"/>
                <a:gd name="T5" fmla="*/ 7 h 15"/>
                <a:gd name="T6" fmla="*/ 11 w 11"/>
                <a:gd name="T7" fmla="*/ 12 h 15"/>
                <a:gd name="T8" fmla="*/ 10 w 11"/>
                <a:gd name="T9" fmla="*/ 14 h 15"/>
                <a:gd name="T10" fmla="*/ 8 w 11"/>
                <a:gd name="T11" fmla="*/ 15 h 15"/>
                <a:gd name="T12" fmla="*/ 3 w 11"/>
                <a:gd name="T13" fmla="*/ 8 h 15"/>
                <a:gd name="T14" fmla="*/ 3 w 11"/>
                <a:gd name="T1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5">
                  <a:moveTo>
                    <a:pt x="3" y="1"/>
                  </a:moveTo>
                  <a:cubicBezTo>
                    <a:pt x="5" y="0"/>
                    <a:pt x="7" y="4"/>
                    <a:pt x="8" y="5"/>
                  </a:cubicBezTo>
                  <a:cubicBezTo>
                    <a:pt x="8" y="6"/>
                    <a:pt x="9" y="6"/>
                    <a:pt x="9" y="7"/>
                  </a:cubicBezTo>
                  <a:cubicBezTo>
                    <a:pt x="10" y="9"/>
                    <a:pt x="11" y="10"/>
                    <a:pt x="11" y="12"/>
                  </a:cubicBezTo>
                  <a:cubicBezTo>
                    <a:pt x="11" y="13"/>
                    <a:pt x="11" y="13"/>
                    <a:pt x="10" y="14"/>
                  </a:cubicBezTo>
                  <a:cubicBezTo>
                    <a:pt x="11" y="15"/>
                    <a:pt x="9" y="15"/>
                    <a:pt x="8" y="15"/>
                  </a:cubicBezTo>
                  <a:cubicBezTo>
                    <a:pt x="5" y="14"/>
                    <a:pt x="4" y="10"/>
                    <a:pt x="3" y="8"/>
                  </a:cubicBezTo>
                  <a:cubicBezTo>
                    <a:pt x="2" y="6"/>
                    <a:pt x="0" y="2"/>
                    <a:pt x="3" y="1"/>
                  </a:cubicBezTo>
                  <a:close/>
                </a:path>
              </a:pathLst>
            </a:custGeom>
            <a:solidFill>
              <a:srgbClr val="EF6A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25" name="Freeform 1683">
              <a:extLst>
                <a:ext uri="{FF2B5EF4-FFF2-40B4-BE49-F238E27FC236}">
                  <a16:creationId xmlns:a16="http://schemas.microsoft.com/office/drawing/2014/main" id="{2157E2C1-EB07-4552-9012-13EC20586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8114" y="1444625"/>
              <a:ext cx="11113" cy="12700"/>
            </a:xfrm>
            <a:custGeom>
              <a:avLst/>
              <a:gdLst>
                <a:gd name="T0" fmla="*/ 1 w 7"/>
                <a:gd name="T1" fmla="*/ 3 h 9"/>
                <a:gd name="T2" fmla="*/ 4 w 7"/>
                <a:gd name="T3" fmla="*/ 0 h 9"/>
                <a:gd name="T4" fmla="*/ 5 w 7"/>
                <a:gd name="T5" fmla="*/ 1 h 9"/>
                <a:gd name="T6" fmla="*/ 3 w 7"/>
                <a:gd name="T7" fmla="*/ 4 h 9"/>
                <a:gd name="T8" fmla="*/ 1 w 7"/>
                <a:gd name="T9" fmla="*/ 7 h 9"/>
                <a:gd name="T10" fmla="*/ 4 w 7"/>
                <a:gd name="T11" fmla="*/ 5 h 9"/>
                <a:gd name="T12" fmla="*/ 7 w 7"/>
                <a:gd name="T13" fmla="*/ 3 h 9"/>
                <a:gd name="T14" fmla="*/ 7 w 7"/>
                <a:gd name="T15" fmla="*/ 3 h 9"/>
                <a:gd name="T16" fmla="*/ 0 w 7"/>
                <a:gd name="T17" fmla="*/ 9 h 9"/>
                <a:gd name="T18" fmla="*/ 0 w 7"/>
                <a:gd name="T19" fmla="*/ 8 h 9"/>
                <a:gd name="T20" fmla="*/ 1 w 7"/>
                <a:gd name="T21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9">
                  <a:moveTo>
                    <a:pt x="1" y="3"/>
                  </a:moveTo>
                  <a:cubicBezTo>
                    <a:pt x="1" y="2"/>
                    <a:pt x="3" y="0"/>
                    <a:pt x="4" y="0"/>
                  </a:cubicBezTo>
                  <a:cubicBezTo>
                    <a:pt x="5" y="0"/>
                    <a:pt x="5" y="0"/>
                    <a:pt x="5" y="1"/>
                  </a:cubicBezTo>
                  <a:cubicBezTo>
                    <a:pt x="5" y="2"/>
                    <a:pt x="3" y="3"/>
                    <a:pt x="3" y="4"/>
                  </a:cubicBezTo>
                  <a:cubicBezTo>
                    <a:pt x="2" y="5"/>
                    <a:pt x="2" y="6"/>
                    <a:pt x="1" y="7"/>
                  </a:cubicBezTo>
                  <a:cubicBezTo>
                    <a:pt x="2" y="7"/>
                    <a:pt x="3" y="6"/>
                    <a:pt x="4" y="5"/>
                  </a:cubicBezTo>
                  <a:cubicBezTo>
                    <a:pt x="5" y="5"/>
                    <a:pt x="6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6"/>
                    <a:pt x="3" y="8"/>
                    <a:pt x="0" y="9"/>
                  </a:cubicBezTo>
                  <a:cubicBezTo>
                    <a:pt x="0" y="9"/>
                    <a:pt x="0" y="8"/>
                    <a:pt x="0" y="8"/>
                  </a:cubicBezTo>
                  <a:cubicBezTo>
                    <a:pt x="0" y="6"/>
                    <a:pt x="0" y="5"/>
                    <a:pt x="1" y="3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26" name="Freeform 1684">
              <a:extLst>
                <a:ext uri="{FF2B5EF4-FFF2-40B4-BE49-F238E27FC236}">
                  <a16:creationId xmlns:a16="http://schemas.microsoft.com/office/drawing/2014/main" id="{07F1B0A7-9866-4801-BB40-7DBB1B8EC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5901" y="1446212"/>
              <a:ext cx="23813" cy="11113"/>
            </a:xfrm>
            <a:custGeom>
              <a:avLst/>
              <a:gdLst>
                <a:gd name="T0" fmla="*/ 1 w 15"/>
                <a:gd name="T1" fmla="*/ 5 h 7"/>
                <a:gd name="T2" fmla="*/ 7 w 15"/>
                <a:gd name="T3" fmla="*/ 5 h 7"/>
                <a:gd name="T4" fmla="*/ 9 w 15"/>
                <a:gd name="T5" fmla="*/ 5 h 7"/>
                <a:gd name="T6" fmla="*/ 12 w 15"/>
                <a:gd name="T7" fmla="*/ 4 h 7"/>
                <a:gd name="T8" fmla="*/ 6 w 15"/>
                <a:gd name="T9" fmla="*/ 2 h 7"/>
                <a:gd name="T10" fmla="*/ 1 w 15"/>
                <a:gd name="T11" fmla="*/ 1 h 7"/>
                <a:gd name="T12" fmla="*/ 1 w 15"/>
                <a:gd name="T13" fmla="*/ 1 h 7"/>
                <a:gd name="T14" fmla="*/ 9 w 15"/>
                <a:gd name="T15" fmla="*/ 1 h 7"/>
                <a:gd name="T16" fmla="*/ 14 w 15"/>
                <a:gd name="T17" fmla="*/ 4 h 7"/>
                <a:gd name="T18" fmla="*/ 11 w 15"/>
                <a:gd name="T19" fmla="*/ 6 h 7"/>
                <a:gd name="T20" fmla="*/ 1 w 15"/>
                <a:gd name="T21" fmla="*/ 6 h 7"/>
                <a:gd name="T22" fmla="*/ 1 w 15"/>
                <a:gd name="T23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7">
                  <a:moveTo>
                    <a:pt x="1" y="5"/>
                  </a:moveTo>
                  <a:cubicBezTo>
                    <a:pt x="3" y="4"/>
                    <a:pt x="5" y="5"/>
                    <a:pt x="7" y="5"/>
                  </a:cubicBezTo>
                  <a:cubicBezTo>
                    <a:pt x="8" y="5"/>
                    <a:pt x="8" y="5"/>
                    <a:pt x="9" y="5"/>
                  </a:cubicBezTo>
                  <a:cubicBezTo>
                    <a:pt x="10" y="5"/>
                    <a:pt x="13" y="5"/>
                    <a:pt x="12" y="4"/>
                  </a:cubicBezTo>
                  <a:cubicBezTo>
                    <a:pt x="11" y="3"/>
                    <a:pt x="8" y="2"/>
                    <a:pt x="6" y="2"/>
                  </a:cubicBezTo>
                  <a:cubicBezTo>
                    <a:pt x="4" y="1"/>
                    <a:pt x="3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3" y="0"/>
                    <a:pt x="7" y="0"/>
                    <a:pt x="9" y="1"/>
                  </a:cubicBezTo>
                  <a:cubicBezTo>
                    <a:pt x="11" y="1"/>
                    <a:pt x="13" y="2"/>
                    <a:pt x="14" y="4"/>
                  </a:cubicBezTo>
                  <a:cubicBezTo>
                    <a:pt x="15" y="6"/>
                    <a:pt x="12" y="6"/>
                    <a:pt x="11" y="6"/>
                  </a:cubicBezTo>
                  <a:cubicBezTo>
                    <a:pt x="8" y="7"/>
                    <a:pt x="4" y="7"/>
                    <a:pt x="1" y="6"/>
                  </a:cubicBezTo>
                  <a:cubicBezTo>
                    <a:pt x="0" y="6"/>
                    <a:pt x="0" y="5"/>
                    <a:pt x="1" y="5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27" name="Freeform 1685">
              <a:extLst>
                <a:ext uri="{FF2B5EF4-FFF2-40B4-BE49-F238E27FC236}">
                  <a16:creationId xmlns:a16="http://schemas.microsoft.com/office/drawing/2014/main" id="{F8AC9137-E8C3-4711-A1F4-B4D540D3D2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7001" y="1444625"/>
              <a:ext cx="17463" cy="22225"/>
            </a:xfrm>
            <a:custGeom>
              <a:avLst/>
              <a:gdLst>
                <a:gd name="T0" fmla="*/ 3 w 11"/>
                <a:gd name="T1" fmla="*/ 1 h 15"/>
                <a:gd name="T2" fmla="*/ 8 w 11"/>
                <a:gd name="T3" fmla="*/ 5 h 15"/>
                <a:gd name="T4" fmla="*/ 9 w 11"/>
                <a:gd name="T5" fmla="*/ 7 h 15"/>
                <a:gd name="T6" fmla="*/ 11 w 11"/>
                <a:gd name="T7" fmla="*/ 12 h 15"/>
                <a:gd name="T8" fmla="*/ 10 w 11"/>
                <a:gd name="T9" fmla="*/ 14 h 15"/>
                <a:gd name="T10" fmla="*/ 8 w 11"/>
                <a:gd name="T11" fmla="*/ 15 h 15"/>
                <a:gd name="T12" fmla="*/ 2 w 11"/>
                <a:gd name="T13" fmla="*/ 8 h 15"/>
                <a:gd name="T14" fmla="*/ 3 w 11"/>
                <a:gd name="T1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5">
                  <a:moveTo>
                    <a:pt x="3" y="1"/>
                  </a:moveTo>
                  <a:cubicBezTo>
                    <a:pt x="5" y="0"/>
                    <a:pt x="7" y="4"/>
                    <a:pt x="8" y="5"/>
                  </a:cubicBezTo>
                  <a:cubicBezTo>
                    <a:pt x="8" y="6"/>
                    <a:pt x="9" y="6"/>
                    <a:pt x="9" y="7"/>
                  </a:cubicBezTo>
                  <a:cubicBezTo>
                    <a:pt x="10" y="9"/>
                    <a:pt x="10" y="10"/>
                    <a:pt x="11" y="12"/>
                  </a:cubicBezTo>
                  <a:cubicBezTo>
                    <a:pt x="11" y="13"/>
                    <a:pt x="11" y="13"/>
                    <a:pt x="10" y="14"/>
                  </a:cubicBezTo>
                  <a:cubicBezTo>
                    <a:pt x="10" y="15"/>
                    <a:pt x="9" y="15"/>
                    <a:pt x="8" y="15"/>
                  </a:cubicBezTo>
                  <a:cubicBezTo>
                    <a:pt x="5" y="14"/>
                    <a:pt x="4" y="10"/>
                    <a:pt x="2" y="8"/>
                  </a:cubicBezTo>
                  <a:cubicBezTo>
                    <a:pt x="2" y="6"/>
                    <a:pt x="0" y="2"/>
                    <a:pt x="3" y="1"/>
                  </a:cubicBezTo>
                  <a:close/>
                </a:path>
              </a:pathLst>
            </a:custGeom>
            <a:solidFill>
              <a:srgbClr val="EF6A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228" name="组合 221">
            <a:extLst>
              <a:ext uri="{FF2B5EF4-FFF2-40B4-BE49-F238E27FC236}">
                <a16:creationId xmlns:a16="http://schemas.microsoft.com/office/drawing/2014/main" id="{E9EE46CE-1C68-4B6E-AFCC-AD0934B94683}"/>
              </a:ext>
            </a:extLst>
          </p:cNvPr>
          <p:cNvGrpSpPr/>
          <p:nvPr/>
        </p:nvGrpSpPr>
        <p:grpSpPr>
          <a:xfrm>
            <a:off x="10292367" y="5658799"/>
            <a:ext cx="786854" cy="873260"/>
            <a:chOff x="-2033679" y="889419"/>
            <a:chExt cx="463503" cy="619473"/>
          </a:xfrm>
        </p:grpSpPr>
        <p:pic>
          <p:nvPicPr>
            <p:cNvPr id="229" name="Picture 10" descr="E:\丫头\png\小人\卡通类素材\ry.png">
              <a:extLst>
                <a:ext uri="{FF2B5EF4-FFF2-40B4-BE49-F238E27FC236}">
                  <a16:creationId xmlns:a16="http://schemas.microsoft.com/office/drawing/2014/main" id="{D9CD60C3-D148-43AA-A0DD-857F299E12E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0" name="Picture 10" descr="E:\丫头\png\小人\卡通类素材\ry.png">
              <a:extLst>
                <a:ext uri="{FF2B5EF4-FFF2-40B4-BE49-F238E27FC236}">
                  <a16:creationId xmlns:a16="http://schemas.microsoft.com/office/drawing/2014/main" id="{11957522-107B-45FE-8D3C-23A2BB89067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图片 16">
            <a:extLst>
              <a:ext uri="{FF2B5EF4-FFF2-40B4-BE49-F238E27FC236}">
                <a16:creationId xmlns:a16="http://schemas.microsoft.com/office/drawing/2014/main" id="{11AA59B1-0835-41CA-90E4-DCB405F31D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594" y="264886"/>
            <a:ext cx="1534028" cy="1492540"/>
          </a:xfrm>
          <a:prstGeom prst="rect">
            <a:avLst/>
          </a:prstGeom>
        </p:spPr>
      </p:pic>
      <p:sp>
        <p:nvSpPr>
          <p:cNvPr id="116" name="TextBox 115"/>
          <p:cNvSpPr txBox="1"/>
          <p:nvPr/>
        </p:nvSpPr>
        <p:spPr>
          <a:xfrm>
            <a:off x="2873264" y="1203313"/>
            <a:ext cx="714691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indent="-1371600" algn="ctr">
              <a:buAutoNum type="arabicPeriod"/>
            </a:pPr>
            <a:r>
              <a:rPr lang="en-US" sz="8000" b="1" dirty="0" err="1"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8000" b="1" dirty="0" err="1"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endParaRPr lang="en-US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6571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>
            <a:latin typeface="Noto Sans S Chinese DemiLight" panose="020B0400000000000000" pitchFamily="34" charset="-122"/>
            <a:ea typeface="Noto Sans S Chinese DemiLight" panose="020B04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247</TotalTime>
  <Words>5</Words>
  <Application>Microsoft Office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等线</vt:lpstr>
      <vt:lpstr>inpin heiti</vt:lpstr>
      <vt:lpstr>Noto Sans S Chinese DemiLight</vt:lpstr>
      <vt:lpstr>站酷快乐体2016修订版</vt:lpstr>
      <vt:lpstr>Office 主题​​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 Hương 0354473852</dc:creator>
  <cp:lastModifiedBy>Admin</cp:lastModifiedBy>
  <cp:revision>14</cp:revision>
  <dcterms:created xsi:type="dcterms:W3CDTF">2022-08-30T15:02:56Z</dcterms:created>
  <dcterms:modified xsi:type="dcterms:W3CDTF">2025-01-16T15:32:40Z</dcterms:modified>
</cp:coreProperties>
</file>