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D5"/>
    <a:srgbClr val="ABFFD1"/>
    <a:srgbClr val="CDFFE4"/>
    <a:srgbClr val="E5FFF1"/>
    <a:srgbClr val="B9FFD9"/>
    <a:srgbClr val="FFD9D9"/>
    <a:srgbClr val="DDF0C8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2308" autoAdjust="0"/>
  </p:normalViewPr>
  <p:slideViewPr>
    <p:cSldViewPr>
      <p:cViewPr varScale="1">
        <p:scale>
          <a:sx n="43" d="100"/>
          <a:sy n="43" d="100"/>
        </p:scale>
        <p:origin x="8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30E30-F7F5-4952-A99C-27C7863A91A6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8D393-A9B3-4551-B9AA-5AD3399F4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4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DDDEDE3C-9869-BA68-3264-CFBDDFBB7B8A}"/>
              </a:ext>
            </a:extLst>
          </p:cNvPr>
          <p:cNvSpPr/>
          <p:nvPr/>
        </p:nvSpPr>
        <p:spPr>
          <a:xfrm rot="8291601" flipH="1">
            <a:off x="16131651" y="-570891"/>
            <a:ext cx="1807902" cy="1735907"/>
          </a:xfrm>
          <a:custGeom>
            <a:avLst/>
            <a:gdLst/>
            <a:ahLst/>
            <a:cxnLst/>
            <a:rect l="l" t="t" r="r" b="b"/>
            <a:pathLst>
              <a:path w="1988444" h="1542990">
                <a:moveTo>
                  <a:pt x="1988444" y="0"/>
                </a:moveTo>
                <a:lnTo>
                  <a:pt x="0" y="0"/>
                </a:lnTo>
                <a:lnTo>
                  <a:pt x="0" y="1542989"/>
                </a:lnTo>
                <a:lnTo>
                  <a:pt x="1988444" y="1542989"/>
                </a:lnTo>
                <a:lnTo>
                  <a:pt x="198844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70B8E04C-F888-C5F7-AB56-2ABBF209FA02}"/>
              </a:ext>
            </a:extLst>
          </p:cNvPr>
          <p:cNvSpPr/>
          <p:nvPr/>
        </p:nvSpPr>
        <p:spPr>
          <a:xfrm>
            <a:off x="-32657" y="9105901"/>
            <a:ext cx="1404257" cy="1170214"/>
          </a:xfrm>
          <a:custGeom>
            <a:avLst/>
            <a:gdLst/>
            <a:ahLst/>
            <a:cxnLst/>
            <a:rect l="l" t="t" r="r" b="b"/>
            <a:pathLst>
              <a:path w="1087854" h="826769">
                <a:moveTo>
                  <a:pt x="0" y="0"/>
                </a:moveTo>
                <a:lnTo>
                  <a:pt x="1087854" y="0"/>
                </a:lnTo>
                <a:lnTo>
                  <a:pt x="1087854" y="826769"/>
                </a:lnTo>
                <a:lnTo>
                  <a:pt x="0" y="8267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8716BF92-51AB-6830-1A6B-AD7F51F0CC97}"/>
              </a:ext>
            </a:extLst>
          </p:cNvPr>
          <p:cNvSpPr/>
          <p:nvPr/>
        </p:nvSpPr>
        <p:spPr>
          <a:xfrm>
            <a:off x="-32657" y="1028701"/>
            <a:ext cx="9710057" cy="2057399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8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+ 2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AFC3F9-5BB1-4B13-72D7-5EC06C775C0A}"/>
              </a:ext>
            </a:extLst>
          </p:cNvPr>
          <p:cNvSpPr txBox="1"/>
          <p:nvPr/>
        </p:nvSpPr>
        <p:spPr>
          <a:xfrm>
            <a:off x="1600200" y="3162300"/>
            <a:ext cx="15316200" cy="3904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ÔN TẬP VÀ ĐÁNH GIÁ </a:t>
            </a:r>
          </a:p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CUỐI HỌC KÌ 1</a:t>
            </a:r>
            <a:endParaRPr lang="en-US" sz="88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5">
            <a:extLst>
              <a:ext uri="{FF2B5EF4-FFF2-40B4-BE49-F238E27FC236}">
                <a16:creationId xmlns:a16="http://schemas.microsoft.com/office/drawing/2014/main" id="{2AD2986F-EB1B-67F9-7317-2FE5B8FEE8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3472538" y="7452175"/>
            <a:ext cx="11342923" cy="3090946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13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Colorful Pastel Cute Creative Portfolio Presentation</dc:title>
  <dc:creator>Linh Phan</dc:creator>
  <cp:lastModifiedBy>Admin</cp:lastModifiedBy>
  <cp:revision>38</cp:revision>
  <dcterms:created xsi:type="dcterms:W3CDTF">2006-08-16T00:00:00Z</dcterms:created>
  <dcterms:modified xsi:type="dcterms:W3CDTF">2025-01-16T15:39:43Z</dcterms:modified>
  <dc:identifier>DAFoIauNupg</dc:identifier>
</cp:coreProperties>
</file>