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F698"/>
    <a:srgbClr val="8FFF92"/>
    <a:srgbClr val="00BC00"/>
    <a:srgbClr val="ABFFAB"/>
    <a:srgbClr val="D5FFD6"/>
    <a:srgbClr val="D2E9FE"/>
    <a:srgbClr val="FFE7F0"/>
    <a:srgbClr val="FE4C83"/>
    <a:srgbClr val="FFE7D5"/>
    <a:srgbClr val="ACD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079" autoAdjust="0"/>
  </p:normalViewPr>
  <p:slideViewPr>
    <p:cSldViewPr snapToGrid="0">
      <p:cViewPr varScale="1">
        <p:scale>
          <a:sx n="62" d="100"/>
          <a:sy n="62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8D192-19FA-B3FD-54D7-5BB9003AF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05F88C-C4F4-328D-87AB-CFBFF4B2B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EC55E-AABC-0258-A371-761B753386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BE7B2-942A-DA45-774D-A3EEC6498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A59AC-1DFD-52FD-0DB0-30185A868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45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E50AD-4475-E58D-C5CC-5439D17E5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4051A-BC5A-49CD-996B-3EA7CA8D7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A3E4E-61C4-97BF-76F0-7E943C23A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8E6A9-3C67-FA11-0220-02FF2312A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7E4B5-2559-1EE6-923E-A5D393507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4C400C-FB21-C68A-96AD-116D1B6D8F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BFBD95-E035-E492-BE72-FA7B7E5FB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B7A4B-8D18-2064-76D7-01710B7EB6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493F0-945D-CBEF-00E0-130BCB424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32077-2F1B-EBCA-B4CE-7F78AC08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15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D8734-30AF-E74D-08A9-FA2B7E34F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07A9-CC25-6531-DC5D-F5CCF4EB9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D9519-A081-888A-F2A5-27FC21B3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34C23-634D-7B12-9B46-79B6A4CA1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ADB81-9AF1-BB05-9269-E30A31F00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126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83E38-8BBE-2CBE-3769-B497FB1E4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0B9BB-8EA0-06EE-E78A-512766E27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4A5E5-A4EE-9EC9-121D-7D63292D2F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E41FA-1065-CBC0-40C0-B71291065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74932-3B4E-9EA5-21E7-266686588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2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9B9B7-BE28-812A-A4EB-DA578FD4B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BEABF-DB87-ADEA-B662-5B7C67B20F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47250-5B87-EE5F-022D-62C1FDA3E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3DF6FC-EC73-444D-F02F-4432E4912E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7599B-686B-8DD4-DDE0-F7B3B3E6B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10C65-F02B-2D87-5062-7783327B5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19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20196-A789-F0ED-4D34-AD185E9D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BCF63-6270-FED1-061F-9836E7FBC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55BCBD-EE7F-348E-0230-3BEF50703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B6095C-3235-2C4F-09C5-07C0B01679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7EAD3A-1717-5C4C-00C1-A1B1ABF433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21D7E-C42B-EFCE-D6EA-03E84CC2B8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3E656F-8064-4FBC-D89C-6983CD50E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68D052-4DAB-F1EA-0675-9B4229087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6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169E7-101B-7A09-2931-EA41C1A63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74DB15-7567-2F19-9DA4-805C5C1DE6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E4D25-6148-18E1-38A2-79A0B7183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61E9F7-1E46-BEE4-17F2-D13D25E7C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1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0D99C-DDC1-3528-9F41-776ADC9FFD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B7534E-FF0A-298B-6B55-2F216BD24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37A7E-54F5-8E5A-5AE8-B01618EA4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4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35123-31D2-4B8A-10C5-3D2015B84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F87D-01E9-664B-7D3C-F44ED15DC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F4662E-C3AF-212F-AF04-24B4153AD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826D3-C272-B1D9-018D-3D383E5AB8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83C26F-93CE-FB49-6875-8018F36B3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03A06-D914-9D8F-861A-7813A8BDF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2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9EA06-997C-E02B-532D-0001022C6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20138F-D581-C7B9-CA37-8B8DF4573D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DCD620-2D76-4F7B-7CFE-C7AE2EA56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E39216-F502-8F58-4075-89A21799CF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8AB817-EC74-9C61-6AB2-810422004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BE123-C511-C357-533B-697A364F4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28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ound pink label with white text and a black background&#10;&#10;Description automatically generated">
            <a:extLst>
              <a:ext uri="{FF2B5EF4-FFF2-40B4-BE49-F238E27FC236}">
                <a16:creationId xmlns:a16="http://schemas.microsoft.com/office/drawing/2014/main" id="{687658C6-FA7F-59F0-D5E5-86909E90A52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8496" y="0"/>
            <a:ext cx="1698465" cy="16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67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room with a desk and a lamp&#10;&#10;Description automatically generated">
            <a:extLst>
              <a:ext uri="{FF2B5EF4-FFF2-40B4-BE49-F238E27FC236}">
                <a16:creationId xmlns:a16="http://schemas.microsoft.com/office/drawing/2014/main" id="{FA119BCA-1FBA-D518-9625-434189AE13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" r="578"/>
          <a:stretch/>
        </p:blipFill>
        <p:spPr>
          <a:xfrm>
            <a:off x="4" y="0"/>
            <a:ext cx="12191996" cy="6857998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83923C4-28FC-9558-0DD1-E6585527E867}"/>
              </a:ext>
            </a:extLst>
          </p:cNvPr>
          <p:cNvSpPr/>
          <p:nvPr/>
        </p:nvSpPr>
        <p:spPr>
          <a:xfrm>
            <a:off x="3477763" y="314970"/>
            <a:ext cx="8465318" cy="4608721"/>
          </a:xfrm>
          <a:custGeom>
            <a:avLst/>
            <a:gdLst>
              <a:gd name="connsiteX0" fmla="*/ 0 w 8465318"/>
              <a:gd name="connsiteY0" fmla="*/ 768136 h 4608721"/>
              <a:gd name="connsiteX1" fmla="*/ 768136 w 8465318"/>
              <a:gd name="connsiteY1" fmla="*/ 0 h 4608721"/>
              <a:gd name="connsiteX2" fmla="*/ 7697182 w 8465318"/>
              <a:gd name="connsiteY2" fmla="*/ 0 h 4608721"/>
              <a:gd name="connsiteX3" fmla="*/ 8465318 w 8465318"/>
              <a:gd name="connsiteY3" fmla="*/ 768136 h 4608721"/>
              <a:gd name="connsiteX4" fmla="*/ 8465318 w 8465318"/>
              <a:gd name="connsiteY4" fmla="*/ 3840585 h 4608721"/>
              <a:gd name="connsiteX5" fmla="*/ 7697182 w 8465318"/>
              <a:gd name="connsiteY5" fmla="*/ 4608721 h 4608721"/>
              <a:gd name="connsiteX6" fmla="*/ 768136 w 8465318"/>
              <a:gd name="connsiteY6" fmla="*/ 4608721 h 4608721"/>
              <a:gd name="connsiteX7" fmla="*/ 0 w 8465318"/>
              <a:gd name="connsiteY7" fmla="*/ 3840585 h 4608721"/>
              <a:gd name="connsiteX8" fmla="*/ 0 w 8465318"/>
              <a:gd name="connsiteY8" fmla="*/ 768136 h 460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65318" h="4608721" fill="none" extrusionOk="0">
                <a:moveTo>
                  <a:pt x="0" y="768136"/>
                </a:moveTo>
                <a:cubicBezTo>
                  <a:pt x="-51311" y="335607"/>
                  <a:pt x="364064" y="16486"/>
                  <a:pt x="768136" y="0"/>
                </a:cubicBezTo>
                <a:cubicBezTo>
                  <a:pt x="3155073" y="130954"/>
                  <a:pt x="5878183" y="43574"/>
                  <a:pt x="7697182" y="0"/>
                </a:cubicBezTo>
                <a:cubicBezTo>
                  <a:pt x="8161680" y="62026"/>
                  <a:pt x="8497301" y="383083"/>
                  <a:pt x="8465318" y="768136"/>
                </a:cubicBezTo>
                <a:cubicBezTo>
                  <a:pt x="8314879" y="1603370"/>
                  <a:pt x="8551197" y="3389970"/>
                  <a:pt x="8465318" y="3840585"/>
                </a:cubicBezTo>
                <a:cubicBezTo>
                  <a:pt x="8384042" y="4278162"/>
                  <a:pt x="8112414" y="4602513"/>
                  <a:pt x="7697182" y="4608721"/>
                </a:cubicBezTo>
                <a:cubicBezTo>
                  <a:pt x="4887636" y="4763918"/>
                  <a:pt x="3628710" y="4771741"/>
                  <a:pt x="768136" y="4608721"/>
                </a:cubicBezTo>
                <a:cubicBezTo>
                  <a:pt x="348502" y="4546558"/>
                  <a:pt x="-61390" y="4300661"/>
                  <a:pt x="0" y="3840585"/>
                </a:cubicBezTo>
                <a:cubicBezTo>
                  <a:pt x="64656" y="2562637"/>
                  <a:pt x="-17807" y="1330279"/>
                  <a:pt x="0" y="768136"/>
                </a:cubicBezTo>
                <a:close/>
              </a:path>
              <a:path w="8465318" h="4608721" stroke="0" extrusionOk="0">
                <a:moveTo>
                  <a:pt x="0" y="768136"/>
                </a:moveTo>
                <a:cubicBezTo>
                  <a:pt x="-67941" y="301999"/>
                  <a:pt x="310962" y="12365"/>
                  <a:pt x="768136" y="0"/>
                </a:cubicBezTo>
                <a:cubicBezTo>
                  <a:pt x="2036685" y="132882"/>
                  <a:pt x="6647414" y="-84951"/>
                  <a:pt x="7697182" y="0"/>
                </a:cubicBezTo>
                <a:cubicBezTo>
                  <a:pt x="8072522" y="47744"/>
                  <a:pt x="8453932" y="406838"/>
                  <a:pt x="8465318" y="768136"/>
                </a:cubicBezTo>
                <a:cubicBezTo>
                  <a:pt x="8485505" y="1309041"/>
                  <a:pt x="8617798" y="3009130"/>
                  <a:pt x="8465318" y="3840585"/>
                </a:cubicBezTo>
                <a:cubicBezTo>
                  <a:pt x="8548470" y="4274679"/>
                  <a:pt x="8124312" y="4602754"/>
                  <a:pt x="7697182" y="4608721"/>
                </a:cubicBezTo>
                <a:cubicBezTo>
                  <a:pt x="4310713" y="4696360"/>
                  <a:pt x="3734555" y="4536042"/>
                  <a:pt x="768136" y="4608721"/>
                </a:cubicBezTo>
                <a:cubicBezTo>
                  <a:pt x="343329" y="4603216"/>
                  <a:pt x="-28309" y="4304156"/>
                  <a:pt x="0" y="3840585"/>
                </a:cubicBezTo>
                <a:cubicBezTo>
                  <a:pt x="-38581" y="2403149"/>
                  <a:pt x="63341" y="1527504"/>
                  <a:pt x="0" y="768136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 w="28575">
            <a:solidFill>
              <a:srgbClr val="002060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Hộp Văn bản 22">
            <a:extLst>
              <a:ext uri="{FF2B5EF4-FFF2-40B4-BE49-F238E27FC236}">
                <a16:creationId xmlns:a16="http://schemas.microsoft.com/office/drawing/2014/main" id="{A9D03521-E570-A200-6F7C-B61432A27C3A}"/>
              </a:ext>
            </a:extLst>
          </p:cNvPr>
          <p:cNvSpPr txBox="1"/>
          <p:nvPr/>
        </p:nvSpPr>
        <p:spPr>
          <a:xfrm>
            <a:off x="3477763" y="355482"/>
            <a:ext cx="8978584" cy="899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9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Thứ</a:t>
            </a:r>
            <a:r>
              <a:rPr lang="en-US" altLang="zh-CN" sz="39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 ...  Ngày ...  Tháng ...  </a:t>
            </a:r>
            <a:r>
              <a:rPr lang="en-US" altLang="zh-CN" sz="39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năm</a:t>
            </a:r>
            <a:r>
              <a:rPr lang="en-US" altLang="zh-CN" sz="39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...…</a:t>
            </a:r>
          </a:p>
        </p:txBody>
      </p:sp>
      <p:pic>
        <p:nvPicPr>
          <p:cNvPr id="16" name="Picture 15" descr="A cartoon of a child wearing a red and white outfit&#10;&#10;Description automatically generated">
            <a:extLst>
              <a:ext uri="{FF2B5EF4-FFF2-40B4-BE49-F238E27FC236}">
                <a16:creationId xmlns:a16="http://schemas.microsoft.com/office/drawing/2014/main" id="{DE7F278D-DE8A-99B7-48C6-4D11354785B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23"/>
          <a:stretch/>
        </p:blipFill>
        <p:spPr>
          <a:xfrm flipH="1">
            <a:off x="-45075" y="1571779"/>
            <a:ext cx="4043590" cy="509577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23F2144-21BF-40B0-642C-5E7801DFA1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2280" y="1255205"/>
            <a:ext cx="3944454" cy="115834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8E79C04-4501-6896-BCF5-C332BF43BC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4361" y="1538500"/>
            <a:ext cx="2359356" cy="163996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48F04C0-59FC-6747-8B93-AFA449B91E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11550" y="2532821"/>
            <a:ext cx="9593173" cy="136318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6C3893A-2383-5EDE-2CC2-4958ECC28A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76149" y="3828475"/>
            <a:ext cx="3718882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9528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1124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微软雅黑</vt:lpstr>
      <vt:lpstr>Aptos</vt:lpstr>
      <vt:lpstr>Aptos Display</vt:lpstr>
      <vt:lpstr>Arial</vt:lpstr>
      <vt:lpstr>Calibri</vt:lpstr>
      <vt:lpstr>Office Theme</vt:lpstr>
      <vt:lpstr>PowerPoint Presentation</vt:lpstr>
    </vt:vector>
  </TitlesOfParts>
  <Manager>9Slide.vn</Manager>
  <Company>9Slide.vn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9Slide.vn</dc:subject>
  <dc:creator>huong</dc:creator>
  <dc:description>9Slide.vn</dc:description>
  <cp:lastModifiedBy>Admin</cp:lastModifiedBy>
  <cp:revision>79</cp:revision>
  <dcterms:created xsi:type="dcterms:W3CDTF">2023-08-13T10:22:32Z</dcterms:created>
  <dcterms:modified xsi:type="dcterms:W3CDTF">2025-01-16T15:47:54Z</dcterms:modified>
  <cp:category>9Slide.vn</cp:category>
</cp:coreProperties>
</file>