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400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63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42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80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49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74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16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676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61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3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1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88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F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6">
            <a:extLst>
              <a:ext uri="{FF2B5EF4-FFF2-40B4-BE49-F238E27FC236}">
                <a16:creationId xmlns:a16="http://schemas.microsoft.com/office/drawing/2014/main" id="{5A53119A-0849-722C-0551-EE7CE8A128B8}"/>
              </a:ext>
            </a:extLst>
          </p:cNvPr>
          <p:cNvSpPr/>
          <p:nvPr/>
        </p:nvSpPr>
        <p:spPr>
          <a:xfrm>
            <a:off x="-50693" y="180772"/>
            <a:ext cx="1544757" cy="567039"/>
          </a:xfrm>
          <a:custGeom>
            <a:avLst/>
            <a:gdLst/>
            <a:ahLst/>
            <a:cxnLst/>
            <a:rect l="l" t="t" r="r" b="b"/>
            <a:pathLst>
              <a:path w="3231536" h="1498258">
                <a:moveTo>
                  <a:pt x="0" y="0"/>
                </a:moveTo>
                <a:lnTo>
                  <a:pt x="3231536" y="0"/>
                </a:lnTo>
                <a:lnTo>
                  <a:pt x="3231536" y="1498257"/>
                </a:lnTo>
                <a:lnTo>
                  <a:pt x="0" y="149825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>
              <a:defRPr/>
            </a:pPr>
            <a:endParaRPr lang="en-US" sz="12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Freeform 15"/>
          <p:cNvSpPr/>
          <p:nvPr/>
        </p:nvSpPr>
        <p:spPr>
          <a:xfrm rot="4677906">
            <a:off x="10893269" y="141100"/>
            <a:ext cx="1294735" cy="922407"/>
          </a:xfrm>
          <a:custGeom>
            <a:avLst/>
            <a:gdLst/>
            <a:ahLst/>
            <a:cxnLst/>
            <a:rect l="l" t="t" r="r" b="b"/>
            <a:pathLst>
              <a:path w="2186617" h="1642696">
                <a:moveTo>
                  <a:pt x="0" y="0"/>
                </a:moveTo>
                <a:lnTo>
                  <a:pt x="2186617" y="0"/>
                </a:lnTo>
                <a:lnTo>
                  <a:pt x="2186617" y="1642696"/>
                </a:lnTo>
                <a:lnTo>
                  <a:pt x="0" y="164269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pPr defTabSz="609630">
              <a:defRPr/>
            </a:pPr>
            <a:endParaRPr lang="en-US" sz="12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1CD0F077-CC37-2F9A-06B8-2E400EAB7F4B}"/>
              </a:ext>
            </a:extLst>
          </p:cNvPr>
          <p:cNvSpPr/>
          <p:nvPr/>
        </p:nvSpPr>
        <p:spPr>
          <a:xfrm>
            <a:off x="869540" y="1527032"/>
            <a:ext cx="10814461" cy="106200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 algn="ctr">
            <a:solidFill>
              <a:srgbClr val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1219261">
              <a:defRPr/>
            </a:pPr>
            <a:r>
              <a:rPr lang="en-US" sz="4400" b="1" kern="0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  <a:sym typeface="Arial"/>
              </a:rPr>
              <a:t>Cùng</a:t>
            </a:r>
            <a:r>
              <a:rPr lang="en-US" sz="4400" b="1" kern="0" dirty="0">
                <a:solidFill>
                  <a:srgbClr val="002060"/>
                </a:solidFill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lang="en-US" sz="4400" b="1" kern="0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  <a:sym typeface="Arial"/>
              </a:rPr>
              <a:t>lắng</a:t>
            </a:r>
            <a:r>
              <a:rPr lang="en-US" sz="4400" b="1" kern="0" dirty="0">
                <a:solidFill>
                  <a:srgbClr val="002060"/>
                </a:solidFill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lang="en-US" sz="4400" b="1" kern="0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  <a:sym typeface="Arial"/>
              </a:rPr>
              <a:t>nghe</a:t>
            </a:r>
            <a:r>
              <a:rPr lang="en-US" sz="4400" b="1" kern="0" dirty="0">
                <a:solidFill>
                  <a:srgbClr val="002060"/>
                </a:solidFill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lang="en-US" sz="4400" b="1" kern="0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  <a:sym typeface="Arial"/>
              </a:rPr>
              <a:t>bài</a:t>
            </a:r>
            <a:r>
              <a:rPr lang="en-US" sz="4400" b="1" kern="0" dirty="0">
                <a:solidFill>
                  <a:srgbClr val="002060"/>
                </a:solidFill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lang="en-US" sz="4400" b="1" kern="0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  <a:sym typeface="Arial"/>
              </a:rPr>
              <a:t>hát</a:t>
            </a:r>
            <a:r>
              <a:rPr lang="en-US" sz="4400" b="1" kern="0" dirty="0">
                <a:solidFill>
                  <a:srgbClr val="002060"/>
                </a:solidFill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lang="en-US" sz="4400" b="1" kern="0" dirty="0" err="1">
                <a:solidFill>
                  <a:srgbClr val="002060"/>
                </a:solidFill>
                <a:latin typeface="Arial"/>
                <a:cs typeface="Arial" panose="020B0604020202020204" pitchFamily="34" charset="0"/>
                <a:sym typeface="Arial"/>
              </a:rPr>
              <a:t>sau</a:t>
            </a:r>
            <a:r>
              <a:rPr lang="en-US" sz="4400" b="1" kern="0" dirty="0">
                <a:solidFill>
                  <a:srgbClr val="002060"/>
                </a:solidFill>
                <a:latin typeface="Arial"/>
                <a:cs typeface="Arial" panose="020B0604020202020204" pitchFamily="34" charset="0"/>
                <a:sym typeface="Arial"/>
              </a:rPr>
              <a:t>:</a:t>
            </a:r>
            <a:endParaRPr lang="vi-VN" sz="4400" b="1" kern="0" dirty="0">
              <a:solidFill>
                <a:srgbClr val="002060"/>
              </a:solidFill>
              <a:latin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1B87A1-8D0C-A506-74E6-62025F59B231}"/>
              </a:ext>
            </a:extLst>
          </p:cNvPr>
          <p:cNvSpPr txBox="1"/>
          <p:nvPr/>
        </p:nvSpPr>
        <p:spPr>
          <a:xfrm>
            <a:off x="3822319" y="510836"/>
            <a:ext cx="4547359" cy="728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261">
              <a:defRPr/>
            </a:pPr>
            <a:r>
              <a:rPr lang="en-US" sz="4134" b="1" u="sng" kern="0" dirty="0">
                <a:solidFill>
                  <a:srgbClr val="C00000"/>
                </a:solidFill>
                <a:latin typeface="Arial"/>
                <a:cs typeface="Arial"/>
                <a:sym typeface="Arial"/>
              </a:rPr>
              <a:t>KHỞI ĐỘNG</a:t>
            </a:r>
            <a:endParaRPr lang="vi-VN" sz="4134" b="1" i="1" u="sng" kern="0" dirty="0">
              <a:solidFill>
                <a:srgbClr val="C00000"/>
              </a:solidFill>
              <a:latin typeface="Arial" panose="020B0604020202020204" pitchFamily="34" charset="0"/>
              <a:cs typeface="Arial"/>
              <a:sym typeface="Arial"/>
            </a:endParaRPr>
          </a:p>
        </p:txBody>
      </p:sp>
      <p:pic>
        <p:nvPicPr>
          <p:cNvPr id="2" name="Picture 6">
            <a:extLst>
              <a:ext uri="{FF2B5EF4-FFF2-40B4-BE49-F238E27FC236}">
                <a16:creationId xmlns:a16="http://schemas.microsoft.com/office/drawing/2014/main" id="{56854D94-BDF1-218F-AD47-B65387A1ABC9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2946400" y="2883536"/>
            <a:ext cx="5834077" cy="3974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190647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spd="med">
        <p159:morph option="byObject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Thao Tran</dc:creator>
  <cp:lastModifiedBy>Admin</cp:lastModifiedBy>
  <cp:revision>28</cp:revision>
  <dcterms:created xsi:type="dcterms:W3CDTF">2024-10-14T15:00:22Z</dcterms:created>
  <dcterms:modified xsi:type="dcterms:W3CDTF">2025-01-16T15:44:10Z</dcterms:modified>
</cp:coreProperties>
</file>