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6" r:id="rId5"/>
    <p:sldId id="273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2A321-C20F-F71F-6D3D-63195E333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5DB9F-4B57-E648-C7A5-E8966BA76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259EF-A379-AAB2-5DF6-B694FF12E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C0AF8-F36C-94F1-7A72-315750D9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D0567-D044-C119-4DF0-094EEC8B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105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554CB-B463-DE47-CEC9-19537B38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DDB91-FC24-2CE2-3974-2DEE5FFB6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2D28-AFF2-04D3-3F18-212AF05E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4316C-0491-5007-0CB5-E8D46166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61B7-0C4F-28EA-6689-8D4397E3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875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A539C-B4B6-5B8D-0B36-2C8806371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F91F4-9CC1-4BF7-B495-E27ECF41B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5551B-E93B-82C8-28AE-59E661E5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AEE74-403A-CA90-9AE4-7C1AE53F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6AC99-93FC-C2E0-3B93-5389535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23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579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608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89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939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331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347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416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77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4435-86A4-2484-E669-BF406D928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547A9-5FF5-082D-0CFB-61B3DEC99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0B4CD-B5B3-A97D-2F8A-7D315FCC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DABA3-E83B-FDBC-7BE2-572DDA9E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CFF5E-C6C0-735F-1CCF-E403B9E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30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39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62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80B0E-D1B6-F7A2-7EE5-EC6AEBBE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A6141-E4B7-98B1-9296-FF8316842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B9044-78D3-F3AE-94CE-A2A3DA642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13BC1-0D51-C086-F44C-0B8E9B75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85B8F-D9F8-4E6A-0826-BF895687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20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6F01-5AC3-B748-205A-DBC06862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84CF-7128-5176-2D35-85292C106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DAE15-2548-2A78-9726-EB22B2DD5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BED5C-6A9F-6326-B9EA-68A9C5FA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94560-6D40-0B76-23C1-92E78B65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CE95A-F10E-B31C-6CF7-C4387364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917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E33E-20BA-118E-4629-C34AF022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49D9-17F7-49DF-B461-42074AC9A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B0A4E-2DBD-4126-6D94-414EA8BCA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D9967-4AE0-8944-4C12-5EEB3D7A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76C4D-F64E-576A-A5BF-CD93F6913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EE132D-EAEB-53F3-10E4-8C366A1D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1E5D86-5A5C-3F03-D9CD-CDA12599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B4B3D0-D12B-3B7A-A17F-87B7B2DF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953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67AF-8255-493F-FE0A-69FE9137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B7195-D332-C358-ADEC-FB422E37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067C5-D7D3-BD07-7229-EF3D4CD2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E536F-E30C-6334-662D-F2813114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259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BDB5F-48D9-7D9D-F9A3-7415DD46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97FF5-D859-2090-ABDD-287714A9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81152-BC60-7786-3E21-7E611D5D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53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8128-9DCE-5819-2ABC-E3DD6F6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4A31E-CC06-C48C-2D2F-2FCC613D1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BCACF-E501-890F-A710-5A440E263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7B98F-9BED-56B5-0799-31F8157F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93CBC-24CF-3079-1A4B-ABDD931F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E263F-9218-4D9C-F02B-791F5B1E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167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D819-079F-D022-494C-CEAD3122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E98F1-01CF-2FFF-F1A8-7D84C65EE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F36B-20A2-9113-618C-0158CF95A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24628-048E-154C-1964-CB8C68AD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5C97D-DE08-879E-F6EB-8BC02030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2BFEB-A7E4-892F-2884-F26B6249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204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4A300-93F0-DB55-7E6E-31954515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2006A-11B1-F8E1-AD94-4159F962E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97CC8-8B5F-F7CA-7C9E-D747D3453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A2949-D3D6-4E38-8A76-16E0C74BB99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7C65F-51CD-D6C9-6A57-D9B2F5529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F018-920B-CEB9-F523-A719631CD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9479CB-5BF3-A84D-10C9-D7B7064ED3CE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D56002-2383-4E40-0C40-29A3F5CF1E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40655-63C6-7B95-AB42-42FFAD389E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BF5D33-6D85-A460-F699-6C7D1654BD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98590-08D7-F850-1112-2B8A486995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3BF166-A402-9A59-BDBF-6C6A4E8643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725EC2-5CDA-FF54-B91A-9D416B7248E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B1118C-D4A2-25B6-3632-F41780680D0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134818-68D1-2027-3E98-972371283D5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9DC398-8722-88AA-89B7-73A80FF5CF6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43F5BF4-D074-DDB2-BF87-1BB2AF67D08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377023-A03B-3298-92B5-0659A6071E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4A138-8E66-D6D4-8BA7-5C1FD7DCD7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AF2E3-8891-183E-5C55-FA49E3B69B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767B00-9280-7585-35B8-EBF3F05F3D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C5A350-F6B6-D24D-9B64-374571963D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E9BDA42-7E4A-A484-5A5A-64AA5F9815B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D1D1A-3440-7E06-B4EC-0C2950C8E5E8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16C47C-34FB-5866-D642-0B19FB82BE0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94A16-F2D5-4D07-595E-65A25132DC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24" Type="http://schemas.openxmlformats.org/officeDocument/2006/relationships/image" Target="../media/image14.png"/><Relationship Id="rId32" Type="http://schemas.openxmlformats.org/officeDocument/2006/relationships/image" Target="../media/image1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4.svg"/><Relationship Id="rId31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32.svg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2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44.png"/><Relationship Id="rId2" Type="http://schemas.openxmlformats.org/officeDocument/2006/relationships/image" Target="../media/image25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4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8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8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1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9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4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01.svg"/><Relationship Id="rId18" Type="http://schemas.openxmlformats.org/officeDocument/2006/relationships/image" Target="../media/image58.png"/><Relationship Id="rId3" Type="http://schemas.openxmlformats.org/officeDocument/2006/relationships/image" Target="../media/image8.svg"/><Relationship Id="rId21" Type="http://schemas.openxmlformats.org/officeDocument/2006/relationships/image" Target="../media/image32.svg"/><Relationship Id="rId7" Type="http://schemas.openxmlformats.org/officeDocument/2006/relationships/image" Target="../media/image10.svg"/><Relationship Id="rId12" Type="http://schemas.openxmlformats.org/officeDocument/2006/relationships/image" Target="../media/image56.png"/><Relationship Id="rId17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9.svg"/><Relationship Id="rId24" Type="http://schemas.openxmlformats.org/officeDocument/2006/relationships/image" Target="../media/image60.png"/><Relationship Id="rId5" Type="http://schemas.openxmlformats.org/officeDocument/2006/relationships/image" Target="../media/image30.svg"/><Relationship Id="rId15" Type="http://schemas.openxmlformats.org/officeDocument/2006/relationships/image" Target="../media/image103.svg"/><Relationship Id="rId23" Type="http://schemas.openxmlformats.org/officeDocument/2006/relationships/image" Target="../media/image107.svg"/><Relationship Id="rId10" Type="http://schemas.openxmlformats.org/officeDocument/2006/relationships/image" Target="../media/image55.png"/><Relationship Id="rId19" Type="http://schemas.openxmlformats.org/officeDocument/2006/relationships/image" Target="../media/image105.svg"/><Relationship Id="rId4" Type="http://schemas.openxmlformats.org/officeDocument/2006/relationships/image" Target="../media/image14.png"/><Relationship Id="rId9" Type="http://schemas.openxmlformats.org/officeDocument/2006/relationships/image" Target="../media/image97.svg"/><Relationship Id="rId14" Type="http://schemas.openxmlformats.org/officeDocument/2006/relationships/image" Target="../media/image57.png"/><Relationship Id="rId2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39.sv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01.svg"/><Relationship Id="rId18" Type="http://schemas.openxmlformats.org/officeDocument/2006/relationships/image" Target="../media/image58.png"/><Relationship Id="rId3" Type="http://schemas.openxmlformats.org/officeDocument/2006/relationships/image" Target="../media/image8.svg"/><Relationship Id="rId21" Type="http://schemas.openxmlformats.org/officeDocument/2006/relationships/image" Target="../media/image32.svg"/><Relationship Id="rId7" Type="http://schemas.openxmlformats.org/officeDocument/2006/relationships/image" Target="../media/image10.svg"/><Relationship Id="rId12" Type="http://schemas.openxmlformats.org/officeDocument/2006/relationships/image" Target="../media/image56.png"/><Relationship Id="rId17" Type="http://schemas.openxmlformats.org/officeDocument/2006/relationships/image" Target="../media/image26.svg"/><Relationship Id="rId25" Type="http://schemas.openxmlformats.org/officeDocument/2006/relationships/image" Target="../media/image62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9.svg"/><Relationship Id="rId24" Type="http://schemas.openxmlformats.org/officeDocument/2006/relationships/image" Target="../media/image61.png"/><Relationship Id="rId5" Type="http://schemas.openxmlformats.org/officeDocument/2006/relationships/image" Target="../media/image30.svg"/><Relationship Id="rId15" Type="http://schemas.openxmlformats.org/officeDocument/2006/relationships/image" Target="../media/image103.svg"/><Relationship Id="rId23" Type="http://schemas.openxmlformats.org/officeDocument/2006/relationships/image" Target="../media/image107.svg"/><Relationship Id="rId10" Type="http://schemas.openxmlformats.org/officeDocument/2006/relationships/image" Target="../media/image55.png"/><Relationship Id="rId19" Type="http://schemas.openxmlformats.org/officeDocument/2006/relationships/image" Target="../media/image105.svg"/><Relationship Id="rId4" Type="http://schemas.openxmlformats.org/officeDocument/2006/relationships/image" Target="../media/image14.png"/><Relationship Id="rId9" Type="http://schemas.openxmlformats.org/officeDocument/2006/relationships/image" Target="../media/image97.svg"/><Relationship Id="rId14" Type="http://schemas.openxmlformats.org/officeDocument/2006/relationships/image" Target="../media/image57.png"/><Relationship Id="rId2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39.sv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5.svg"/><Relationship Id="rId18" Type="http://schemas.openxmlformats.org/officeDocument/2006/relationships/image" Target="../media/image33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30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24" Type="http://schemas.openxmlformats.org/officeDocument/2006/relationships/image" Target="../media/image36.pn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10" Type="http://schemas.openxmlformats.org/officeDocument/2006/relationships/image" Target="../media/image29.png"/><Relationship Id="rId19" Type="http://schemas.openxmlformats.org/officeDocument/2006/relationships/image" Target="../media/image61.sv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7.svg"/><Relationship Id="rId18" Type="http://schemas.openxmlformats.org/officeDocument/2006/relationships/image" Target="../media/image34.png"/><Relationship Id="rId3" Type="http://schemas.openxmlformats.org/officeDocument/2006/relationships/image" Target="../media/image8.svg"/><Relationship Id="rId21" Type="http://schemas.openxmlformats.org/officeDocument/2006/relationships/image" Target="../media/image65.svg"/><Relationship Id="rId7" Type="http://schemas.openxmlformats.org/officeDocument/2006/relationships/image" Target="../media/image22.svg"/><Relationship Id="rId12" Type="http://schemas.openxmlformats.org/officeDocument/2006/relationships/image" Target="../media/image31.png"/><Relationship Id="rId17" Type="http://schemas.openxmlformats.org/officeDocument/2006/relationships/image" Target="../media/image61.sv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45.svg"/><Relationship Id="rId5" Type="http://schemas.openxmlformats.org/officeDocument/2006/relationships/image" Target="../media/image69.svg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10" Type="http://schemas.openxmlformats.org/officeDocument/2006/relationships/image" Target="../media/image25.png"/><Relationship Id="rId19" Type="http://schemas.openxmlformats.org/officeDocument/2006/relationships/image" Target="../media/image63.svg"/><Relationship Id="rId4" Type="http://schemas.openxmlformats.org/officeDocument/2006/relationships/image" Target="../media/image37.png"/><Relationship Id="rId9" Type="http://schemas.openxmlformats.org/officeDocument/2006/relationships/image" Target="../media/image71.svg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30.png"/><Relationship Id="rId17" Type="http://schemas.openxmlformats.org/officeDocument/2006/relationships/image" Target="../media/image75.sv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73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7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41.png"/><Relationship Id="rId2" Type="http://schemas.openxmlformats.org/officeDocument/2006/relationships/image" Target="../media/image25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1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5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45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28.png"/><Relationship Id="rId14" Type="http://schemas.openxmlformats.org/officeDocument/2006/relationships/image" Target="../media/image8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02007" y="889000"/>
            <a:ext cx="7708253" cy="4894741"/>
          </a:xfrm>
          <a:custGeom>
            <a:avLst/>
            <a:gdLst/>
            <a:ahLst/>
            <a:cxnLst/>
            <a:rect l="l" t="t" r="r" b="b"/>
            <a:pathLst>
              <a:path w="11562380" h="7342111">
                <a:moveTo>
                  <a:pt x="0" y="0"/>
                </a:moveTo>
                <a:lnTo>
                  <a:pt x="11562380" y="0"/>
                </a:lnTo>
                <a:lnTo>
                  <a:pt x="11562380" y="7342111"/>
                </a:lnTo>
                <a:lnTo>
                  <a:pt x="0" y="734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27007">
            <a:off x="8313912" y="716778"/>
            <a:ext cx="1622822" cy="1348971"/>
          </a:xfrm>
          <a:custGeom>
            <a:avLst/>
            <a:gdLst/>
            <a:ahLst/>
            <a:cxnLst/>
            <a:rect l="l" t="t" r="r" b="b"/>
            <a:pathLst>
              <a:path w="2434233" h="2023456">
                <a:moveTo>
                  <a:pt x="0" y="0"/>
                </a:moveTo>
                <a:lnTo>
                  <a:pt x="2434233" y="0"/>
                </a:lnTo>
                <a:lnTo>
                  <a:pt x="2434233" y="2023456"/>
                </a:lnTo>
                <a:lnTo>
                  <a:pt x="0" y="202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06861">
            <a:off x="1070777" y="4229087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5493" y="3750650"/>
            <a:ext cx="809693" cy="818906"/>
          </a:xfrm>
          <a:custGeom>
            <a:avLst/>
            <a:gdLst/>
            <a:ahLst/>
            <a:cxnLst/>
            <a:rect l="l" t="t" r="r" b="b"/>
            <a:pathLst>
              <a:path w="1214540" h="1228359">
                <a:moveTo>
                  <a:pt x="0" y="0"/>
                </a:moveTo>
                <a:lnTo>
                  <a:pt x="1214540" y="0"/>
                </a:lnTo>
                <a:lnTo>
                  <a:pt x="1214540" y="1228359"/>
                </a:lnTo>
                <a:lnTo>
                  <a:pt x="0" y="122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766719" flipH="1">
            <a:off x="1249871" y="694042"/>
            <a:ext cx="1886400" cy="2113614"/>
          </a:xfrm>
          <a:custGeom>
            <a:avLst/>
            <a:gdLst/>
            <a:ahLst/>
            <a:cxnLst/>
            <a:rect l="l" t="t" r="r" b="b"/>
            <a:pathLst>
              <a:path w="2829600" h="3170421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641EBE-0B36-6E7B-DC81-107B1D40566C}"/>
              </a:ext>
            </a:extLst>
          </p:cNvPr>
          <p:cNvGrpSpPr/>
          <p:nvPr/>
        </p:nvGrpSpPr>
        <p:grpSpPr>
          <a:xfrm>
            <a:off x="4681745" y="1256204"/>
            <a:ext cx="3054961" cy="729001"/>
            <a:chOff x="4681745" y="1256204"/>
            <a:chExt cx="3054961" cy="729001"/>
          </a:xfrm>
        </p:grpSpPr>
        <p:grpSp>
          <p:nvGrpSpPr>
            <p:cNvPr id="5" name="Group 5"/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681745" y="1597216"/>
              <a:ext cx="3054961" cy="30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#9Slide03 AllRoundGothic" panose="020B0703020202020104" pitchFamily="34" charset="0"/>
                </a:rPr>
                <a:t>TIẾNG VIỆT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441737">
            <a:off x="9373612" y="3958101"/>
            <a:ext cx="2103127" cy="2596453"/>
          </a:xfrm>
          <a:custGeom>
            <a:avLst/>
            <a:gdLst/>
            <a:ahLst/>
            <a:cxnLst/>
            <a:rect l="l" t="t" r="r" b="b"/>
            <a:pathLst>
              <a:path w="3154691" h="3894680">
                <a:moveTo>
                  <a:pt x="0" y="0"/>
                </a:moveTo>
                <a:lnTo>
                  <a:pt x="3154691" y="0"/>
                </a:lnTo>
                <a:lnTo>
                  <a:pt x="3154691" y="3894680"/>
                </a:lnTo>
                <a:lnTo>
                  <a:pt x="0" y="38946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262491" y="5103171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902378" y="4455459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01821" y="4460366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600256" y="-44521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8"/>
                </a:lnTo>
                <a:lnTo>
                  <a:pt x="0" y="40026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1356929">
            <a:off x="10417044" y="5335056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7306239">
            <a:off x="-563983" y="5440369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957828">
            <a:off x="10143458" y="-313185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921673" y="1750849"/>
            <a:ext cx="2143456" cy="1219091"/>
          </a:xfrm>
          <a:custGeom>
            <a:avLst/>
            <a:gdLst/>
            <a:ahLst/>
            <a:cxnLst/>
            <a:rect l="l" t="t" r="r" b="b"/>
            <a:pathLst>
              <a:path w="3215184" h="1828636">
                <a:moveTo>
                  <a:pt x="0" y="0"/>
                </a:moveTo>
                <a:lnTo>
                  <a:pt x="3215183" y="0"/>
                </a:lnTo>
                <a:lnTo>
                  <a:pt x="3215183" y="1828635"/>
                </a:lnTo>
                <a:lnTo>
                  <a:pt x="0" y="182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ABAE37-3817-DC53-4BEB-95B3697282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58320" y="1587848"/>
            <a:ext cx="8675360" cy="368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2C47-998B-9DF8-3BFD-36620102B1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EB7C6F-DDAA-0D0B-1297-A0F3CAF1B129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26" y="5535335"/>
            <a:ext cx="1343361" cy="1385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569571"/>
            <a:ext cx="4866075" cy="3990181"/>
          </a:xfrm>
          <a:custGeom>
            <a:avLst/>
            <a:gdLst/>
            <a:ahLst/>
            <a:cxnLst/>
            <a:rect l="l" t="t" r="r" b="b"/>
            <a:pathLst>
              <a:path w="7299112" h="5985272">
                <a:moveTo>
                  <a:pt x="0" y="0"/>
                </a:moveTo>
                <a:lnTo>
                  <a:pt x="7299112" y="0"/>
                </a:lnTo>
                <a:lnTo>
                  <a:pt x="7299112" y="5985272"/>
                </a:lnTo>
                <a:lnTo>
                  <a:pt x="0" y="5985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968631" y="20698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660693" y="2047182"/>
            <a:ext cx="581621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Chú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mèo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lông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trắng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muốt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0693" y="3300199"/>
            <a:ext cx="61143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Tiếng suối chảy róc rách.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0693" y="4034311"/>
            <a:ext cx="442858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Hạt đỗ nhỏ xíu.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0693" y="4768423"/>
            <a:ext cx="611435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vừa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chín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mới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ngọt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 smtClean="0">
                <a:solidFill>
                  <a:srgbClr val="000000"/>
                </a:solidFill>
                <a:latin typeface="Cambria Bold"/>
              </a:rPr>
              <a:t>lịm</a:t>
            </a:r>
            <a:r>
              <a:rPr lang="en-US" sz="4058" dirty="0" smtClean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!</a:t>
            </a:r>
          </a:p>
        </p:txBody>
      </p:sp>
      <p:sp>
        <p:nvSpPr>
          <p:cNvPr id="22" name="Freeform 22"/>
          <p:cNvSpPr/>
          <p:nvPr/>
        </p:nvSpPr>
        <p:spPr>
          <a:xfrm>
            <a:off x="4968631" y="3299924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968631" y="4090910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4968631" y="49566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1876957"/>
            <a:ext cx="1082040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792"/>
              </a:lnSpc>
            </a:pPr>
            <a:endParaRPr lang="en-US" sz="3385" spc="-3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71638" y="567019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B04A35-9874-A57D-A380-E274FE678404}"/>
              </a:ext>
            </a:extLst>
          </p:cNvPr>
          <p:cNvGrpSpPr/>
          <p:nvPr/>
        </p:nvGrpSpPr>
        <p:grpSpPr>
          <a:xfrm>
            <a:off x="2669655" y="528092"/>
            <a:ext cx="7805835" cy="1133052"/>
            <a:chOff x="2669655" y="528092"/>
            <a:chExt cx="7805835" cy="113305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669655" y="52809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Xếp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in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đậm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1482" y="3806973"/>
            <a:ext cx="9917563" cy="2350213"/>
          </a:xfrm>
          <a:custGeom>
            <a:avLst/>
            <a:gdLst/>
            <a:ahLst/>
            <a:cxnLst/>
            <a:rect l="l" t="t" r="r" b="b"/>
            <a:pathLst>
              <a:path w="14876345" h="3525319">
                <a:moveTo>
                  <a:pt x="0" y="0"/>
                </a:moveTo>
                <a:lnTo>
                  <a:pt x="14876345" y="0"/>
                </a:lnTo>
                <a:lnTo>
                  <a:pt x="14876345" y="3525318"/>
                </a:lnTo>
                <a:lnTo>
                  <a:pt x="0" y="3525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106" y="704851"/>
            <a:ext cx="10772094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151"/>
              </a:lnSpc>
            </a:pPr>
            <a:endParaRPr lang="en-US" sz="2814" spc="-25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708339" y="1361817"/>
          <a:ext cx="10797861" cy="4492761"/>
        </p:xfrm>
        <a:graphic>
          <a:graphicData uri="http://schemas.openxmlformats.org/drawingml/2006/table">
            <a:tbl>
              <a:tblPr/>
              <a:tblGrid>
                <a:gridCol w="3849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06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5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1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691407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 dirty="0">
                <a:solidFill>
                  <a:srgbClr val="000000"/>
                </a:solidFill>
                <a:latin typeface="Cambria Bold"/>
              </a:rPr>
              <a:t>Danh </a:t>
            </a:r>
            <a:r>
              <a:rPr lang="en-US" sz="3658" dirty="0" err="1">
                <a:solidFill>
                  <a:srgbClr val="000000"/>
                </a:solidFill>
                <a:latin typeface="Cambria Bold"/>
              </a:rPr>
              <a:t>từ</a:t>
            </a:r>
            <a:endParaRPr lang="en-US" sz="3658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080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Động từ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64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Tính từ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373" y="2616262"/>
            <a:ext cx="2812565" cy="94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Bá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Dương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Nội</a:t>
            </a:r>
            <a:endParaRPr lang="en-US" sz="314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70219" y="2378896"/>
            <a:ext cx="3581763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bay,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ngắm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trao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51981" y="2481000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rực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rỡ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6057" y="4184594"/>
            <a:ext cx="3266600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chung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chiều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sân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0219" y="4184594"/>
            <a:ext cx="3581763" cy="94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trạng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thái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ngất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ngây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1981" y="4286698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xa.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83776" y="395956"/>
            <a:ext cx="891301" cy="891301"/>
          </a:xfrm>
          <a:custGeom>
            <a:avLst/>
            <a:gdLst/>
            <a:ahLst/>
            <a:cxnLst/>
            <a:rect l="l" t="t" r="r" b="b"/>
            <a:pathLst>
              <a:path w="1336952" h="1336952">
                <a:moveTo>
                  <a:pt x="0" y="0"/>
                </a:moveTo>
                <a:lnTo>
                  <a:pt x="1336952" y="0"/>
                </a:lnTo>
                <a:lnTo>
                  <a:pt x="1336952" y="1336953"/>
                </a:lnTo>
                <a:lnTo>
                  <a:pt x="0" y="13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7916" y="3291110"/>
            <a:ext cx="10448539" cy="2063809"/>
          </a:xfrm>
          <a:custGeom>
            <a:avLst/>
            <a:gdLst/>
            <a:ahLst/>
            <a:cxnLst/>
            <a:rect l="l" t="t" r="r" b="b"/>
            <a:pathLst>
              <a:path w="15672808" h="3095713">
                <a:moveTo>
                  <a:pt x="0" y="0"/>
                </a:moveTo>
                <a:lnTo>
                  <a:pt x="15672808" y="0"/>
                </a:lnTo>
                <a:lnTo>
                  <a:pt x="15672808" y="3095714"/>
                </a:lnTo>
                <a:lnTo>
                  <a:pt x="0" y="3095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10D0B-CF6D-4F04-908C-E95C8BE54495}"/>
              </a:ext>
            </a:extLst>
          </p:cNvPr>
          <p:cNvGrpSpPr/>
          <p:nvPr/>
        </p:nvGrpSpPr>
        <p:grpSpPr>
          <a:xfrm>
            <a:off x="2568227" y="505854"/>
            <a:ext cx="8042397" cy="1711925"/>
            <a:chOff x="2568227" y="505854"/>
            <a:chExt cx="8042397" cy="1711925"/>
          </a:xfrm>
        </p:grpSpPr>
        <p:grpSp>
          <p:nvGrpSpPr>
            <p:cNvPr id="6" name="Group 6"/>
            <p:cNvGrpSpPr/>
            <p:nvPr/>
          </p:nvGrpSpPr>
          <p:grpSpPr>
            <a:xfrm>
              <a:off x="2568227" y="505854"/>
              <a:ext cx="8042397" cy="1711925"/>
              <a:chOff x="0" y="0"/>
              <a:chExt cx="2566219" cy="54625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66220" cy="546252"/>
              </a:xfrm>
              <a:custGeom>
                <a:avLst/>
                <a:gdLst/>
                <a:ahLst/>
                <a:cxnLst/>
                <a:rect l="l" t="t" r="r" b="b"/>
                <a:pathLst>
                  <a:path w="2566220" h="546252">
                    <a:moveTo>
                      <a:pt x="26312" y="0"/>
                    </a:moveTo>
                    <a:lnTo>
                      <a:pt x="2539907" y="0"/>
                    </a:lnTo>
                    <a:cubicBezTo>
                      <a:pt x="2554439" y="0"/>
                      <a:pt x="2566220" y="11780"/>
                      <a:pt x="2566220" y="26312"/>
                    </a:cubicBezTo>
                    <a:lnTo>
                      <a:pt x="2566220" y="519940"/>
                    </a:lnTo>
                    <a:cubicBezTo>
                      <a:pt x="2566220" y="526918"/>
                      <a:pt x="2563447" y="533611"/>
                      <a:pt x="2558513" y="538545"/>
                    </a:cubicBezTo>
                    <a:cubicBezTo>
                      <a:pt x="2553578" y="543480"/>
                      <a:pt x="2546886" y="546252"/>
                      <a:pt x="2539907" y="546252"/>
                    </a:cubicBezTo>
                    <a:lnTo>
                      <a:pt x="26312" y="546252"/>
                    </a:lnTo>
                    <a:cubicBezTo>
                      <a:pt x="11780" y="546252"/>
                      <a:pt x="0" y="534472"/>
                      <a:pt x="0" y="519940"/>
                    </a:cubicBezTo>
                    <a:lnTo>
                      <a:pt x="0" y="26312"/>
                    </a:lnTo>
                    <a:cubicBezTo>
                      <a:pt x="0" y="11780"/>
                      <a:pt x="11780" y="0"/>
                      <a:pt x="26312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566219" cy="57482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568227" y="639380"/>
              <a:ext cx="8042397" cy="143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6"/>
                </a:lnSpc>
                <a:spcBef>
                  <a:spcPct val="0"/>
                </a:spcBef>
              </a:pPr>
              <a:r>
                <a:rPr lang="en-US" sz="3146">
                  <a:solidFill>
                    <a:srgbClr val="000000"/>
                  </a:solidFill>
                  <a:latin typeface="Cambria Bold"/>
                </a:rPr>
                <a:t>Tìm vật, hiện tượng tự nhiên được nhân hoá trong các đoạn dưới đây và cho biết chúng được nhân hoá bằng cách nào.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98495" y="2490234"/>
            <a:ext cx="4195011" cy="6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70"/>
              </a:lnSpc>
              <a:spcBef>
                <a:spcPct val="0"/>
              </a:spcBef>
            </a:pP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430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hoá</a:t>
            </a:r>
            <a:endParaRPr lang="en-US" sz="4308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16677" y="2232864"/>
            <a:ext cx="9814793" cy="2403154"/>
            <a:chOff x="0" y="0"/>
            <a:chExt cx="19629586" cy="48063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9629586" cy="4806308"/>
              <a:chOff x="0" y="0"/>
              <a:chExt cx="2646101" cy="647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46101" cy="647898"/>
              </a:xfrm>
              <a:custGeom>
                <a:avLst/>
                <a:gdLst/>
                <a:ahLst/>
                <a:cxnLst/>
                <a:rect l="l" t="t" r="r" b="b"/>
                <a:pathLst>
                  <a:path w="2646101" h="647898">
                    <a:moveTo>
                      <a:pt x="21561" y="0"/>
                    </a:moveTo>
                    <a:lnTo>
                      <a:pt x="2624541" y="0"/>
                    </a:lnTo>
                    <a:cubicBezTo>
                      <a:pt x="2636448" y="0"/>
                      <a:pt x="2646101" y="9653"/>
                      <a:pt x="2646101" y="21561"/>
                    </a:cubicBezTo>
                    <a:lnTo>
                      <a:pt x="2646101" y="626338"/>
                    </a:lnTo>
                    <a:cubicBezTo>
                      <a:pt x="2646101" y="632056"/>
                      <a:pt x="2643830" y="637540"/>
                      <a:pt x="2639786" y="641584"/>
                    </a:cubicBezTo>
                    <a:cubicBezTo>
                      <a:pt x="2635743" y="645627"/>
                      <a:pt x="2630259" y="647898"/>
                      <a:pt x="2624541" y="647898"/>
                    </a:cubicBezTo>
                    <a:lnTo>
                      <a:pt x="21561" y="647898"/>
                    </a:lnTo>
                    <a:cubicBezTo>
                      <a:pt x="9653" y="647898"/>
                      <a:pt x="0" y="638245"/>
                      <a:pt x="0" y="626338"/>
                    </a:cubicBezTo>
                    <a:lnTo>
                      <a:pt x="0" y="21561"/>
                    </a:lnTo>
                    <a:cubicBezTo>
                      <a:pt x="0" y="9653"/>
                      <a:pt x="9653" y="0"/>
                      <a:pt x="215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46101" cy="676473"/>
              </a:xfrm>
              <a:prstGeom prst="rect">
                <a:avLst/>
              </a:prstGeom>
            </p:spPr>
            <p:txBody>
              <a:bodyPr lIns="32921" tIns="32921" rIns="32921" bIns="32921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03688" y="233626"/>
              <a:ext cx="18999290" cy="4360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44"/>
                </a:lnSpc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Xóm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đồ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tối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nay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khách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cá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tròn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trịa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trứng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gà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hươu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lọt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lòng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mẹ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dậy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tập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di,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rùa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kem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sữa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tươi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...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áo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đầm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r" defTabSz="609630">
                <a:lnSpc>
                  <a:spcPts val="3444"/>
                </a:lnSpc>
                <a:spcBef>
                  <a:spcPct val="0"/>
                </a:spcBef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6422" y="4802320"/>
            <a:ext cx="991262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nhỏ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bé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hươu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cao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cổ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rùa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gọi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những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và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04725" cy="3409370"/>
            <a:chOff x="0" y="0"/>
            <a:chExt cx="9809450" cy="68187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809448" cy="6818740"/>
              <a:chOff x="0" y="0"/>
              <a:chExt cx="1003479" cy="6975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03479" cy="697538"/>
              </a:xfrm>
              <a:custGeom>
                <a:avLst/>
                <a:gdLst/>
                <a:ahLst/>
                <a:cxnLst/>
                <a:rect l="l" t="t" r="r" b="b"/>
                <a:pathLst>
                  <a:path w="1003479" h="697538">
                    <a:moveTo>
                      <a:pt x="43145" y="0"/>
                    </a:moveTo>
                    <a:lnTo>
                      <a:pt x="960335" y="0"/>
                    </a:lnTo>
                    <a:cubicBezTo>
                      <a:pt x="971778" y="0"/>
                      <a:pt x="982751" y="4546"/>
                      <a:pt x="990843" y="12637"/>
                    </a:cubicBezTo>
                    <a:cubicBezTo>
                      <a:pt x="998934" y="20728"/>
                      <a:pt x="1003479" y="31702"/>
                      <a:pt x="1003479" y="43145"/>
                    </a:cubicBezTo>
                    <a:lnTo>
                      <a:pt x="1003479" y="654394"/>
                    </a:lnTo>
                    <a:cubicBezTo>
                      <a:pt x="1003479" y="678222"/>
                      <a:pt x="984163" y="697538"/>
                      <a:pt x="960335" y="697538"/>
                    </a:cubicBezTo>
                    <a:lnTo>
                      <a:pt x="43145" y="697538"/>
                    </a:lnTo>
                    <a:cubicBezTo>
                      <a:pt x="31702" y="697538"/>
                      <a:pt x="20728" y="692993"/>
                      <a:pt x="12637" y="684901"/>
                    </a:cubicBezTo>
                    <a:cubicBezTo>
                      <a:pt x="4546" y="676810"/>
                      <a:pt x="0" y="665836"/>
                      <a:pt x="0" y="654394"/>
                    </a:cubicBezTo>
                    <a:lnTo>
                      <a:pt x="0" y="43145"/>
                    </a:lnTo>
                    <a:cubicBezTo>
                      <a:pt x="0" y="31702"/>
                      <a:pt x="4546" y="20728"/>
                      <a:pt x="12637" y="12637"/>
                    </a:cubicBezTo>
                    <a:cubicBezTo>
                      <a:pt x="20728" y="4546"/>
                      <a:pt x="31702" y="0"/>
                      <a:pt x="4314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003479" cy="726113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4978" y="565098"/>
              <a:ext cx="9494472" cy="564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538"/>
                </a:lnSpc>
              </a:pP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b. Khi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lặng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im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Nằm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sau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núi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Ấy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lúc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bóng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đêm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Tô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thế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giới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Nguyễn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Quỳnh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Mai)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341313"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mặt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bóng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đêm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54099" cy="3232387"/>
            <a:chOff x="0" y="0"/>
            <a:chExt cx="9908199" cy="646477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08199" cy="6464774"/>
              <a:chOff x="0" y="0"/>
              <a:chExt cx="1275029" cy="83191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5029" cy="831914"/>
              </a:xfrm>
              <a:custGeom>
                <a:avLst/>
                <a:gdLst/>
                <a:ahLst/>
                <a:cxnLst/>
                <a:rect l="l" t="t" r="r" b="b"/>
                <a:pathLst>
                  <a:path w="1275029" h="831914">
                    <a:moveTo>
                      <a:pt x="33956" y="0"/>
                    </a:moveTo>
                    <a:lnTo>
                      <a:pt x="1241073" y="0"/>
                    </a:lnTo>
                    <a:cubicBezTo>
                      <a:pt x="1259826" y="0"/>
                      <a:pt x="1275029" y="15203"/>
                      <a:pt x="1275029" y="33956"/>
                    </a:cubicBezTo>
                    <a:lnTo>
                      <a:pt x="1275029" y="797959"/>
                    </a:lnTo>
                    <a:cubicBezTo>
                      <a:pt x="1275029" y="806964"/>
                      <a:pt x="1271451" y="815601"/>
                      <a:pt x="1265084" y="821969"/>
                    </a:cubicBezTo>
                    <a:cubicBezTo>
                      <a:pt x="1258716" y="828337"/>
                      <a:pt x="1250079" y="831914"/>
                      <a:pt x="1241073" y="831914"/>
                    </a:cubicBezTo>
                    <a:lnTo>
                      <a:pt x="33956" y="831914"/>
                    </a:lnTo>
                    <a:cubicBezTo>
                      <a:pt x="24950" y="831914"/>
                      <a:pt x="16313" y="828337"/>
                      <a:pt x="9945" y="821969"/>
                    </a:cubicBezTo>
                    <a:cubicBezTo>
                      <a:pt x="3577" y="815601"/>
                      <a:pt x="0" y="806964"/>
                      <a:pt x="0" y="797959"/>
                    </a:cubicBezTo>
                    <a:lnTo>
                      <a:pt x="0" y="33956"/>
                    </a:lnTo>
                    <a:cubicBezTo>
                      <a:pt x="0" y="24950"/>
                      <a:pt x="3577" y="16313"/>
                      <a:pt x="9945" y="9945"/>
                    </a:cubicBezTo>
                    <a:cubicBezTo>
                      <a:pt x="16313" y="3577"/>
                      <a:pt x="24950" y="0"/>
                      <a:pt x="3395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275029" cy="850964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5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8148" y="454842"/>
              <a:ext cx="9590051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c. Ngoan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Ta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dắt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cỏ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chân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nhịp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in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                           (Thy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Ngọc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)</a:t>
              </a:r>
            </a:p>
            <a:p>
              <a:pPr algn="just" defTabSz="609630">
                <a:lnSpc>
                  <a:spcPts val="3608"/>
                </a:lnSpc>
                <a:spcBef>
                  <a:spcPct val="0"/>
                </a:spcBef>
              </a:pP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04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chú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bê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vàng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trò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chuyện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như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51884" y="603250"/>
            <a:ext cx="1168400" cy="1168400"/>
          </a:xfrm>
          <a:custGeom>
            <a:avLst/>
            <a:gdLst/>
            <a:ahLst/>
            <a:cxnLst/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93492" y="1771651"/>
            <a:ext cx="6591866" cy="4472827"/>
          </a:xfrm>
          <a:custGeom>
            <a:avLst/>
            <a:gdLst/>
            <a:ahLst/>
            <a:cxnLst/>
            <a:rect l="l" t="t" r="r" b="b"/>
            <a:pathLst>
              <a:path w="9887799" h="6709241">
                <a:moveTo>
                  <a:pt x="0" y="0"/>
                </a:moveTo>
                <a:lnTo>
                  <a:pt x="9887799" y="0"/>
                </a:lnTo>
                <a:lnTo>
                  <a:pt x="9887799" y="6709241"/>
                </a:lnTo>
                <a:lnTo>
                  <a:pt x="0" y="6709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93334" y="685800"/>
            <a:ext cx="8192182" cy="99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  <a:spcBef>
                <a:spcPct val="0"/>
              </a:spcBef>
            </a:pP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tranh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bên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hoá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E4243F-4794-78EB-93BD-0ADFC7EF0EF4}"/>
              </a:ext>
            </a:extLst>
          </p:cNvPr>
          <p:cNvGrpSpPr/>
          <p:nvPr/>
        </p:nvGrpSpPr>
        <p:grpSpPr>
          <a:xfrm>
            <a:off x="1948783" y="2514065"/>
            <a:ext cx="5150537" cy="659858"/>
            <a:chOff x="4681745" y="1256204"/>
            <a:chExt cx="3054961" cy="729001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E9B8201D-FF09-AE5E-F864-DA5668EDCACE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00001EF-E2BA-D49E-DDAF-428F3176771C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8FDCD86-D53C-885E-366B-1C2E470EFA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00748E72-C4FC-A426-F498-8B112E6A8929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F7E08-9CA9-C592-7C7F-D9FE5E474103}"/>
              </a:ext>
            </a:extLst>
          </p:cNvPr>
          <p:cNvGrpSpPr/>
          <p:nvPr/>
        </p:nvGrpSpPr>
        <p:grpSpPr>
          <a:xfrm>
            <a:off x="4073070" y="3428669"/>
            <a:ext cx="5150537" cy="659858"/>
            <a:chOff x="4681745" y="1256204"/>
            <a:chExt cx="3054961" cy="729001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25214464-A08B-6CF1-FF4E-C89A4E476995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4B643301-C45F-7F2F-1637-D74799C04C30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7B14F67B-DD28-ADF3-4CD9-E27238FD86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E346BFE-8817-F2F8-8736-0A9DCE2CABA3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C03EC9-808C-960F-63DF-959EFA8B6F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2577" y="412484"/>
            <a:ext cx="731583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2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F317-082A-DA0D-2527-2367BE1BD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668" y="525407"/>
            <a:ext cx="10607959" cy="320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C0666-BBA9-389D-011D-094A688AA5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6057" y="1720219"/>
            <a:ext cx="9010669" cy="404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3C300-9E2E-14E2-E4E8-B2BAE4C829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51513" y="1089686"/>
            <a:ext cx="3054361" cy="103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ce Breaking Dreamer Jungkook_360p">
            <a:hlinkClick r:id="" action="ppaction://media"/>
            <a:extLst>
              <a:ext uri="{FF2B5EF4-FFF2-40B4-BE49-F238E27FC236}">
                <a16:creationId xmlns:a16="http://schemas.microsoft.com/office/drawing/2014/main" id="{5F98F35A-2080-6073-56C9-B8839033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4" y="108488"/>
            <a:ext cx="11985356" cy="62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99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6E55-5788-4735-367F-B9005DEECA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54" y="525407"/>
            <a:ext cx="1060795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73930" y="509595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6678AC-E586-96FF-575A-708024B63DDE}"/>
              </a:ext>
            </a:extLst>
          </p:cNvPr>
          <p:cNvGrpSpPr/>
          <p:nvPr/>
        </p:nvGrpSpPr>
        <p:grpSpPr>
          <a:xfrm>
            <a:off x="2219509" y="598299"/>
            <a:ext cx="8467783" cy="841783"/>
            <a:chOff x="2219509" y="598299"/>
            <a:chExt cx="8467783" cy="841783"/>
          </a:xfrm>
        </p:grpSpPr>
        <p:grpSp>
          <p:nvGrpSpPr>
            <p:cNvPr id="6" name="Group 6"/>
            <p:cNvGrpSpPr/>
            <p:nvPr/>
          </p:nvGrpSpPr>
          <p:grpSpPr>
            <a:xfrm>
              <a:off x="2300249" y="598299"/>
              <a:ext cx="8306303" cy="841783"/>
              <a:chOff x="0" y="0"/>
              <a:chExt cx="2650428" cy="2686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50428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2650428" h="268602">
                    <a:moveTo>
                      <a:pt x="25476" y="0"/>
                    </a:moveTo>
                    <a:lnTo>
                      <a:pt x="2624952" y="0"/>
                    </a:lnTo>
                    <a:cubicBezTo>
                      <a:pt x="2639022" y="0"/>
                      <a:pt x="2650428" y="11406"/>
                      <a:pt x="2650428" y="25476"/>
                    </a:cubicBezTo>
                    <a:lnTo>
                      <a:pt x="2650428" y="243125"/>
                    </a:lnTo>
                    <a:cubicBezTo>
                      <a:pt x="2650428" y="249882"/>
                      <a:pt x="2647744" y="256362"/>
                      <a:pt x="2642966" y="261140"/>
                    </a:cubicBezTo>
                    <a:cubicBezTo>
                      <a:pt x="2638189" y="265917"/>
                      <a:pt x="2631709" y="268602"/>
                      <a:pt x="2624952" y="268602"/>
                    </a:cubicBezTo>
                    <a:lnTo>
                      <a:pt x="25476" y="268602"/>
                    </a:lnTo>
                    <a:cubicBezTo>
                      <a:pt x="18719" y="268602"/>
                      <a:pt x="12239" y="265917"/>
                      <a:pt x="7462" y="261140"/>
                    </a:cubicBezTo>
                    <a:cubicBezTo>
                      <a:pt x="2684" y="256362"/>
                      <a:pt x="0" y="249882"/>
                      <a:pt x="0" y="243125"/>
                    </a:cubicBezTo>
                    <a:lnTo>
                      <a:pt x="0" y="25476"/>
                    </a:lnTo>
                    <a:cubicBezTo>
                      <a:pt x="0" y="18719"/>
                      <a:pt x="2684" y="12239"/>
                      <a:pt x="7462" y="7462"/>
                    </a:cubicBezTo>
                    <a:cubicBezTo>
                      <a:pt x="12239" y="2684"/>
                      <a:pt x="18719" y="0"/>
                      <a:pt x="25476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650428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19509" y="685801"/>
              <a:ext cx="8467783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Quan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sát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tranh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yêu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cầu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3930" y="1748968"/>
            <a:ext cx="10248704" cy="9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058" spc="-137" dirty="0">
                <a:solidFill>
                  <a:srgbClr val="000000"/>
                </a:solidFill>
                <a:latin typeface="Cambria"/>
              </a:rPr>
              <a:t>a.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Xếp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đọc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khinh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khí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Niềm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vui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sáng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tạo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Chắp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cánh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ước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mơ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89724" y="2520222"/>
            <a:ext cx="2203366" cy="2705025"/>
            <a:chOff x="0" y="0"/>
            <a:chExt cx="4406732" cy="54100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Bầu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trời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mùa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thu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D07BF8-FDE4-402B-4D89-145D1461357F}"/>
              </a:ext>
            </a:extLst>
          </p:cNvPr>
          <p:cNvGrpSpPr/>
          <p:nvPr/>
        </p:nvGrpSpPr>
        <p:grpSpPr>
          <a:xfrm>
            <a:off x="2634966" y="3480356"/>
            <a:ext cx="2203366" cy="2705025"/>
            <a:chOff x="2634966" y="3480356"/>
            <a:chExt cx="2203366" cy="2705025"/>
          </a:xfrm>
        </p:grpSpPr>
        <p:sp>
          <p:nvSpPr>
            <p:cNvPr id="16" name="Freeform 16"/>
            <p:cNvSpPr/>
            <p:nvPr/>
          </p:nvSpPr>
          <p:spPr>
            <a:xfrm>
              <a:off x="2634966" y="3480356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3062399" y="4103857"/>
              <a:ext cx="1362689" cy="701157"/>
              <a:chOff x="0" y="0"/>
              <a:chExt cx="2725379" cy="1402314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2725379" cy="1402314"/>
                <a:chOff x="0" y="0"/>
                <a:chExt cx="519481" cy="267293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519481" cy="26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267293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137312"/>
                      </a:lnTo>
                      <a:cubicBezTo>
                        <a:pt x="519481" y="171785"/>
                        <a:pt x="505786" y="204846"/>
                        <a:pt x="481410" y="229223"/>
                      </a:cubicBezTo>
                      <a:cubicBezTo>
                        <a:pt x="457034" y="253599"/>
                        <a:pt x="423973" y="267293"/>
                        <a:pt x="389500" y="267293"/>
                      </a:cubicBezTo>
                      <a:lnTo>
                        <a:pt x="129981" y="267293"/>
                      </a:lnTo>
                      <a:cubicBezTo>
                        <a:pt x="58195" y="267293"/>
                        <a:pt x="0" y="209099"/>
                        <a:pt x="0" y="137312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28575"/>
                  <a:ext cx="519481" cy="29586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0" y="247248"/>
                <a:ext cx="2725379" cy="9320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>
                    <a:solidFill>
                      <a:srgbClr val="000000"/>
                    </a:solidFill>
                    <a:latin typeface="Cambria Bold"/>
                  </a:rPr>
                  <a:t>Đồng cỏ nở hoa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63D05D-9941-703A-E97D-C06AAD3BEB1B}"/>
              </a:ext>
            </a:extLst>
          </p:cNvPr>
          <p:cNvGrpSpPr/>
          <p:nvPr/>
        </p:nvGrpSpPr>
        <p:grpSpPr>
          <a:xfrm>
            <a:off x="6453401" y="3854727"/>
            <a:ext cx="2203366" cy="2705025"/>
            <a:chOff x="6453401" y="3854727"/>
            <a:chExt cx="2203366" cy="2705025"/>
          </a:xfrm>
        </p:grpSpPr>
        <p:sp>
          <p:nvSpPr>
            <p:cNvPr id="18" name="Freeform 18"/>
            <p:cNvSpPr/>
            <p:nvPr/>
          </p:nvSpPr>
          <p:spPr>
            <a:xfrm>
              <a:off x="6453401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6873740" y="4454436"/>
              <a:ext cx="1362689" cy="929757"/>
              <a:chOff x="0" y="0"/>
              <a:chExt cx="2725379" cy="185951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Nếu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em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một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khu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vườn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036DFF-B3B6-F76D-F59D-57E93330846D}"/>
              </a:ext>
            </a:extLst>
          </p:cNvPr>
          <p:cNvGrpSpPr/>
          <p:nvPr/>
        </p:nvGrpSpPr>
        <p:grpSpPr>
          <a:xfrm>
            <a:off x="4694396" y="2751344"/>
            <a:ext cx="2203366" cy="2705025"/>
            <a:chOff x="4694396" y="2751344"/>
            <a:chExt cx="2203366" cy="2705025"/>
          </a:xfrm>
        </p:grpSpPr>
        <p:sp>
          <p:nvSpPr>
            <p:cNvPr id="17" name="Freeform 17"/>
            <p:cNvSpPr/>
            <p:nvPr/>
          </p:nvSpPr>
          <p:spPr>
            <a:xfrm>
              <a:off x="4694396" y="275134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9"/>
                  </a:lnTo>
                  <a:lnTo>
                    <a:pt x="0" y="4057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114735" y="3174100"/>
              <a:ext cx="1362689" cy="929757"/>
              <a:chOff x="0" y="0"/>
              <a:chExt cx="2725379" cy="185951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Ở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quốc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lai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348DAE-281E-F37F-B2F6-1504EF61ADD9}"/>
              </a:ext>
            </a:extLst>
          </p:cNvPr>
          <p:cNvGrpSpPr/>
          <p:nvPr/>
        </p:nvGrpSpPr>
        <p:grpSpPr>
          <a:xfrm>
            <a:off x="8116963" y="2635784"/>
            <a:ext cx="2203366" cy="2705025"/>
            <a:chOff x="8116963" y="2635784"/>
            <a:chExt cx="2203366" cy="2705025"/>
          </a:xfrm>
        </p:grpSpPr>
        <p:sp>
          <p:nvSpPr>
            <p:cNvPr id="19" name="Freeform 19"/>
            <p:cNvSpPr/>
            <p:nvPr/>
          </p:nvSpPr>
          <p:spPr>
            <a:xfrm>
              <a:off x="8116963" y="263578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8489302" y="2964122"/>
              <a:ext cx="1362689" cy="929757"/>
              <a:chOff x="0" y="0"/>
              <a:chExt cx="2725379" cy="1859514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Bức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tường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nhiều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phép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lạ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B1E5A-CAF5-1336-4F4E-FE9E12DD392F}"/>
              </a:ext>
            </a:extLst>
          </p:cNvPr>
          <p:cNvGrpSpPr/>
          <p:nvPr/>
        </p:nvGrpSpPr>
        <p:grpSpPr>
          <a:xfrm>
            <a:off x="9851992" y="3854727"/>
            <a:ext cx="2203366" cy="2705025"/>
            <a:chOff x="9851992" y="3854727"/>
            <a:chExt cx="2203366" cy="2705025"/>
          </a:xfrm>
        </p:grpSpPr>
        <p:sp>
          <p:nvSpPr>
            <p:cNvPr id="20" name="Freeform 20"/>
            <p:cNvSpPr/>
            <p:nvPr/>
          </p:nvSpPr>
          <p:spPr>
            <a:xfrm>
              <a:off x="9851992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0269668" y="4454436"/>
              <a:ext cx="1362689" cy="472557"/>
              <a:chOff x="0" y="0"/>
              <a:chExt cx="2725379" cy="945114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2725379" cy="945114"/>
                <a:chOff x="0" y="0"/>
                <a:chExt cx="519481" cy="1801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519481" cy="1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180147">
                      <a:moveTo>
                        <a:pt x="90073" y="0"/>
                      </a:moveTo>
                      <a:lnTo>
                        <a:pt x="429407" y="0"/>
                      </a:lnTo>
                      <a:cubicBezTo>
                        <a:pt x="453296" y="0"/>
                        <a:pt x="476207" y="9490"/>
                        <a:pt x="493099" y="26382"/>
                      </a:cubicBezTo>
                      <a:cubicBezTo>
                        <a:pt x="509991" y="43274"/>
                        <a:pt x="519481" y="66185"/>
                        <a:pt x="519481" y="90073"/>
                      </a:cubicBezTo>
                      <a:lnTo>
                        <a:pt x="519481" y="90073"/>
                      </a:lnTo>
                      <a:cubicBezTo>
                        <a:pt x="519481" y="113962"/>
                        <a:pt x="509991" y="136873"/>
                        <a:pt x="493099" y="153765"/>
                      </a:cubicBezTo>
                      <a:cubicBezTo>
                        <a:pt x="476207" y="170657"/>
                        <a:pt x="453296" y="180147"/>
                        <a:pt x="429407" y="180147"/>
                      </a:cubicBezTo>
                      <a:lnTo>
                        <a:pt x="90073" y="180147"/>
                      </a:lnTo>
                      <a:cubicBezTo>
                        <a:pt x="66185" y="180147"/>
                        <a:pt x="43274" y="170657"/>
                        <a:pt x="26382" y="153765"/>
                      </a:cubicBezTo>
                      <a:cubicBezTo>
                        <a:pt x="9490" y="136873"/>
                        <a:pt x="0" y="113962"/>
                        <a:pt x="0" y="90073"/>
                      </a:cubicBezTo>
                      <a:lnTo>
                        <a:pt x="0" y="90073"/>
                      </a:lnTo>
                      <a:cubicBezTo>
                        <a:pt x="0" y="66185"/>
                        <a:pt x="9490" y="43274"/>
                        <a:pt x="26382" y="26382"/>
                      </a:cubicBezTo>
                      <a:cubicBezTo>
                        <a:pt x="43274" y="9490"/>
                        <a:pt x="66185" y="0"/>
                        <a:pt x="90073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519481" cy="2087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0" y="247246"/>
                <a:ext cx="2725379" cy="4703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Anh Ba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242" y="-352607"/>
            <a:ext cx="6565242" cy="7534853"/>
            <a:chOff x="0" y="0"/>
            <a:chExt cx="2593676" cy="2976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76" cy="2976732"/>
            </a:xfrm>
            <a:custGeom>
              <a:avLst/>
              <a:gdLst/>
              <a:ahLst/>
              <a:cxnLst/>
              <a:rect l="l" t="t" r="r" b="b"/>
              <a:pathLst>
                <a:path w="2593676" h="2976732">
                  <a:moveTo>
                    <a:pt x="0" y="0"/>
                  </a:moveTo>
                  <a:lnTo>
                    <a:pt x="2593676" y="0"/>
                  </a:lnTo>
                  <a:lnTo>
                    <a:pt x="2593676" y="2976732"/>
                  </a:lnTo>
                  <a:lnTo>
                    <a:pt x="0" y="2976732"/>
                  </a:lnTo>
                  <a:close/>
                </a:path>
              </a:pathLst>
            </a:custGeom>
            <a:solidFill>
              <a:srgbClr val="FFDCE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3676" cy="30053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84491" y="589352"/>
            <a:ext cx="1540830" cy="1500383"/>
          </a:xfrm>
          <a:custGeom>
            <a:avLst/>
            <a:gdLst/>
            <a:ahLst/>
            <a:cxnLst/>
            <a:rect l="l" t="t" r="r" b="b"/>
            <a:pathLst>
              <a:path w="2311245" h="2250575">
                <a:moveTo>
                  <a:pt x="0" y="0"/>
                </a:moveTo>
                <a:lnTo>
                  <a:pt x="2311245" y="0"/>
                </a:lnTo>
                <a:lnTo>
                  <a:pt x="2311245" y="2250575"/>
                </a:lnTo>
                <a:lnTo>
                  <a:pt x="0" y="225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262491" y="5917443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96422" y="685800"/>
            <a:ext cx="732137" cy="671736"/>
          </a:xfrm>
          <a:custGeom>
            <a:avLst/>
            <a:gdLst/>
            <a:ahLst/>
            <a:cxnLst/>
            <a:rect l="l" t="t" r="r" b="b"/>
            <a:pathLst>
              <a:path w="1098206" h="1007604">
                <a:moveTo>
                  <a:pt x="0" y="0"/>
                </a:moveTo>
                <a:lnTo>
                  <a:pt x="1098207" y="0"/>
                </a:lnTo>
                <a:lnTo>
                  <a:pt x="1098207" y="1007604"/>
                </a:lnTo>
                <a:lnTo>
                  <a:pt x="0" y="100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74253" y="179886"/>
            <a:ext cx="4678253" cy="841783"/>
            <a:chOff x="0" y="0"/>
            <a:chExt cx="9356506" cy="1683566"/>
          </a:xfrm>
        </p:grpSpPr>
        <p:grpSp>
          <p:nvGrpSpPr>
            <p:cNvPr id="10" name="Group 10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58886" y="264909"/>
            <a:ext cx="4678253" cy="841783"/>
            <a:chOff x="0" y="0"/>
            <a:chExt cx="9356506" cy="1683566"/>
          </a:xfrm>
        </p:grpSpPr>
        <p:grpSp>
          <p:nvGrpSpPr>
            <p:cNvPr id="15" name="Group 15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2200" y="1398832"/>
            <a:ext cx="2203366" cy="2705025"/>
            <a:chOff x="0" y="0"/>
            <a:chExt cx="4406732" cy="54100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Bầu trời mùa thu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24100" y="1428051"/>
            <a:ext cx="2203366" cy="2705025"/>
            <a:chOff x="0" y="0"/>
            <a:chExt cx="4406732" cy="54100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57863" y="1273365"/>
              <a:ext cx="2725379" cy="1402314"/>
              <a:chOff x="0" y="0"/>
              <a:chExt cx="519481" cy="2672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19481" cy="267293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7293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7312"/>
                    </a:lnTo>
                    <a:cubicBezTo>
                      <a:pt x="519481" y="171785"/>
                      <a:pt x="505786" y="204846"/>
                      <a:pt x="481410" y="229223"/>
                    </a:cubicBezTo>
                    <a:cubicBezTo>
                      <a:pt x="457034" y="253599"/>
                      <a:pt x="423973" y="267293"/>
                      <a:pt x="389500" y="267293"/>
                    </a:cubicBezTo>
                    <a:lnTo>
                      <a:pt x="129981" y="267293"/>
                    </a:lnTo>
                    <a:cubicBezTo>
                      <a:pt x="58195" y="267293"/>
                      <a:pt x="0" y="209099"/>
                      <a:pt x="0" y="137312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19481" cy="29586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857864" y="15206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Đồng cỏ nở hoa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084406" y="1428051"/>
            <a:ext cx="2203366" cy="2705025"/>
            <a:chOff x="0" y="0"/>
            <a:chExt cx="4406732" cy="54100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840677" y="1199418"/>
              <a:ext cx="2725379" cy="1859514"/>
              <a:chOff x="0" y="0"/>
              <a:chExt cx="519481" cy="35443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40678" y="1446664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Nếu em có một khu vườn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432550" y="1428051"/>
            <a:ext cx="2203366" cy="2705025"/>
            <a:chOff x="0" y="0"/>
            <a:chExt cx="4406732" cy="541005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840677" y="845511"/>
              <a:ext cx="2725379" cy="1859514"/>
              <a:chOff x="0" y="0"/>
              <a:chExt cx="519481" cy="3544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40678" y="1092756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Ở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lai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91373" y="3638979"/>
            <a:ext cx="2203366" cy="2705025"/>
            <a:chOff x="0" y="0"/>
            <a:chExt cx="4406732" cy="541005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744680" y="656676"/>
              <a:ext cx="2725379" cy="1859514"/>
              <a:chOff x="0" y="0"/>
              <a:chExt cx="519481" cy="35443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744680" y="903922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Bức tường có nhiều phép lạ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96329" y="3784267"/>
            <a:ext cx="2203366" cy="2705025"/>
            <a:chOff x="0" y="0"/>
            <a:chExt cx="4406732" cy="541005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835351" y="1199418"/>
              <a:ext cx="2725379" cy="945114"/>
              <a:chOff x="0" y="0"/>
              <a:chExt cx="519481" cy="18014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519481" cy="180147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180147">
                    <a:moveTo>
                      <a:pt x="90073" y="0"/>
                    </a:moveTo>
                    <a:lnTo>
                      <a:pt x="429407" y="0"/>
                    </a:lnTo>
                    <a:cubicBezTo>
                      <a:pt x="453296" y="0"/>
                      <a:pt x="476207" y="9490"/>
                      <a:pt x="493099" y="26382"/>
                    </a:cubicBezTo>
                    <a:cubicBezTo>
                      <a:pt x="509991" y="43274"/>
                      <a:pt x="519481" y="66185"/>
                      <a:pt x="519481" y="90073"/>
                    </a:cubicBezTo>
                    <a:lnTo>
                      <a:pt x="519481" y="90073"/>
                    </a:lnTo>
                    <a:cubicBezTo>
                      <a:pt x="519481" y="113962"/>
                      <a:pt x="509991" y="136873"/>
                      <a:pt x="493099" y="153765"/>
                    </a:cubicBezTo>
                    <a:cubicBezTo>
                      <a:pt x="476207" y="170657"/>
                      <a:pt x="453296" y="180147"/>
                      <a:pt x="429407" y="180147"/>
                    </a:cubicBezTo>
                    <a:lnTo>
                      <a:pt x="90073" y="180147"/>
                    </a:lnTo>
                    <a:cubicBezTo>
                      <a:pt x="66185" y="180147"/>
                      <a:pt x="43274" y="170657"/>
                      <a:pt x="26382" y="153765"/>
                    </a:cubicBezTo>
                    <a:cubicBezTo>
                      <a:pt x="9490" y="136873"/>
                      <a:pt x="0" y="113962"/>
                      <a:pt x="0" y="90073"/>
                    </a:cubicBezTo>
                    <a:lnTo>
                      <a:pt x="0" y="90073"/>
                    </a:lnTo>
                    <a:cubicBezTo>
                      <a:pt x="0" y="66185"/>
                      <a:pt x="9490" y="43274"/>
                      <a:pt x="26382" y="26382"/>
                    </a:cubicBezTo>
                    <a:cubicBezTo>
                      <a:pt x="43274" y="9490"/>
                      <a:pt x="66185" y="0"/>
                      <a:pt x="90073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519481" cy="20872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835352" y="1446664"/>
              <a:ext cx="2725380" cy="47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Anh Ba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982797" y="508467"/>
            <a:ext cx="8655892" cy="1254421"/>
            <a:chOff x="-53934" y="-151764"/>
            <a:chExt cx="17311782" cy="2508842"/>
          </a:xfrm>
        </p:grpSpPr>
        <p:grpSp>
          <p:nvGrpSpPr>
            <p:cNvPr id="11" name="Group 11"/>
            <p:cNvGrpSpPr/>
            <p:nvPr/>
          </p:nvGrpSpPr>
          <p:grpSpPr>
            <a:xfrm>
              <a:off x="-53934" y="-151764"/>
              <a:ext cx="17311782" cy="2508842"/>
              <a:chOff x="-35918" y="-28575"/>
              <a:chExt cx="3259566" cy="4723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35918" y="0"/>
                <a:ext cx="3259566" cy="443805"/>
              </a:xfrm>
              <a:custGeom>
                <a:avLst/>
                <a:gdLst/>
                <a:ahLst/>
                <a:cxnLst/>
                <a:rect l="l" t="t" r="r" b="b"/>
                <a:pathLst>
                  <a:path w="3223647" h="443805">
                    <a:moveTo>
                      <a:pt x="24720" y="0"/>
                    </a:moveTo>
                    <a:lnTo>
                      <a:pt x="3198928" y="0"/>
                    </a:lnTo>
                    <a:cubicBezTo>
                      <a:pt x="3212580" y="0"/>
                      <a:pt x="3223647" y="11067"/>
                      <a:pt x="3223647" y="24720"/>
                    </a:cubicBezTo>
                    <a:lnTo>
                      <a:pt x="3223647" y="419085"/>
                    </a:lnTo>
                    <a:cubicBezTo>
                      <a:pt x="3223647" y="432738"/>
                      <a:pt x="3212580" y="443805"/>
                      <a:pt x="3198928" y="443805"/>
                    </a:cubicBezTo>
                    <a:lnTo>
                      <a:pt x="24720" y="443805"/>
                    </a:lnTo>
                    <a:cubicBezTo>
                      <a:pt x="11067" y="443805"/>
                      <a:pt x="0" y="432738"/>
                      <a:pt x="0" y="419085"/>
                    </a:cubicBezTo>
                    <a:lnTo>
                      <a:pt x="0" y="24720"/>
                    </a:lnTo>
                    <a:cubicBezTo>
                      <a:pt x="0" y="11067"/>
                      <a:pt x="11067" y="0"/>
                      <a:pt x="24720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223647" cy="472380"/>
              </a:xfrm>
              <a:prstGeom prst="rect">
                <a:avLst/>
              </a:prstGeom>
            </p:spPr>
            <p:txBody>
              <a:bodyPr lIns="28697" tIns="28697" rIns="28697" bIns="2869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138764"/>
              <a:ext cx="17161845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b.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chưa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nhắc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hai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339" y="656142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19034" y="1988355"/>
            <a:ext cx="3709723" cy="667510"/>
            <a:chOff x="0" y="0"/>
            <a:chExt cx="7419446" cy="1335021"/>
          </a:xfrm>
        </p:grpSpPr>
        <p:grpSp>
          <p:nvGrpSpPr>
            <p:cNvPr id="17" name="Group 17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9252" y="1988355"/>
            <a:ext cx="3709723" cy="667510"/>
            <a:chOff x="0" y="0"/>
            <a:chExt cx="7419446" cy="1335021"/>
          </a:xfrm>
        </p:grpSpPr>
        <p:grpSp>
          <p:nvGrpSpPr>
            <p:cNvPr id="22" name="Group 22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B7D5A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4C5A6A-E936-5BCC-BF85-4C1BC67BD9A0}"/>
              </a:ext>
            </a:extLst>
          </p:cNvPr>
          <p:cNvGrpSpPr/>
          <p:nvPr/>
        </p:nvGrpSpPr>
        <p:grpSpPr>
          <a:xfrm>
            <a:off x="605756" y="2884465"/>
            <a:ext cx="5490244" cy="3486305"/>
            <a:chOff x="605756" y="2884465"/>
            <a:chExt cx="5490244" cy="3486305"/>
          </a:xfrm>
        </p:grpSpPr>
        <p:sp>
          <p:nvSpPr>
            <p:cNvPr id="26" name="Freeform 26"/>
            <p:cNvSpPr/>
            <p:nvPr/>
          </p:nvSpPr>
          <p:spPr>
            <a:xfrm>
              <a:off x="605756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87709" y="3499773"/>
              <a:ext cx="4326339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Vẽ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Thanh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âm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Bét-tô-ven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bản-xô-nát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trăng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tìm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sao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9BC80-F415-BBA1-04D5-214F1720EBAE}"/>
              </a:ext>
            </a:extLst>
          </p:cNvPr>
          <p:cNvGrpSpPr/>
          <p:nvPr/>
        </p:nvGrpSpPr>
        <p:grpSpPr>
          <a:xfrm>
            <a:off x="6324225" y="2884465"/>
            <a:ext cx="5490244" cy="3486305"/>
            <a:chOff x="6324225" y="2884465"/>
            <a:chExt cx="5490244" cy="3486305"/>
          </a:xfrm>
        </p:grpSpPr>
        <p:sp>
          <p:nvSpPr>
            <p:cNvPr id="27" name="Freeform 27"/>
            <p:cNvSpPr/>
            <p:nvPr/>
          </p:nvSpPr>
          <p:spPr>
            <a:xfrm>
              <a:off x="6324225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906177" y="3494065"/>
              <a:ext cx="432633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Bay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trai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chim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chúng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lạ</a:t>
              </a:r>
              <a:endParaRPr lang="en-US" sz="3261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16677" y="524478"/>
            <a:ext cx="989422" cy="989422"/>
          </a:xfrm>
          <a:custGeom>
            <a:avLst/>
            <a:gdLst/>
            <a:ahLst/>
            <a:cxnLst/>
            <a:rect l="l" t="t" r="r" b="b"/>
            <a:pathLst>
              <a:path w="1484133" h="1484133">
                <a:moveTo>
                  <a:pt x="0" y="0"/>
                </a:moveTo>
                <a:lnTo>
                  <a:pt x="1484134" y="0"/>
                </a:lnTo>
                <a:lnTo>
                  <a:pt x="1484134" y="1484134"/>
                </a:lnTo>
                <a:lnTo>
                  <a:pt x="0" y="1484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19616" y="2699217"/>
            <a:ext cx="2932946" cy="3860535"/>
          </a:xfrm>
          <a:custGeom>
            <a:avLst/>
            <a:gdLst/>
            <a:ahLst/>
            <a:cxnLst/>
            <a:rect l="l" t="t" r="r" b="b"/>
            <a:pathLst>
              <a:path w="4399419" h="5790802">
                <a:moveTo>
                  <a:pt x="0" y="0"/>
                </a:moveTo>
                <a:lnTo>
                  <a:pt x="4399419" y="0"/>
                </a:lnTo>
                <a:lnTo>
                  <a:pt x="4399419" y="5790802"/>
                </a:lnTo>
                <a:lnTo>
                  <a:pt x="0" y="5790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E04E0-E24A-D55D-2F9A-CE0302260D54}"/>
              </a:ext>
            </a:extLst>
          </p:cNvPr>
          <p:cNvGrpSpPr/>
          <p:nvPr/>
        </p:nvGrpSpPr>
        <p:grpSpPr>
          <a:xfrm>
            <a:off x="685800" y="1970053"/>
            <a:ext cx="8237263" cy="4604951"/>
            <a:chOff x="685800" y="1970053"/>
            <a:chExt cx="8237263" cy="4604951"/>
          </a:xfrm>
        </p:grpSpPr>
        <p:sp>
          <p:nvSpPr>
            <p:cNvPr id="14" name="Freeform 14"/>
            <p:cNvSpPr/>
            <p:nvPr/>
          </p:nvSpPr>
          <p:spPr>
            <a:xfrm>
              <a:off x="685800" y="1970053"/>
              <a:ext cx="8237263" cy="4520198"/>
            </a:xfrm>
            <a:custGeom>
              <a:avLst/>
              <a:gdLst/>
              <a:ahLst/>
              <a:cxnLst/>
              <a:rect l="l" t="t" r="r" b="b"/>
              <a:pathLst>
                <a:path w="12355894" h="6780297">
                  <a:moveTo>
                    <a:pt x="0" y="0"/>
                  </a:moveTo>
                  <a:lnTo>
                    <a:pt x="12355894" y="0"/>
                  </a:lnTo>
                  <a:lnTo>
                    <a:pt x="12355894" y="6780297"/>
                  </a:lnTo>
                  <a:lnTo>
                    <a:pt x="0" y="6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11388" y="2625205"/>
              <a:ext cx="6176585" cy="39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thuộc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chủ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điểm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Nội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dung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gì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vật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chi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ấn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sâu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sắc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endParaRPr lang="en-US" sz="3890" spc="-35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C9B6C4-6DD3-AA49-C5FD-C3CFE3040754}"/>
              </a:ext>
            </a:extLst>
          </p:cNvPr>
          <p:cNvGrpSpPr/>
          <p:nvPr/>
        </p:nvGrpSpPr>
        <p:grpSpPr>
          <a:xfrm>
            <a:off x="2685356" y="559252"/>
            <a:ext cx="7805835" cy="1101892"/>
            <a:chOff x="2685356" y="559252"/>
            <a:chExt cx="7805835" cy="110189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85356" y="55925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lời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016896"/>
            <a:ext cx="10938260" cy="3657726"/>
          </a:xfrm>
          <a:custGeom>
            <a:avLst/>
            <a:gdLst/>
            <a:ahLst/>
            <a:cxnLst/>
            <a:rect l="l" t="t" r="r" b="b"/>
            <a:pathLst>
              <a:path w="16407390" h="5486589">
                <a:moveTo>
                  <a:pt x="0" y="0"/>
                </a:moveTo>
                <a:lnTo>
                  <a:pt x="16407390" y="0"/>
                </a:lnTo>
                <a:lnTo>
                  <a:pt x="16407390" y="5486589"/>
                </a:lnTo>
                <a:lnTo>
                  <a:pt x="0" y="5486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73872" y="2203177"/>
            <a:ext cx="2149370" cy="652021"/>
            <a:chOff x="0" y="0"/>
            <a:chExt cx="4298740" cy="13040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98740" cy="1304042"/>
              <a:chOff x="0" y="0"/>
              <a:chExt cx="571791" cy="1734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1791" cy="173455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455">
                    <a:moveTo>
                      <a:pt x="86728" y="0"/>
                    </a:moveTo>
                    <a:lnTo>
                      <a:pt x="485063" y="0"/>
                    </a:lnTo>
                    <a:cubicBezTo>
                      <a:pt x="532961" y="0"/>
                      <a:pt x="571791" y="38829"/>
                      <a:pt x="571791" y="86728"/>
                    </a:cubicBezTo>
                    <a:lnTo>
                      <a:pt x="571791" y="86728"/>
                    </a:lnTo>
                    <a:cubicBezTo>
                      <a:pt x="571791" y="134626"/>
                      <a:pt x="532961" y="173455"/>
                      <a:pt x="485063" y="173455"/>
                    </a:cubicBezTo>
                    <a:lnTo>
                      <a:pt x="86728" y="173455"/>
                    </a:lnTo>
                    <a:cubicBezTo>
                      <a:pt x="38829" y="173455"/>
                      <a:pt x="0" y="134626"/>
                      <a:pt x="0" y="86728"/>
                    </a:cubicBezTo>
                    <a:lnTo>
                      <a:pt x="0" y="86728"/>
                    </a:lnTo>
                    <a:cubicBezTo>
                      <a:pt x="0" y="38829"/>
                      <a:pt x="38829" y="0"/>
                      <a:pt x="86728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1791" cy="202030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52996" y="193376"/>
              <a:ext cx="379275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xanh thẫm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9910" y="3040259"/>
            <a:ext cx="2149370" cy="653179"/>
            <a:chOff x="0" y="0"/>
            <a:chExt cx="4298740" cy="130635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đỏ chói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3872" y="3752760"/>
            <a:ext cx="2149370" cy="653179"/>
            <a:chOff x="0" y="0"/>
            <a:chExt cx="4298740" cy="130635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chua lét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73872" y="4594356"/>
            <a:ext cx="2149370" cy="653179"/>
            <a:chOff x="0" y="0"/>
            <a:chExt cx="4298740" cy="130635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cay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nồng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29611" y="2221440"/>
            <a:ext cx="2149370" cy="653179"/>
            <a:chOff x="0" y="0"/>
            <a:chExt cx="4298740" cy="130635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rì rào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29611" y="3032454"/>
            <a:ext cx="2149370" cy="653179"/>
            <a:chOff x="0" y="0"/>
            <a:chExt cx="4298740" cy="1306357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xào xạc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29611" y="3705715"/>
            <a:ext cx="2149370" cy="653179"/>
            <a:chOff x="0" y="0"/>
            <a:chExt cx="4298740" cy="130635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to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lớn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429611" y="4486942"/>
            <a:ext cx="2149370" cy="653179"/>
            <a:chOff x="0" y="0"/>
            <a:chExt cx="4298740" cy="1306357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khổng lồ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896</Words>
  <Application>Microsoft Office PowerPoint</Application>
  <PresentationFormat>Widescreen</PresentationFormat>
  <Paragraphs>78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#9Slide03 AllRoundGothic</vt:lpstr>
      <vt:lpstr>#9Slide07 HoneyCream</vt:lpstr>
      <vt:lpstr>SVN-Newton</vt:lpstr>
      <vt:lpstr>SVN-Ready</vt:lpstr>
      <vt:lpstr>Arial</vt:lpstr>
      <vt:lpstr>Calibri</vt:lpstr>
      <vt:lpstr>Calibri Light</vt:lpstr>
      <vt:lpstr>Cambria</vt:lpstr>
      <vt:lpstr>Cambria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MĂNG NON TEAM</cp:keywords>
  <cp:lastModifiedBy>Windows User</cp:lastModifiedBy>
  <cp:revision>12</cp:revision>
  <dcterms:created xsi:type="dcterms:W3CDTF">2023-10-18T08:31:24Z</dcterms:created>
  <dcterms:modified xsi:type="dcterms:W3CDTF">2025-01-02T09:20:32Z</dcterms:modified>
</cp:coreProperties>
</file>