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94" r:id="rId4"/>
    <p:sldMasterId id="2147483698" r:id="rId5"/>
  </p:sldMasterIdLst>
  <p:notesMasterIdLst>
    <p:notesMasterId r:id="rId16"/>
  </p:notesMasterIdLst>
  <p:sldIdLst>
    <p:sldId id="2007577115" r:id="rId6"/>
    <p:sldId id="258" r:id="rId7"/>
    <p:sldId id="3399" r:id="rId8"/>
    <p:sldId id="289" r:id="rId9"/>
    <p:sldId id="290" r:id="rId10"/>
    <p:sldId id="291" r:id="rId11"/>
    <p:sldId id="292" r:id="rId12"/>
    <p:sldId id="294" r:id="rId13"/>
    <p:sldId id="293" r:id="rId14"/>
    <p:sldId id="289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90" d="100"/>
          <a:sy n="90" d="100"/>
        </p:scale>
        <p:origin x="5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03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70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9" y="4602422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9" y="605922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2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9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21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5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8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897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1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1223061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6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6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3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8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1" y="487237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2" y="703324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9" y="2004297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11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256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376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1919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22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4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3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5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7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53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83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2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5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931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719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32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600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5545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5878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635722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345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9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1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3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72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8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1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956994" y="2681432"/>
            <a:ext cx="6278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>
              <a:defRPr/>
            </a:pP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Bài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82: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Ôn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tập</a:t>
            </a:r>
            <a:endParaRPr 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824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819499" y="1431697"/>
            <a:ext cx="6255239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</a:t>
            </a:r>
            <a:r>
              <a:rPr lang="en-US" sz="6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HỌC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25677"/>
            <a:ext cx="4806623" cy="1360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2701" y="886310"/>
            <a:ext cx="2847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ĐỌNG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1031" y="739036"/>
            <a:ext cx="3231715" cy="73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42345" y="2174765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4474" y="1057327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79965"/>
              </p:ext>
            </p:extLst>
          </p:nvPr>
        </p:nvGraphicFramePr>
        <p:xfrm>
          <a:off x="2164721" y="2401798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UTM Avo" panose="02040603050506020204" charset="0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UTM Avo" panose="02040603050506020204" charset="0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UTM Avo" panose="02040603050506020204" charset="0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8" y="2411261"/>
            <a:ext cx="4409161" cy="4283900"/>
          </a:xfrm>
          <a:prstGeom prst="roundRect">
            <a:avLst>
              <a:gd name="adj" fmla="val 2163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3127333" y="1006159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6839" y="16283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7554"/>
              </p:ext>
            </p:extLst>
          </p:nvPr>
        </p:nvGraphicFramePr>
        <p:xfrm>
          <a:off x="2742158" y="1465545"/>
          <a:ext cx="4083482" cy="430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21277" y="162839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Ghép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chữ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đứng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liền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nhau</a:t>
            </a:r>
            <a:r>
              <a:rPr lang="en-US" sz="2800" dirty="0">
                <a:latin typeface="+mj-lt"/>
                <a:cs typeface="UTM Avo" panose="02040603050506020204" charset="0"/>
              </a:rPr>
              <a:t> (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thêm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dấu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thanh</a:t>
            </a:r>
            <a:r>
              <a:rPr lang="en-US" sz="2800" dirty="0">
                <a:latin typeface="+mj-lt"/>
                <a:cs typeface="UTM Avo" panose="02040603050506020204" charset="0"/>
              </a:rPr>
              <a:t>)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để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tạo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tên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vật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latin typeface="+mj-lt"/>
                <a:cs typeface="UTM Avo" panose="02040603050506020204" charset="0"/>
              </a:rPr>
              <a:t> minh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họa</a:t>
            </a:r>
            <a:r>
              <a:rPr lang="en-US" sz="2800" dirty="0">
                <a:latin typeface="+mj-lt"/>
                <a:cs typeface="UTM Avo" panose="02040603050506020204" charset="0"/>
              </a:rPr>
              <a:t> ở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dưới</a:t>
            </a:r>
            <a:r>
              <a:rPr lang="en-US" sz="2800" dirty="0">
                <a:latin typeface="+mj-lt"/>
                <a:cs typeface="UTM Avo" panose="0204060305050602020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985349" y="1691014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7976" y="1530304"/>
            <a:ext cx="146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  <a:cs typeface="UTM Avo" panose="02040603050506020204" charset="0"/>
              </a:rPr>
              <a:t>sói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85348" y="311754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171" y="2969413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đà</a:t>
            </a:r>
            <a:endParaRPr lang="en-US" sz="2800" dirty="0">
              <a:latin typeface="+mj-lt"/>
              <a:cs typeface="UTM Avo" panose="02040603050506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1069" y="381000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UTM Avo" panose="02040603050506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247" y="3699312"/>
            <a:ext cx="7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khỉ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31068" y="454903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3757" y="4429211"/>
            <a:ext cx="713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  <a:cs typeface="UTM Avo" panose="02040603050506020204" charset="0"/>
              </a:rPr>
              <a:t>hổ</a:t>
            </a:r>
            <a:endParaRPr lang="en-US" sz="2800" dirty="0">
              <a:latin typeface="+mj-lt"/>
              <a:cs typeface="UTM Avo" panose="020406030505060202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1824" y="5171463"/>
            <a:ext cx="416497" cy="40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UTM Avo" panose="02040603050506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3225" y="5087304"/>
            <a:ext cx="10521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  <a:cs typeface="UTM Avo" panose="02040603050506020204" charset="0"/>
              </a:rPr>
              <a:t>mèo</a:t>
            </a:r>
            <a:endParaRPr lang="en-US" sz="2800" dirty="0">
              <a:latin typeface="+mj-lt"/>
              <a:cs typeface="UTM Avo" panose="0204060305050602020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81867"/>
              </p:ext>
            </p:extLst>
          </p:nvPr>
        </p:nvGraphicFramePr>
        <p:xfrm>
          <a:off x="4793294" y="1462273"/>
          <a:ext cx="2032350" cy="71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19320"/>
              </p:ext>
            </p:extLst>
          </p:nvPr>
        </p:nvGraphicFramePr>
        <p:xfrm>
          <a:off x="3427956" y="2931092"/>
          <a:ext cx="3397685" cy="65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91534"/>
              </p:ext>
            </p:extLst>
          </p:nvPr>
        </p:nvGraphicFramePr>
        <p:xfrm>
          <a:off x="4129414" y="3629619"/>
          <a:ext cx="2013558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87864"/>
              </p:ext>
            </p:extLst>
          </p:nvPr>
        </p:nvGraphicFramePr>
        <p:xfrm>
          <a:off x="5494750" y="4332400"/>
          <a:ext cx="1330890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46855"/>
              </p:ext>
            </p:extLst>
          </p:nvPr>
        </p:nvGraphicFramePr>
        <p:xfrm>
          <a:off x="2717361" y="5069817"/>
          <a:ext cx="2044623" cy="71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6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134645"/>
              </p:ext>
            </p:extLst>
          </p:nvPr>
        </p:nvGraphicFramePr>
        <p:xfrm>
          <a:off x="4839476" y="5087304"/>
          <a:ext cx="1954173" cy="70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1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85290" y="5087304"/>
            <a:ext cx="8893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gấu</a:t>
            </a:r>
            <a:endParaRPr lang="en-US" sz="2800" dirty="0">
              <a:latin typeface="+mj-lt"/>
              <a:cs typeface="UTM Avo" panose="0204060305050602020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8381"/>
              </p:ext>
            </p:extLst>
          </p:nvPr>
        </p:nvGraphicFramePr>
        <p:xfrm>
          <a:off x="3415430" y="2926625"/>
          <a:ext cx="688929" cy="211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3640899" y="586218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328" y="6177993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lợn</a:t>
            </a:r>
            <a:endParaRPr lang="en-US" sz="2800" dirty="0">
              <a:latin typeface="+mj-lt"/>
              <a:cs typeface="UTM Avo" panose="0204060305050602020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10521"/>
              </p:ext>
            </p:extLst>
          </p:nvPr>
        </p:nvGraphicFramePr>
        <p:xfrm>
          <a:off x="4104363" y="1462273"/>
          <a:ext cx="676404" cy="21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4294341" y="5851743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UTM Avo" panose="02040603050506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4358" y="6173191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rùa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23932"/>
              </p:ext>
            </p:extLst>
          </p:nvPr>
        </p:nvGraphicFramePr>
        <p:xfrm>
          <a:off x="4787032" y="2924949"/>
          <a:ext cx="682669" cy="212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5020850" y="585174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UTM Avo" panose="02040603050506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3619" y="6158230"/>
            <a:ext cx="92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  <a:cs typeface="UTM Avo" panose="02040603050506020204" charset="0"/>
              </a:rPr>
              <a:t>chó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5241"/>
              </p:ext>
            </p:extLst>
          </p:nvPr>
        </p:nvGraphicFramePr>
        <p:xfrm>
          <a:off x="6161763" y="1462272"/>
          <a:ext cx="676404" cy="146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6311031" y="5791850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UTM Avo" panose="02040603050506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3850" y="6187859"/>
            <a:ext cx="6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cá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584A50-85B4-4DF1-A4B5-4B1C1C8409D7}"/>
              </a:ext>
            </a:extLst>
          </p:cNvPr>
          <p:cNvCxnSpPr/>
          <p:nvPr/>
        </p:nvCxnSpPr>
        <p:spPr>
          <a:xfrm flipH="1">
            <a:off x="8137741" y="5116679"/>
            <a:ext cx="513373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ngõ</a:t>
            </a:r>
            <a:endParaRPr lang="en-US" sz="2800" dirty="0"/>
          </a:p>
          <a:p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tươi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endParaRPr lang="en-US" sz="2800" dirty="0"/>
          </a:p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endParaRPr lang="en-US" sz="2800" dirty="0"/>
          </a:p>
          <a:p>
            <a:r>
              <a:rPr lang="en-US" sz="2800" dirty="0"/>
              <a:t>Lung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endParaRPr lang="en-US" sz="2800" dirty="0"/>
          </a:p>
          <a:p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endParaRPr lang="en-US" sz="2800" dirty="0"/>
          </a:p>
          <a:p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  <a:p>
            <a:r>
              <a:rPr lang="en-US" sz="2800" dirty="0" err="1"/>
              <a:t>Sắp</a:t>
            </a:r>
            <a:r>
              <a:rPr lang="en-US" sz="2800" dirty="0"/>
              <a:t> them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  <a:p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/>
              <a:t>(</a:t>
            </a:r>
            <a:r>
              <a:rPr lang="en-US" sz="2800" dirty="0" err="1"/>
              <a:t>Nguyễn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Kiên</a:t>
            </a:r>
            <a:r>
              <a:rPr lang="en-US" sz="2800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281034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3: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2803818" y="619364"/>
            <a:ext cx="6572594" cy="213931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vần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ơi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ao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ăng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?</a:t>
            </a:r>
            <a:endParaRPr lang="en-US" sz="3200" dirty="0">
              <a:solidFill>
                <a:schemeClr val="tx1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7291" y="2758679"/>
            <a:ext cx="6779121" cy="19039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Phơi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đào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09599" y="552093"/>
            <a:ext cx="3323590" cy="1381760"/>
          </a:xfrm>
          <a:prstGeom prst="cloud">
            <a:avLst/>
          </a:prstGeom>
          <a:solidFill>
            <a:srgbClr val="DF9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9920" y="1969622"/>
            <a:ext cx="805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UTM Avo" panose="02040603050506020204" charset="0"/>
              </a:rPr>
              <a:t>1.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hoa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nào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nói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tới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trong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bài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thơ</a:t>
            </a:r>
            <a:r>
              <a:rPr lang="en-US" sz="2800" dirty="0">
                <a:latin typeface="+mj-lt"/>
                <a:cs typeface="UTM Avo" panose="0204060305050602020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20" y="2735519"/>
            <a:ext cx="8176260" cy="103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2.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những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từ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ngữ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miêu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tả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vẻ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đẹp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của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loài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hoa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đó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.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bạn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nhỏ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920" y="4253093"/>
            <a:ext cx="866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3.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Còn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thường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endParaRPr lang="en-US" sz="2800" dirty="0">
              <a:latin typeface="+mj-lt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920" y="5260976"/>
            <a:ext cx="786765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4.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không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Vì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sao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2698" y="1277065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2452" y="1277065"/>
            <a:ext cx="624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Chép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cuối</a:t>
            </a:r>
            <a:endParaRPr lang="en-US" sz="4000" b="1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B393E-4700-444F-A082-059696709C4C}"/>
              </a:ext>
            </a:extLst>
          </p:cNvPr>
          <p:cNvSpPr txBox="1"/>
          <p:nvPr/>
        </p:nvSpPr>
        <p:spPr>
          <a:xfrm>
            <a:off x="3914203" y="2475083"/>
            <a:ext cx="72439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001 5 hàng 1 ô ly" panose="020B0603050302020204" pitchFamily="34" charset="0"/>
              </a:rPr>
              <a:t>Tết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đang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vào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nhà</a:t>
            </a:r>
            <a:endParaRPr lang="en-US" sz="4400" dirty="0">
              <a:latin typeface="HP001 5 hàng 1 ô ly" panose="020B0603050302020204" pitchFamily="34" charset="0"/>
            </a:endParaRPr>
          </a:p>
          <a:p>
            <a:r>
              <a:rPr lang="en-US" sz="4400" dirty="0" err="1">
                <a:latin typeface="HP001 5 hàng 1 ô ly" panose="020B0603050302020204" pitchFamily="34" charset="0"/>
              </a:rPr>
              <a:t>Sắp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thêm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một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tuổi</a:t>
            </a:r>
            <a:endParaRPr lang="en-US" sz="4400" dirty="0">
              <a:latin typeface="HP001 5 hàng 1 ô ly" panose="020B0603050302020204" pitchFamily="34" charset="0"/>
            </a:endParaRPr>
          </a:p>
          <a:p>
            <a:r>
              <a:rPr lang="en-US" sz="4400" dirty="0" err="1">
                <a:latin typeface="HP001 5 hàng 1 ô ly" panose="020B0603050302020204" pitchFamily="34" charset="0"/>
              </a:rPr>
              <a:t>Đất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trời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nở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hoa</a:t>
            </a:r>
            <a:r>
              <a:rPr lang="en-US" sz="4400" dirty="0">
                <a:latin typeface="HP001 5 hàng 1 ô ly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374</Words>
  <Application>Microsoft Office PowerPoint</Application>
  <PresentationFormat>Widescreen</PresentationFormat>
  <Paragraphs>160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微软雅黑</vt:lpstr>
      <vt:lpstr>宋体</vt:lpstr>
      <vt:lpstr>Arial</vt:lpstr>
      <vt:lpstr>Arial-Rounded</vt:lpstr>
      <vt:lpstr>Calibri</vt:lpstr>
      <vt:lpstr>等线</vt:lpstr>
      <vt:lpstr>HP001 5 hàng 1 ô ly</vt:lpstr>
      <vt:lpstr>Times New Roman</vt:lpstr>
      <vt:lpstr>UTM Avo</vt:lpstr>
      <vt:lpstr>UTM Avo</vt:lpstr>
      <vt:lpstr>方正静蕾简体</vt:lpstr>
      <vt:lpstr>Office Theme</vt:lpstr>
      <vt:lpstr>2_Office Theme</vt:lpstr>
      <vt:lpstr>1_Office Theme</vt:lpstr>
      <vt:lpstr>3_Office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Techsi.vn</cp:lastModifiedBy>
  <cp:revision>38</cp:revision>
  <dcterms:created xsi:type="dcterms:W3CDTF">2020-08-06T11:51:00Z</dcterms:created>
  <dcterms:modified xsi:type="dcterms:W3CDTF">2025-01-14T02:05:23Z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