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686" r:id="rId3"/>
  </p:sldMasterIdLst>
  <p:notesMasterIdLst>
    <p:notesMasterId r:id="rId16"/>
  </p:notesMasterIdLst>
  <p:sldIdLst>
    <p:sldId id="2007577115" r:id="rId4"/>
    <p:sldId id="258" r:id="rId5"/>
    <p:sldId id="3399" r:id="rId6"/>
    <p:sldId id="289" r:id="rId7"/>
    <p:sldId id="295" r:id="rId8"/>
    <p:sldId id="296" r:id="rId9"/>
    <p:sldId id="297" r:id="rId10"/>
    <p:sldId id="298" r:id="rId11"/>
    <p:sldId id="299" r:id="rId12"/>
    <p:sldId id="300" r:id="rId13"/>
    <p:sldId id="2898" r:id="rId14"/>
    <p:sldId id="200757711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1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65364" autoAdjust="0"/>
  </p:normalViewPr>
  <p:slideViewPr>
    <p:cSldViewPr snapToGrid="0">
      <p:cViewPr varScale="1">
        <p:scale>
          <a:sx n="90" d="100"/>
          <a:sy n="90"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6E6DF-04EB-4F88-8C26-150C3C20C194}"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57F14-648C-4286-84EC-5694E274F01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Đọc</a:t>
            </a:r>
            <a:endParaRPr lang="en-US" dirty="0"/>
          </a:p>
        </p:txBody>
      </p:sp>
      <p:sp>
        <p:nvSpPr>
          <p:cNvPr id="4" name="Slide Number Placeholder 3"/>
          <p:cNvSpPr>
            <a:spLocks noGrp="1"/>
          </p:cNvSpPr>
          <p:nvPr>
            <p:ph type="sldNum" sz="quarter" idx="10"/>
          </p:nvPr>
        </p:nvSpPr>
        <p:spPr/>
        <p:txBody>
          <a:bodyPr/>
          <a:lstStyle/>
          <a:p>
            <a:fld id="{FA175905-0E0C-4693-9180-AEA11ADE927C}"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4686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gi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20C1CE-1DE5-44A9-A9CB-E8467452B4F0}"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0C1CE-1DE5-44A9-A9CB-E8467452B4F0}"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0C1CE-1DE5-44A9-A9CB-E8467452B4F0}"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51"/>
            <a:ext cx="12209445"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8" y="4084501"/>
            <a:ext cx="3773431" cy="2705179"/>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3" y="-215470"/>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20" y="3169722"/>
            <a:ext cx="804179"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76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76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76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76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76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76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76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76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42"/>
            <a:ext cx="4465331"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6001" y="1050118"/>
            <a:ext cx="7329807" cy="1200327"/>
          </a:xfrm>
          <a:prstGeom prst="rect">
            <a:avLst/>
          </a:prstGeom>
          <a:noFill/>
        </p:spPr>
        <p:txBody>
          <a:bodyPr wrap="square" lIns="68577" tIns="34289" rIns="68577" bIns="34289">
            <a:spAutoFit/>
          </a:bodyPr>
          <a:lstStyle/>
          <a:p>
            <a:pPr marL="0" marR="0" lvl="0" indent="0" algn="ctr" defTabSz="685760" rtl="0" eaLnBrk="1" fontAlgn="auto" latinLnBrk="0" hangingPunct="1">
              <a:lnSpc>
                <a:spcPct val="100000"/>
              </a:lnSpc>
              <a:spcBef>
                <a:spcPts val="0"/>
              </a:spcBef>
              <a:spcAft>
                <a:spcPts val="0"/>
              </a:spcAft>
              <a:buClrTx/>
              <a:buSzTx/>
              <a:buFontTx/>
              <a:buNone/>
              <a:tabLst/>
              <a:defRPr/>
            </a:pP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685760" rtl="0" eaLnBrk="1" fontAlgn="auto" latinLnBrk="0" hangingPunct="1">
              <a:lnSpc>
                <a:spcPct val="100000"/>
              </a:lnSpc>
              <a:spcBef>
                <a:spcPts val="0"/>
              </a:spcBef>
              <a:spcAft>
                <a:spcPts val="0"/>
              </a:spcAft>
              <a:buClrTx/>
              <a:buSzTx/>
              <a:buFontTx/>
              <a:buNone/>
              <a:tabLst/>
              <a:defRPr/>
            </a:pP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11110" y="5065472"/>
            <a:ext cx="2354983"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7" y="6533239"/>
            <a:ext cx="7014519" cy="253916"/>
          </a:xfrm>
          <a:prstGeom prst="rect">
            <a:avLst/>
          </a:prstGeom>
          <a:noFill/>
        </p:spPr>
        <p:txBody>
          <a:bodyPr wrap="square" rtlCol="0">
            <a:spAutoFit/>
          </a:bodyPr>
          <a:lstStyle/>
          <a:p>
            <a:pPr algn="ctr"/>
            <a:r>
              <a:rPr lang="en-US" sz="1050" dirty="0" err="1">
                <a:latin typeface="Arial" panose="020B0604020202020204" pitchFamily="34" charset="0"/>
                <a:cs typeface="Arial" panose="020B0604020202020204" pitchFamily="34" charset="0"/>
              </a:rPr>
              <a:t>Thiết</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kế</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bởi</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Hương</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Thảo</a:t>
            </a:r>
            <a:r>
              <a:rPr lang="en-US" sz="105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211898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3" y="469294"/>
            <a:ext cx="11158539"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5"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5" y="5468732"/>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6" y="6442394"/>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7" y="5135840"/>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3"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33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2" y="4"/>
            <a:ext cx="12219444" cy="6857999"/>
          </a:xfrm>
          <a:prstGeom prst="rect">
            <a:avLst/>
          </a:prstGeom>
        </p:spPr>
      </p:pic>
    </p:spTree>
    <p:extLst>
      <p:ext uri="{BB962C8B-B14F-4D97-AF65-F5344CB8AC3E}">
        <p14:creationId xmlns:p14="http://schemas.microsoft.com/office/powerpoint/2010/main" val="1012294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1" y="3"/>
            <a:ext cx="12192003"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3" y="469294"/>
            <a:ext cx="11158539"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5"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5" y="5468732"/>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6" y="6442394"/>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7" y="5135840"/>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3"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4466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1" y="3"/>
            <a:ext cx="12192003"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3" y="469294"/>
            <a:ext cx="11158539"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5"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5" y="5468732"/>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6" y="6442394"/>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7" y="5135840"/>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3"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6" y="1157471"/>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8" y="1477608"/>
            <a:ext cx="2211023"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4" y="1064033"/>
            <a:ext cx="2397503"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3" y="1982712"/>
            <a:ext cx="4227827" cy="2123658"/>
          </a:xfrm>
          <a:prstGeom prst="rect">
            <a:avLst/>
          </a:prstGeom>
          <a:noFill/>
        </p:spPr>
        <p:txBody>
          <a:bodyPr wrap="square" rtlCol="0">
            <a:spAutoFit/>
          </a:bodyPr>
          <a:lstStyle/>
          <a:p>
            <a:pPr marL="0" marR="0" lvl="0" indent="0" algn="ctr" defTabSz="68576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9" y="1150964"/>
            <a:ext cx="1481296" cy="4904736"/>
          </a:xfrm>
          <a:prstGeom prst="rect">
            <a:avLst/>
          </a:prstGeom>
        </p:spPr>
      </p:pic>
    </p:spTree>
    <p:extLst>
      <p:ext uri="{BB962C8B-B14F-4D97-AF65-F5344CB8AC3E}">
        <p14:creationId xmlns:p14="http://schemas.microsoft.com/office/powerpoint/2010/main" val="2942555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1" y="3"/>
            <a:ext cx="12192003"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3" y="469294"/>
            <a:ext cx="11158539"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5"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5" y="5468732"/>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6" y="6442394"/>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7" y="5135840"/>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3"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5" y="983096"/>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4" y="1261475"/>
            <a:ext cx="2211023"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1" y="1148482"/>
            <a:ext cx="2397503"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21" y="1913421"/>
            <a:ext cx="4227827" cy="2123658"/>
          </a:xfrm>
          <a:prstGeom prst="rect">
            <a:avLst/>
          </a:prstGeom>
          <a:noFill/>
        </p:spPr>
        <p:txBody>
          <a:bodyPr wrap="square" rtlCol="0">
            <a:spAutoFit/>
          </a:bodyPr>
          <a:lstStyle/>
          <a:p>
            <a:pPr marL="0" marR="0" lvl="0" indent="0" algn="ctr" defTabSz="68576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5"/>
            <a:ext cx="3980371"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2" y="6560137"/>
            <a:ext cx="3249397" cy="230832"/>
          </a:xfrm>
          <a:prstGeom prst="rect">
            <a:avLst/>
          </a:prstGeom>
          <a:noFill/>
        </p:spPr>
        <p:txBody>
          <a:bodyPr wrap="square">
            <a:spAutoFit/>
          </a:bodyPr>
          <a:lstStyle/>
          <a:p>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199" dirty="0"/>
          </a:p>
        </p:txBody>
      </p:sp>
    </p:spTree>
    <p:extLst>
      <p:ext uri="{BB962C8B-B14F-4D97-AF65-F5344CB8AC3E}">
        <p14:creationId xmlns:p14="http://schemas.microsoft.com/office/powerpoint/2010/main" val="33661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1" y="3"/>
            <a:ext cx="12192003"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3" y="469294"/>
            <a:ext cx="11158539"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5"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5" y="5468732"/>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6" y="6442394"/>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7" y="5135840"/>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3"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1" lang="zh-CN" altLang="en-US" sz="134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3" y="1179058"/>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7" y="1082086"/>
            <a:ext cx="2211023"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4" y="1522000"/>
            <a:ext cx="2397503"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9" y="2004298"/>
            <a:ext cx="4227827" cy="2123658"/>
          </a:xfrm>
          <a:prstGeom prst="rect">
            <a:avLst/>
          </a:prstGeom>
          <a:noFill/>
        </p:spPr>
        <p:txBody>
          <a:bodyPr wrap="square" rtlCol="0">
            <a:spAutoFit/>
          </a:bodyPr>
          <a:lstStyle/>
          <a:p>
            <a:pPr marL="0" marR="0" lvl="0" indent="0" algn="ctr" defTabSz="68576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3"/>
            <a:ext cx="2842231" cy="2927641"/>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49"/>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6" y="6517886"/>
            <a:ext cx="3249397" cy="230832"/>
          </a:xfrm>
          <a:prstGeom prst="rect">
            <a:avLst/>
          </a:prstGeom>
          <a:noFill/>
        </p:spPr>
        <p:txBody>
          <a:bodyPr wrap="square">
            <a:spAutoFit/>
          </a:bodyPr>
          <a:lstStyle/>
          <a:p>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199" dirty="0"/>
          </a:p>
        </p:txBody>
      </p:sp>
    </p:spTree>
    <p:extLst>
      <p:ext uri="{BB962C8B-B14F-4D97-AF65-F5344CB8AC3E}">
        <p14:creationId xmlns:p14="http://schemas.microsoft.com/office/powerpoint/2010/main" val="11581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2" y="202019"/>
            <a:ext cx="11738344" cy="6507126"/>
          </a:xfrm>
          <a:custGeom>
            <a:avLst/>
            <a:gdLst>
              <a:gd name="connsiteX0" fmla="*/ 0 w 11738344"/>
              <a:gd name="connsiteY0" fmla="*/ 0 h 6507126"/>
              <a:gd name="connsiteX1" fmla="*/ 586917 w 11738344"/>
              <a:gd name="connsiteY1" fmla="*/ 0 h 6507126"/>
              <a:gd name="connsiteX2" fmla="*/ 939068 w 11738344"/>
              <a:gd name="connsiteY2" fmla="*/ 0 h 6507126"/>
              <a:gd name="connsiteX3" fmla="*/ 1525985 w 11738344"/>
              <a:gd name="connsiteY3" fmla="*/ 0 h 6507126"/>
              <a:gd name="connsiteX4" fmla="*/ 1760752 w 11738344"/>
              <a:gd name="connsiteY4" fmla="*/ 0 h 6507126"/>
              <a:gd name="connsiteX5" fmla="*/ 2347669 w 11738344"/>
              <a:gd name="connsiteY5" fmla="*/ 0 h 6507126"/>
              <a:gd name="connsiteX6" fmla="*/ 3051969 w 11738344"/>
              <a:gd name="connsiteY6" fmla="*/ 0 h 6507126"/>
              <a:gd name="connsiteX7" fmla="*/ 3521503 w 11738344"/>
              <a:gd name="connsiteY7" fmla="*/ 0 h 6507126"/>
              <a:gd name="connsiteX8" fmla="*/ 3756270 w 11738344"/>
              <a:gd name="connsiteY8" fmla="*/ 0 h 6507126"/>
              <a:gd name="connsiteX9" fmla="*/ 4577954 w 11738344"/>
              <a:gd name="connsiteY9" fmla="*/ 0 h 6507126"/>
              <a:gd name="connsiteX10" fmla="*/ 5164871 w 11738344"/>
              <a:gd name="connsiteY10" fmla="*/ 0 h 6507126"/>
              <a:gd name="connsiteX11" fmla="*/ 5751789 w 11738344"/>
              <a:gd name="connsiteY11" fmla="*/ 0 h 6507126"/>
              <a:gd name="connsiteX12" fmla="*/ 6221322 w 11738344"/>
              <a:gd name="connsiteY12" fmla="*/ 0 h 6507126"/>
              <a:gd name="connsiteX13" fmla="*/ 7043006 w 11738344"/>
              <a:gd name="connsiteY13" fmla="*/ 0 h 6507126"/>
              <a:gd name="connsiteX14" fmla="*/ 7277773 w 11738344"/>
              <a:gd name="connsiteY14" fmla="*/ 0 h 6507126"/>
              <a:gd name="connsiteX15" fmla="*/ 7629924 w 11738344"/>
              <a:gd name="connsiteY15" fmla="*/ 0 h 6507126"/>
              <a:gd name="connsiteX16" fmla="*/ 8216841 w 11738344"/>
              <a:gd name="connsiteY16" fmla="*/ 0 h 6507126"/>
              <a:gd name="connsiteX17" fmla="*/ 9038525 w 11738344"/>
              <a:gd name="connsiteY17" fmla="*/ 0 h 6507126"/>
              <a:gd name="connsiteX18" fmla="*/ 9273292 w 11738344"/>
              <a:gd name="connsiteY18" fmla="*/ 0 h 6507126"/>
              <a:gd name="connsiteX19" fmla="*/ 9742826 w 11738344"/>
              <a:gd name="connsiteY19" fmla="*/ 0 h 6507126"/>
              <a:gd name="connsiteX20" fmla="*/ 10564510 w 11738344"/>
              <a:gd name="connsiteY20" fmla="*/ 0 h 6507126"/>
              <a:gd name="connsiteX21" fmla="*/ 11151427 w 11738344"/>
              <a:gd name="connsiteY21" fmla="*/ 0 h 6507126"/>
              <a:gd name="connsiteX22" fmla="*/ 11738344 w 11738344"/>
              <a:gd name="connsiteY22" fmla="*/ 0 h 6507126"/>
              <a:gd name="connsiteX23" fmla="*/ 11738344 w 11738344"/>
              <a:gd name="connsiteY23" fmla="*/ 721699 h 6507126"/>
              <a:gd name="connsiteX24" fmla="*/ 11738344 w 11738344"/>
              <a:gd name="connsiteY24" fmla="*/ 1183114 h 6507126"/>
              <a:gd name="connsiteX25" fmla="*/ 11738344 w 11738344"/>
              <a:gd name="connsiteY25" fmla="*/ 1644528 h 6507126"/>
              <a:gd name="connsiteX26" fmla="*/ 11738344 w 11738344"/>
              <a:gd name="connsiteY26" fmla="*/ 2236085 h 6507126"/>
              <a:gd name="connsiteX27" fmla="*/ 11738344 w 11738344"/>
              <a:gd name="connsiteY27" fmla="*/ 2827642 h 6507126"/>
              <a:gd name="connsiteX28" fmla="*/ 11738344 w 11738344"/>
              <a:gd name="connsiteY28" fmla="*/ 3223985 h 6507126"/>
              <a:gd name="connsiteX29" fmla="*/ 11738344 w 11738344"/>
              <a:gd name="connsiteY29" fmla="*/ 3815542 h 6507126"/>
              <a:gd name="connsiteX30" fmla="*/ 11738344 w 11738344"/>
              <a:gd name="connsiteY30" fmla="*/ 4537241 h 6507126"/>
              <a:gd name="connsiteX31" fmla="*/ 11738344 w 11738344"/>
              <a:gd name="connsiteY31" fmla="*/ 4998656 h 6507126"/>
              <a:gd name="connsiteX32" fmla="*/ 11738344 w 11738344"/>
              <a:gd name="connsiteY32" fmla="*/ 5394999 h 6507126"/>
              <a:gd name="connsiteX33" fmla="*/ 11738344 w 11738344"/>
              <a:gd name="connsiteY33" fmla="*/ 5986556 h 6507126"/>
              <a:gd name="connsiteX34" fmla="*/ 11738344 w 11738344"/>
              <a:gd name="connsiteY34" fmla="*/ 6507126 h 6507126"/>
              <a:gd name="connsiteX35" fmla="*/ 11034043 w 11738344"/>
              <a:gd name="connsiteY35" fmla="*/ 6507126 h 6507126"/>
              <a:gd name="connsiteX36" fmla="*/ 10799276 w 11738344"/>
              <a:gd name="connsiteY36" fmla="*/ 6507126 h 6507126"/>
              <a:gd name="connsiteX37" fmla="*/ 10094976 w 11738344"/>
              <a:gd name="connsiteY37" fmla="*/ 6507126 h 6507126"/>
              <a:gd name="connsiteX38" fmla="*/ 9860209 w 11738344"/>
              <a:gd name="connsiteY38" fmla="*/ 6507126 h 6507126"/>
              <a:gd name="connsiteX39" fmla="*/ 9155908 w 11738344"/>
              <a:gd name="connsiteY39" fmla="*/ 6507126 h 6507126"/>
              <a:gd name="connsiteX40" fmla="*/ 8803758 w 11738344"/>
              <a:gd name="connsiteY40" fmla="*/ 6507126 h 6507126"/>
              <a:gd name="connsiteX41" fmla="*/ 8334224 w 11738344"/>
              <a:gd name="connsiteY41" fmla="*/ 6507126 h 6507126"/>
              <a:gd name="connsiteX42" fmla="*/ 8099457 w 11738344"/>
              <a:gd name="connsiteY42" fmla="*/ 6507126 h 6507126"/>
              <a:gd name="connsiteX43" fmla="*/ 7629924 w 11738344"/>
              <a:gd name="connsiteY43" fmla="*/ 6507126 h 6507126"/>
              <a:gd name="connsiteX44" fmla="*/ 6808240 w 11738344"/>
              <a:gd name="connsiteY44" fmla="*/ 6507126 h 6507126"/>
              <a:gd name="connsiteX45" fmla="*/ 6573473 w 11738344"/>
              <a:gd name="connsiteY45" fmla="*/ 6507126 h 6507126"/>
              <a:gd name="connsiteX46" fmla="*/ 5869172 w 11738344"/>
              <a:gd name="connsiteY46" fmla="*/ 6507126 h 6507126"/>
              <a:gd name="connsiteX47" fmla="*/ 5282255 w 11738344"/>
              <a:gd name="connsiteY47" fmla="*/ 6507126 h 6507126"/>
              <a:gd name="connsiteX48" fmla="*/ 4930104 w 11738344"/>
              <a:gd name="connsiteY48" fmla="*/ 6507126 h 6507126"/>
              <a:gd name="connsiteX49" fmla="*/ 4577954 w 11738344"/>
              <a:gd name="connsiteY49" fmla="*/ 6507126 h 6507126"/>
              <a:gd name="connsiteX50" fmla="*/ 4108420 w 11738344"/>
              <a:gd name="connsiteY50" fmla="*/ 6507126 h 6507126"/>
              <a:gd name="connsiteX51" fmla="*/ 3521503 w 11738344"/>
              <a:gd name="connsiteY51" fmla="*/ 6507126 h 6507126"/>
              <a:gd name="connsiteX52" fmla="*/ 2699819 w 11738344"/>
              <a:gd name="connsiteY52" fmla="*/ 6507126 h 6507126"/>
              <a:gd name="connsiteX53" fmla="*/ 1995518 w 11738344"/>
              <a:gd name="connsiteY53" fmla="*/ 6507126 h 6507126"/>
              <a:gd name="connsiteX54" fmla="*/ 1760752 w 11738344"/>
              <a:gd name="connsiteY54" fmla="*/ 6507126 h 6507126"/>
              <a:gd name="connsiteX55" fmla="*/ 939068 w 11738344"/>
              <a:gd name="connsiteY55" fmla="*/ 6507126 h 6507126"/>
              <a:gd name="connsiteX56" fmla="*/ 0 w 11738344"/>
              <a:gd name="connsiteY56" fmla="*/ 6507126 h 6507126"/>
              <a:gd name="connsiteX57" fmla="*/ 0 w 11738344"/>
              <a:gd name="connsiteY57" fmla="*/ 5785427 h 6507126"/>
              <a:gd name="connsiteX58" fmla="*/ 0 w 11738344"/>
              <a:gd name="connsiteY58" fmla="*/ 5128798 h 6507126"/>
              <a:gd name="connsiteX59" fmla="*/ 0 w 11738344"/>
              <a:gd name="connsiteY59" fmla="*/ 4537241 h 6507126"/>
              <a:gd name="connsiteX60" fmla="*/ 0 w 11738344"/>
              <a:gd name="connsiteY60" fmla="*/ 3880613 h 6507126"/>
              <a:gd name="connsiteX61" fmla="*/ 0 w 11738344"/>
              <a:gd name="connsiteY61" fmla="*/ 3158914 h 6507126"/>
              <a:gd name="connsiteX62" fmla="*/ 0 w 11738344"/>
              <a:gd name="connsiteY62" fmla="*/ 2437214 h 6507126"/>
              <a:gd name="connsiteX63" fmla="*/ 0 w 11738344"/>
              <a:gd name="connsiteY63" fmla="*/ 1715515 h 6507126"/>
              <a:gd name="connsiteX64" fmla="*/ 0 w 11738344"/>
              <a:gd name="connsiteY64" fmla="*/ 1319172 h 6507126"/>
              <a:gd name="connsiteX65" fmla="*/ 0 w 11738344"/>
              <a:gd name="connsiteY65" fmla="*/ 662544 h 6507126"/>
              <a:gd name="connsiteX66" fmla="*/ 0 w 11738344"/>
              <a:gd name="connsiteY66" fmla="*/ 0 h 65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6"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35524" y="3557626"/>
                  <a:pt x="11738344" y="3815542"/>
                </a:cubicBezTo>
                <a:cubicBezTo>
                  <a:pt x="11741164" y="4073458"/>
                  <a:pt x="11658072" y="4280800"/>
                  <a:pt x="11738344" y="4537241"/>
                </a:cubicBezTo>
                <a:cubicBezTo>
                  <a:pt x="11818616" y="4793682"/>
                  <a:pt x="11684921" y="4789508"/>
                  <a:pt x="11738344" y="4998656"/>
                </a:cubicBezTo>
                <a:cubicBezTo>
                  <a:pt x="11791767" y="5207804"/>
                  <a:pt x="11719250" y="5308583"/>
                  <a:pt x="11738344" y="5394999"/>
                </a:cubicBezTo>
                <a:cubicBezTo>
                  <a:pt x="11757438" y="5481415"/>
                  <a:pt x="11699476" y="5736460"/>
                  <a:pt x="11738344" y="5986556"/>
                </a:cubicBezTo>
                <a:cubicBezTo>
                  <a:pt x="11777212" y="6236652"/>
                  <a:pt x="11708423" y="6334875"/>
                  <a:pt x="11738344" y="6507126"/>
                </a:cubicBezTo>
                <a:cubicBezTo>
                  <a:pt x="11478827" y="6561765"/>
                  <a:pt x="11355604" y="6489110"/>
                  <a:pt x="11034043" y="6507126"/>
                </a:cubicBezTo>
                <a:cubicBezTo>
                  <a:pt x="10712482" y="6525142"/>
                  <a:pt x="10886680" y="6497142"/>
                  <a:pt x="10799276" y="6507126"/>
                </a:cubicBezTo>
                <a:cubicBezTo>
                  <a:pt x="10711872" y="6517110"/>
                  <a:pt x="10265533" y="6502057"/>
                  <a:pt x="10094976" y="6507126"/>
                </a:cubicBezTo>
                <a:cubicBezTo>
                  <a:pt x="9924419" y="6512195"/>
                  <a:pt x="9975231" y="6494614"/>
                  <a:pt x="9860209" y="6507126"/>
                </a:cubicBezTo>
                <a:cubicBezTo>
                  <a:pt x="9745187" y="6519638"/>
                  <a:pt x="9465544" y="6493150"/>
                  <a:pt x="9155908" y="6507126"/>
                </a:cubicBezTo>
                <a:cubicBezTo>
                  <a:pt x="8846272" y="6521102"/>
                  <a:pt x="8884191" y="6495077"/>
                  <a:pt x="8803758" y="6507126"/>
                </a:cubicBezTo>
                <a:cubicBezTo>
                  <a:pt x="8723325" y="6519175"/>
                  <a:pt x="8508753" y="6467332"/>
                  <a:pt x="8334224" y="6507126"/>
                </a:cubicBezTo>
                <a:cubicBezTo>
                  <a:pt x="8159695" y="6546920"/>
                  <a:pt x="8211920" y="6481972"/>
                  <a:pt x="8099457" y="6507126"/>
                </a:cubicBezTo>
                <a:cubicBezTo>
                  <a:pt x="7986994" y="6532280"/>
                  <a:pt x="7760338" y="6491343"/>
                  <a:pt x="7629924" y="6507126"/>
                </a:cubicBezTo>
                <a:cubicBezTo>
                  <a:pt x="7499510" y="6522909"/>
                  <a:pt x="7068285" y="6502087"/>
                  <a:pt x="6808240" y="6507126"/>
                </a:cubicBezTo>
                <a:cubicBezTo>
                  <a:pt x="6548195" y="6512165"/>
                  <a:pt x="6642810" y="6498575"/>
                  <a:pt x="6573473" y="6507126"/>
                </a:cubicBezTo>
                <a:cubicBezTo>
                  <a:pt x="6504136" y="6515677"/>
                  <a:pt x="6038855" y="6438772"/>
                  <a:pt x="5869172" y="6507126"/>
                </a:cubicBezTo>
                <a:cubicBezTo>
                  <a:pt x="5699489" y="6575480"/>
                  <a:pt x="5566362" y="6496886"/>
                  <a:pt x="5282255" y="6507126"/>
                </a:cubicBezTo>
                <a:cubicBezTo>
                  <a:pt x="4998148" y="6517366"/>
                  <a:pt x="5039221" y="6465906"/>
                  <a:pt x="4930104" y="6507126"/>
                </a:cubicBezTo>
                <a:cubicBezTo>
                  <a:pt x="4820987" y="6548346"/>
                  <a:pt x="4723325" y="6493649"/>
                  <a:pt x="4577954" y="6507126"/>
                </a:cubicBezTo>
                <a:cubicBezTo>
                  <a:pt x="4432583" y="6520603"/>
                  <a:pt x="4240580" y="6477187"/>
                  <a:pt x="4108420" y="6507126"/>
                </a:cubicBezTo>
                <a:cubicBezTo>
                  <a:pt x="3976260" y="6537065"/>
                  <a:pt x="3729849" y="6485757"/>
                  <a:pt x="3521503" y="6507126"/>
                </a:cubicBezTo>
                <a:cubicBezTo>
                  <a:pt x="3313157" y="6528495"/>
                  <a:pt x="2978184" y="6440522"/>
                  <a:pt x="2699819" y="6507126"/>
                </a:cubicBezTo>
                <a:cubicBezTo>
                  <a:pt x="2421454" y="6573730"/>
                  <a:pt x="2296956" y="6495817"/>
                  <a:pt x="1995518" y="6507126"/>
                </a:cubicBezTo>
                <a:cubicBezTo>
                  <a:pt x="1694080" y="6518435"/>
                  <a:pt x="1872133" y="6498124"/>
                  <a:pt x="1760752" y="6507126"/>
                </a:cubicBezTo>
                <a:cubicBezTo>
                  <a:pt x="1649371" y="6516128"/>
                  <a:pt x="1240399" y="6475881"/>
                  <a:pt x="939068" y="6507126"/>
                </a:cubicBezTo>
                <a:cubicBezTo>
                  <a:pt x="637737" y="6538371"/>
                  <a:pt x="388381" y="6477071"/>
                  <a:pt x="0" y="6507126"/>
                </a:cubicBezTo>
                <a:cubicBezTo>
                  <a:pt x="-47939" y="6337480"/>
                  <a:pt x="879" y="6060670"/>
                  <a:pt x="0" y="5785427"/>
                </a:cubicBezTo>
                <a:cubicBezTo>
                  <a:pt x="-879" y="5510184"/>
                  <a:pt x="75370" y="5361568"/>
                  <a:pt x="0" y="5128798"/>
                </a:cubicBezTo>
                <a:cubicBezTo>
                  <a:pt x="-75370" y="4896028"/>
                  <a:pt x="45467" y="4828334"/>
                  <a:pt x="0" y="4537241"/>
                </a:cubicBezTo>
                <a:cubicBezTo>
                  <a:pt x="-45467" y="4246148"/>
                  <a:pt x="61308" y="4034246"/>
                  <a:pt x="0" y="3880613"/>
                </a:cubicBezTo>
                <a:cubicBezTo>
                  <a:pt x="-61308" y="3726980"/>
                  <a:pt x="37529" y="3319715"/>
                  <a:pt x="0" y="3158914"/>
                </a:cubicBezTo>
                <a:cubicBezTo>
                  <a:pt x="-37529" y="2998113"/>
                  <a:pt x="75205" y="2722380"/>
                  <a:pt x="0" y="2437214"/>
                </a:cubicBezTo>
                <a:cubicBezTo>
                  <a:pt x="-75205" y="2152048"/>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6"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8938" y="1338382"/>
                  <a:pt x="11738344" y="1514386"/>
                </a:cubicBezTo>
                <a:cubicBezTo>
                  <a:pt x="11787750" y="1690390"/>
                  <a:pt x="11702678" y="1771995"/>
                  <a:pt x="11738344" y="1975800"/>
                </a:cubicBezTo>
                <a:cubicBezTo>
                  <a:pt x="11774010" y="2179605"/>
                  <a:pt x="11703875" y="2268637"/>
                  <a:pt x="11738344" y="2502286"/>
                </a:cubicBezTo>
                <a:cubicBezTo>
                  <a:pt x="11772813" y="2735935"/>
                  <a:pt x="11690625" y="2999405"/>
                  <a:pt x="11738344" y="3223985"/>
                </a:cubicBezTo>
                <a:cubicBezTo>
                  <a:pt x="11786063" y="3448565"/>
                  <a:pt x="11700748" y="3463165"/>
                  <a:pt x="11738344" y="3620328"/>
                </a:cubicBezTo>
                <a:cubicBezTo>
                  <a:pt x="11775940" y="3777491"/>
                  <a:pt x="11708752" y="4041558"/>
                  <a:pt x="11738344" y="4342028"/>
                </a:cubicBezTo>
                <a:cubicBezTo>
                  <a:pt x="11767936" y="4642498"/>
                  <a:pt x="11729213" y="4583819"/>
                  <a:pt x="11738344" y="4738371"/>
                </a:cubicBezTo>
                <a:cubicBezTo>
                  <a:pt x="11747475" y="4892923"/>
                  <a:pt x="11733578" y="4965084"/>
                  <a:pt x="11738344" y="5134714"/>
                </a:cubicBezTo>
                <a:cubicBezTo>
                  <a:pt x="11743110" y="5304344"/>
                  <a:pt x="11662322" y="5553419"/>
                  <a:pt x="11738344" y="5791342"/>
                </a:cubicBezTo>
                <a:cubicBezTo>
                  <a:pt x="11814366" y="6029265"/>
                  <a:pt x="11713020" y="6176137"/>
                  <a:pt x="11738344" y="6507126"/>
                </a:cubicBezTo>
                <a:cubicBezTo>
                  <a:pt x="11547327" y="6548974"/>
                  <a:pt x="11498077" y="6493047"/>
                  <a:pt x="11268810" y="6507126"/>
                </a:cubicBezTo>
                <a:cubicBezTo>
                  <a:pt x="11039543" y="6521205"/>
                  <a:pt x="11107069" y="6502335"/>
                  <a:pt x="11034043" y="6507126"/>
                </a:cubicBezTo>
                <a:cubicBezTo>
                  <a:pt x="10961017" y="6511917"/>
                  <a:pt x="10683932" y="6506700"/>
                  <a:pt x="10564510" y="6507126"/>
                </a:cubicBezTo>
                <a:cubicBezTo>
                  <a:pt x="10445088" y="6507552"/>
                  <a:pt x="10108637" y="6458163"/>
                  <a:pt x="9742826" y="6507126"/>
                </a:cubicBezTo>
                <a:cubicBezTo>
                  <a:pt x="9377015" y="6556089"/>
                  <a:pt x="9349509" y="6439683"/>
                  <a:pt x="9038525" y="6507126"/>
                </a:cubicBezTo>
                <a:cubicBezTo>
                  <a:pt x="8727541" y="6574569"/>
                  <a:pt x="8794847" y="6477169"/>
                  <a:pt x="8686375" y="6507126"/>
                </a:cubicBezTo>
                <a:cubicBezTo>
                  <a:pt x="8577903" y="6537083"/>
                  <a:pt x="8357039" y="6497361"/>
                  <a:pt x="8099457" y="6507126"/>
                </a:cubicBezTo>
                <a:cubicBezTo>
                  <a:pt x="7841875" y="6516891"/>
                  <a:pt x="7839028" y="6470905"/>
                  <a:pt x="7747307" y="6507126"/>
                </a:cubicBezTo>
                <a:cubicBezTo>
                  <a:pt x="7655586" y="6543347"/>
                  <a:pt x="7266710" y="6462146"/>
                  <a:pt x="7043006" y="6507126"/>
                </a:cubicBezTo>
                <a:cubicBezTo>
                  <a:pt x="6819302" y="6552106"/>
                  <a:pt x="6503498" y="6464457"/>
                  <a:pt x="6338706" y="6507126"/>
                </a:cubicBezTo>
                <a:cubicBezTo>
                  <a:pt x="6173914" y="6549795"/>
                  <a:pt x="6184575" y="6483219"/>
                  <a:pt x="6103939" y="6507126"/>
                </a:cubicBezTo>
                <a:cubicBezTo>
                  <a:pt x="6023303" y="6531033"/>
                  <a:pt x="5677300" y="6424779"/>
                  <a:pt x="5399638" y="6507126"/>
                </a:cubicBezTo>
                <a:cubicBezTo>
                  <a:pt x="5121976" y="6589473"/>
                  <a:pt x="5064059" y="6456169"/>
                  <a:pt x="4930104" y="6507126"/>
                </a:cubicBezTo>
                <a:cubicBezTo>
                  <a:pt x="4796149" y="6558083"/>
                  <a:pt x="4287006" y="6419486"/>
                  <a:pt x="4108420" y="6507126"/>
                </a:cubicBezTo>
                <a:cubicBezTo>
                  <a:pt x="3929834" y="6594766"/>
                  <a:pt x="3851012" y="6506128"/>
                  <a:pt x="3756270" y="6507126"/>
                </a:cubicBezTo>
                <a:cubicBezTo>
                  <a:pt x="3661528" y="6508124"/>
                  <a:pt x="3178681" y="6505195"/>
                  <a:pt x="2934586" y="6507126"/>
                </a:cubicBezTo>
                <a:cubicBezTo>
                  <a:pt x="2690491" y="6509057"/>
                  <a:pt x="2804760" y="6481922"/>
                  <a:pt x="2699819" y="6507126"/>
                </a:cubicBezTo>
                <a:cubicBezTo>
                  <a:pt x="2594878" y="6532330"/>
                  <a:pt x="2131310" y="6492864"/>
                  <a:pt x="1878135" y="6507126"/>
                </a:cubicBezTo>
                <a:cubicBezTo>
                  <a:pt x="1624960" y="6521388"/>
                  <a:pt x="1497787" y="6488584"/>
                  <a:pt x="1173834" y="6507126"/>
                </a:cubicBezTo>
                <a:cubicBezTo>
                  <a:pt x="849881" y="6525668"/>
                  <a:pt x="834993" y="6490956"/>
                  <a:pt x="704301" y="6507126"/>
                </a:cubicBezTo>
                <a:cubicBezTo>
                  <a:pt x="573609" y="6523296"/>
                  <a:pt x="308132" y="6478694"/>
                  <a:pt x="0" y="6507126"/>
                </a:cubicBezTo>
                <a:cubicBezTo>
                  <a:pt x="-29938" y="6329999"/>
                  <a:pt x="56135" y="6044586"/>
                  <a:pt x="0" y="5785427"/>
                </a:cubicBezTo>
                <a:cubicBezTo>
                  <a:pt x="-56135" y="5526268"/>
                  <a:pt x="39316" y="5376751"/>
                  <a:pt x="0" y="5193870"/>
                </a:cubicBezTo>
                <a:cubicBezTo>
                  <a:pt x="-39316" y="5010989"/>
                  <a:pt x="32117" y="4985216"/>
                  <a:pt x="0" y="4797527"/>
                </a:cubicBezTo>
                <a:cubicBezTo>
                  <a:pt x="-32117" y="4609838"/>
                  <a:pt x="57743" y="4276269"/>
                  <a:pt x="0" y="4075827"/>
                </a:cubicBezTo>
                <a:cubicBezTo>
                  <a:pt x="-57743" y="3875385"/>
                  <a:pt x="207" y="3518981"/>
                  <a:pt x="0" y="3354128"/>
                </a:cubicBezTo>
                <a:cubicBezTo>
                  <a:pt x="-207" y="3189275"/>
                  <a:pt x="26299" y="3135378"/>
                  <a:pt x="0" y="2957785"/>
                </a:cubicBezTo>
                <a:cubicBezTo>
                  <a:pt x="-26299" y="2780192"/>
                  <a:pt x="42753" y="2621236"/>
                  <a:pt x="0" y="2431299"/>
                </a:cubicBezTo>
                <a:cubicBezTo>
                  <a:pt x="-42753" y="2241362"/>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Tree>
    <p:extLst>
      <p:ext uri="{BB962C8B-B14F-4D97-AF65-F5344CB8AC3E}">
        <p14:creationId xmlns:p14="http://schemas.microsoft.com/office/powerpoint/2010/main" val="75264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0C1CE-1DE5-44A9-A9CB-E8467452B4F0}"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128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9"/>
            <a:ext cx="12209445"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8" y="4084499"/>
            <a:ext cx="3773430" cy="2705179"/>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3" y="-215470"/>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79"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40"/>
            <a:ext cx="4465330"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6000" y="1050116"/>
            <a:ext cx="7329806" cy="1569658"/>
          </a:xfrm>
          <a:prstGeom prst="rect">
            <a:avLst/>
          </a:prstGeom>
          <a:noFill/>
        </p:spPr>
        <p:txBody>
          <a:bodyPr wrap="square" lIns="91436" tIns="45719" rIns="91436" bIns="45719">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7"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5549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1" y="365126"/>
            <a:ext cx="10515599"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1" y="1825626"/>
            <a:ext cx="1051559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199" y="6356351"/>
            <a:ext cx="2743200" cy="365125"/>
          </a:xfrm>
          <a:prstGeom prst="rect">
            <a:avLst/>
          </a:prstGeom>
        </p:spPr>
        <p:txBody>
          <a:bodyPr/>
          <a:lstStyle/>
          <a:p>
            <a:fld id="{C0CCC1F2-EC4C-438A-A626-EF38FEB19E62}" type="datetimeFigureOut">
              <a:rPr lang="en-US" smtClean="0"/>
              <a:t>1/14/2025</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1"/>
            <a:ext cx="4114801"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1" y="6356351"/>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20"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7"/>
            <a:ext cx="9398018" cy="4774401"/>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5"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7"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80"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9" y="344265"/>
            <a:ext cx="947231" cy="947232"/>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7" y="4602420"/>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1"/>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3" y="750715"/>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8" y="6059219"/>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4"/>
            <a:ext cx="359357"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10"/>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5"/>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5"/>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9" y="5437765"/>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7" y="304123"/>
            <a:ext cx="359137"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1"/>
            <a:ext cx="359137"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31457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3" y="469294"/>
            <a:ext cx="11158538"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5" y="5135838"/>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40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9"/>
            <a:ext cx="10515599" cy="2852737"/>
          </a:xfrm>
          <a:prstGeom prst="rect">
            <a:avLst/>
          </a:prstGeom>
        </p:spPr>
        <p:txBody>
          <a:bodyPr anchor="b"/>
          <a:lstStyle>
            <a:lvl1pPr>
              <a:defRPr sz="5999"/>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599" cy="1500188"/>
          </a:xfrm>
          <a:prstGeom prst="rect">
            <a:avLst/>
          </a:prstGeom>
        </p:spPr>
        <p:txBody>
          <a:bodyPr/>
          <a:lstStyle>
            <a:lvl1pPr marL="0" indent="0">
              <a:buNone/>
              <a:defRPr sz="2399">
                <a:solidFill>
                  <a:schemeClr val="tx1">
                    <a:tint val="75000"/>
                  </a:schemeClr>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199" y="6356351"/>
            <a:ext cx="2743200" cy="365125"/>
          </a:xfrm>
          <a:prstGeom prst="rect">
            <a:avLst/>
          </a:prstGeom>
        </p:spPr>
        <p:txBody>
          <a:bodyPr/>
          <a:lstStyle/>
          <a:p>
            <a:fld id="{84B79D43-DAE6-0F47-A9C1-04982654FBFB}" type="datetimeFigureOut">
              <a:rPr kumimoji="1" lang="zh-CN" altLang="en-US" smtClean="0"/>
              <a:t>2025/1/14</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1"/>
            <a:ext cx="4114801"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1" y="6356351"/>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1"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6"/>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8" y="459895"/>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30" y="31135"/>
            <a:ext cx="1246992"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9"/>
            <a:ext cx="7924137"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1"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3" y="2067454"/>
            <a:ext cx="722838"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3" y="109484"/>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1" y="286931"/>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50" y="2953681"/>
            <a:ext cx="810243" cy="1469238"/>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2" y="377786"/>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50" y="487235"/>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701" y="703322"/>
            <a:ext cx="1373271" cy="688925"/>
          </a:xfrm>
          <a:prstGeom prst="rect">
            <a:avLst/>
          </a:prstGeom>
        </p:spPr>
      </p:pic>
    </p:spTree>
    <p:extLst>
      <p:ext uri="{BB962C8B-B14F-4D97-AF65-F5344CB8AC3E}">
        <p14:creationId xmlns:p14="http://schemas.microsoft.com/office/powerpoint/2010/main" val="367647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1" y="2"/>
            <a:ext cx="12219444" cy="6857999"/>
          </a:xfrm>
          <a:prstGeom prst="rect">
            <a:avLst/>
          </a:prstGeom>
        </p:spPr>
      </p:pic>
    </p:spTree>
    <p:extLst>
      <p:ext uri="{BB962C8B-B14F-4D97-AF65-F5344CB8AC3E}">
        <p14:creationId xmlns:p14="http://schemas.microsoft.com/office/powerpoint/2010/main" val="4045350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0466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3"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2" y="1982712"/>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8" y="1150964"/>
            <a:ext cx="1481296" cy="4904736"/>
          </a:xfrm>
          <a:prstGeom prst="rect">
            <a:avLst/>
          </a:prstGeom>
        </p:spPr>
      </p:pic>
    </p:spTree>
    <p:extLst>
      <p:ext uri="{BB962C8B-B14F-4D97-AF65-F5344CB8AC3E}">
        <p14:creationId xmlns:p14="http://schemas.microsoft.com/office/powerpoint/2010/main" val="3439482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2" y="1179056"/>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6"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3"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8" y="2004297"/>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70707" y="2622109"/>
            <a:ext cx="3028932" cy="3847429"/>
          </a:xfrm>
          <a:prstGeom prst="rect">
            <a:avLst/>
          </a:prstGeom>
        </p:spPr>
      </p:pic>
    </p:spTree>
    <p:extLst>
      <p:ext uri="{BB962C8B-B14F-4D97-AF65-F5344CB8AC3E}">
        <p14:creationId xmlns:p14="http://schemas.microsoft.com/office/powerpoint/2010/main" val="8832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3" y="983094"/>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2"/>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21" y="1913421"/>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5"/>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1" y="6560137"/>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599" dirty="0"/>
          </a:p>
        </p:txBody>
      </p:sp>
    </p:spTree>
    <p:extLst>
      <p:ext uri="{BB962C8B-B14F-4D97-AF65-F5344CB8AC3E}">
        <p14:creationId xmlns:p14="http://schemas.microsoft.com/office/powerpoint/2010/main" val="164345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20C1CE-1DE5-44A9-A9CB-E8467452B4F0}"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2" y="1179056"/>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6"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3"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8" y="2004298"/>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1"/>
            <a:ext cx="2842230" cy="2927641"/>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6" y="651788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599" dirty="0"/>
          </a:p>
        </p:txBody>
      </p:sp>
    </p:spTree>
    <p:extLst>
      <p:ext uri="{BB962C8B-B14F-4D97-AF65-F5344CB8AC3E}">
        <p14:creationId xmlns:p14="http://schemas.microsoft.com/office/powerpoint/2010/main" val="25632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2" y="202019"/>
            <a:ext cx="11738344" cy="6507126"/>
          </a:xfrm>
          <a:custGeom>
            <a:avLst/>
            <a:gdLst>
              <a:gd name="connsiteX0" fmla="*/ 0 w 11738344"/>
              <a:gd name="connsiteY0" fmla="*/ 0 h 6507126"/>
              <a:gd name="connsiteX1" fmla="*/ 586917 w 11738344"/>
              <a:gd name="connsiteY1" fmla="*/ 0 h 6507126"/>
              <a:gd name="connsiteX2" fmla="*/ 939068 w 11738344"/>
              <a:gd name="connsiteY2" fmla="*/ 0 h 6507126"/>
              <a:gd name="connsiteX3" fmla="*/ 1525985 w 11738344"/>
              <a:gd name="connsiteY3" fmla="*/ 0 h 6507126"/>
              <a:gd name="connsiteX4" fmla="*/ 1760752 w 11738344"/>
              <a:gd name="connsiteY4" fmla="*/ 0 h 6507126"/>
              <a:gd name="connsiteX5" fmla="*/ 2347669 w 11738344"/>
              <a:gd name="connsiteY5" fmla="*/ 0 h 6507126"/>
              <a:gd name="connsiteX6" fmla="*/ 3051969 w 11738344"/>
              <a:gd name="connsiteY6" fmla="*/ 0 h 6507126"/>
              <a:gd name="connsiteX7" fmla="*/ 3521503 w 11738344"/>
              <a:gd name="connsiteY7" fmla="*/ 0 h 6507126"/>
              <a:gd name="connsiteX8" fmla="*/ 3756270 w 11738344"/>
              <a:gd name="connsiteY8" fmla="*/ 0 h 6507126"/>
              <a:gd name="connsiteX9" fmla="*/ 4577954 w 11738344"/>
              <a:gd name="connsiteY9" fmla="*/ 0 h 6507126"/>
              <a:gd name="connsiteX10" fmla="*/ 5164871 w 11738344"/>
              <a:gd name="connsiteY10" fmla="*/ 0 h 6507126"/>
              <a:gd name="connsiteX11" fmla="*/ 5751789 w 11738344"/>
              <a:gd name="connsiteY11" fmla="*/ 0 h 6507126"/>
              <a:gd name="connsiteX12" fmla="*/ 6221322 w 11738344"/>
              <a:gd name="connsiteY12" fmla="*/ 0 h 6507126"/>
              <a:gd name="connsiteX13" fmla="*/ 7043006 w 11738344"/>
              <a:gd name="connsiteY13" fmla="*/ 0 h 6507126"/>
              <a:gd name="connsiteX14" fmla="*/ 7277773 w 11738344"/>
              <a:gd name="connsiteY14" fmla="*/ 0 h 6507126"/>
              <a:gd name="connsiteX15" fmla="*/ 7629924 w 11738344"/>
              <a:gd name="connsiteY15" fmla="*/ 0 h 6507126"/>
              <a:gd name="connsiteX16" fmla="*/ 8216841 w 11738344"/>
              <a:gd name="connsiteY16" fmla="*/ 0 h 6507126"/>
              <a:gd name="connsiteX17" fmla="*/ 9038525 w 11738344"/>
              <a:gd name="connsiteY17" fmla="*/ 0 h 6507126"/>
              <a:gd name="connsiteX18" fmla="*/ 9273292 w 11738344"/>
              <a:gd name="connsiteY18" fmla="*/ 0 h 6507126"/>
              <a:gd name="connsiteX19" fmla="*/ 9742826 w 11738344"/>
              <a:gd name="connsiteY19" fmla="*/ 0 h 6507126"/>
              <a:gd name="connsiteX20" fmla="*/ 10564510 w 11738344"/>
              <a:gd name="connsiteY20" fmla="*/ 0 h 6507126"/>
              <a:gd name="connsiteX21" fmla="*/ 11151427 w 11738344"/>
              <a:gd name="connsiteY21" fmla="*/ 0 h 6507126"/>
              <a:gd name="connsiteX22" fmla="*/ 11738344 w 11738344"/>
              <a:gd name="connsiteY22" fmla="*/ 0 h 6507126"/>
              <a:gd name="connsiteX23" fmla="*/ 11738344 w 11738344"/>
              <a:gd name="connsiteY23" fmla="*/ 721699 h 6507126"/>
              <a:gd name="connsiteX24" fmla="*/ 11738344 w 11738344"/>
              <a:gd name="connsiteY24" fmla="*/ 1183114 h 6507126"/>
              <a:gd name="connsiteX25" fmla="*/ 11738344 w 11738344"/>
              <a:gd name="connsiteY25" fmla="*/ 1644528 h 6507126"/>
              <a:gd name="connsiteX26" fmla="*/ 11738344 w 11738344"/>
              <a:gd name="connsiteY26" fmla="*/ 2236085 h 6507126"/>
              <a:gd name="connsiteX27" fmla="*/ 11738344 w 11738344"/>
              <a:gd name="connsiteY27" fmla="*/ 2827642 h 6507126"/>
              <a:gd name="connsiteX28" fmla="*/ 11738344 w 11738344"/>
              <a:gd name="connsiteY28" fmla="*/ 3223985 h 6507126"/>
              <a:gd name="connsiteX29" fmla="*/ 11738344 w 11738344"/>
              <a:gd name="connsiteY29" fmla="*/ 3815542 h 6507126"/>
              <a:gd name="connsiteX30" fmla="*/ 11738344 w 11738344"/>
              <a:gd name="connsiteY30" fmla="*/ 4537241 h 6507126"/>
              <a:gd name="connsiteX31" fmla="*/ 11738344 w 11738344"/>
              <a:gd name="connsiteY31" fmla="*/ 4998656 h 6507126"/>
              <a:gd name="connsiteX32" fmla="*/ 11738344 w 11738344"/>
              <a:gd name="connsiteY32" fmla="*/ 5394999 h 6507126"/>
              <a:gd name="connsiteX33" fmla="*/ 11738344 w 11738344"/>
              <a:gd name="connsiteY33" fmla="*/ 5986556 h 6507126"/>
              <a:gd name="connsiteX34" fmla="*/ 11738344 w 11738344"/>
              <a:gd name="connsiteY34" fmla="*/ 6507126 h 6507126"/>
              <a:gd name="connsiteX35" fmla="*/ 11034043 w 11738344"/>
              <a:gd name="connsiteY35" fmla="*/ 6507126 h 6507126"/>
              <a:gd name="connsiteX36" fmla="*/ 10799276 w 11738344"/>
              <a:gd name="connsiteY36" fmla="*/ 6507126 h 6507126"/>
              <a:gd name="connsiteX37" fmla="*/ 10094976 w 11738344"/>
              <a:gd name="connsiteY37" fmla="*/ 6507126 h 6507126"/>
              <a:gd name="connsiteX38" fmla="*/ 9860209 w 11738344"/>
              <a:gd name="connsiteY38" fmla="*/ 6507126 h 6507126"/>
              <a:gd name="connsiteX39" fmla="*/ 9155908 w 11738344"/>
              <a:gd name="connsiteY39" fmla="*/ 6507126 h 6507126"/>
              <a:gd name="connsiteX40" fmla="*/ 8803758 w 11738344"/>
              <a:gd name="connsiteY40" fmla="*/ 6507126 h 6507126"/>
              <a:gd name="connsiteX41" fmla="*/ 8334224 w 11738344"/>
              <a:gd name="connsiteY41" fmla="*/ 6507126 h 6507126"/>
              <a:gd name="connsiteX42" fmla="*/ 8099457 w 11738344"/>
              <a:gd name="connsiteY42" fmla="*/ 6507126 h 6507126"/>
              <a:gd name="connsiteX43" fmla="*/ 7629924 w 11738344"/>
              <a:gd name="connsiteY43" fmla="*/ 6507126 h 6507126"/>
              <a:gd name="connsiteX44" fmla="*/ 6808240 w 11738344"/>
              <a:gd name="connsiteY44" fmla="*/ 6507126 h 6507126"/>
              <a:gd name="connsiteX45" fmla="*/ 6573473 w 11738344"/>
              <a:gd name="connsiteY45" fmla="*/ 6507126 h 6507126"/>
              <a:gd name="connsiteX46" fmla="*/ 5869172 w 11738344"/>
              <a:gd name="connsiteY46" fmla="*/ 6507126 h 6507126"/>
              <a:gd name="connsiteX47" fmla="*/ 5282255 w 11738344"/>
              <a:gd name="connsiteY47" fmla="*/ 6507126 h 6507126"/>
              <a:gd name="connsiteX48" fmla="*/ 4930104 w 11738344"/>
              <a:gd name="connsiteY48" fmla="*/ 6507126 h 6507126"/>
              <a:gd name="connsiteX49" fmla="*/ 4577954 w 11738344"/>
              <a:gd name="connsiteY49" fmla="*/ 6507126 h 6507126"/>
              <a:gd name="connsiteX50" fmla="*/ 4108420 w 11738344"/>
              <a:gd name="connsiteY50" fmla="*/ 6507126 h 6507126"/>
              <a:gd name="connsiteX51" fmla="*/ 3521503 w 11738344"/>
              <a:gd name="connsiteY51" fmla="*/ 6507126 h 6507126"/>
              <a:gd name="connsiteX52" fmla="*/ 2699819 w 11738344"/>
              <a:gd name="connsiteY52" fmla="*/ 6507126 h 6507126"/>
              <a:gd name="connsiteX53" fmla="*/ 1995518 w 11738344"/>
              <a:gd name="connsiteY53" fmla="*/ 6507126 h 6507126"/>
              <a:gd name="connsiteX54" fmla="*/ 1760752 w 11738344"/>
              <a:gd name="connsiteY54" fmla="*/ 6507126 h 6507126"/>
              <a:gd name="connsiteX55" fmla="*/ 939068 w 11738344"/>
              <a:gd name="connsiteY55" fmla="*/ 6507126 h 6507126"/>
              <a:gd name="connsiteX56" fmla="*/ 0 w 11738344"/>
              <a:gd name="connsiteY56" fmla="*/ 6507126 h 6507126"/>
              <a:gd name="connsiteX57" fmla="*/ 0 w 11738344"/>
              <a:gd name="connsiteY57" fmla="*/ 5785427 h 6507126"/>
              <a:gd name="connsiteX58" fmla="*/ 0 w 11738344"/>
              <a:gd name="connsiteY58" fmla="*/ 5128798 h 6507126"/>
              <a:gd name="connsiteX59" fmla="*/ 0 w 11738344"/>
              <a:gd name="connsiteY59" fmla="*/ 4537241 h 6507126"/>
              <a:gd name="connsiteX60" fmla="*/ 0 w 11738344"/>
              <a:gd name="connsiteY60" fmla="*/ 3880613 h 6507126"/>
              <a:gd name="connsiteX61" fmla="*/ 0 w 11738344"/>
              <a:gd name="connsiteY61" fmla="*/ 3158914 h 6507126"/>
              <a:gd name="connsiteX62" fmla="*/ 0 w 11738344"/>
              <a:gd name="connsiteY62" fmla="*/ 2437214 h 6507126"/>
              <a:gd name="connsiteX63" fmla="*/ 0 w 11738344"/>
              <a:gd name="connsiteY63" fmla="*/ 1715515 h 6507126"/>
              <a:gd name="connsiteX64" fmla="*/ 0 w 11738344"/>
              <a:gd name="connsiteY64" fmla="*/ 1319172 h 6507126"/>
              <a:gd name="connsiteX65" fmla="*/ 0 w 11738344"/>
              <a:gd name="connsiteY65" fmla="*/ 662544 h 6507126"/>
              <a:gd name="connsiteX66" fmla="*/ 0 w 11738344"/>
              <a:gd name="connsiteY66" fmla="*/ 0 h 65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6"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35524" y="3557626"/>
                  <a:pt x="11738344" y="3815542"/>
                </a:cubicBezTo>
                <a:cubicBezTo>
                  <a:pt x="11741164" y="4073458"/>
                  <a:pt x="11658072" y="4280800"/>
                  <a:pt x="11738344" y="4537241"/>
                </a:cubicBezTo>
                <a:cubicBezTo>
                  <a:pt x="11818616" y="4793682"/>
                  <a:pt x="11684921" y="4789508"/>
                  <a:pt x="11738344" y="4998656"/>
                </a:cubicBezTo>
                <a:cubicBezTo>
                  <a:pt x="11791767" y="5207804"/>
                  <a:pt x="11719250" y="5308583"/>
                  <a:pt x="11738344" y="5394999"/>
                </a:cubicBezTo>
                <a:cubicBezTo>
                  <a:pt x="11757438" y="5481415"/>
                  <a:pt x="11699476" y="5736460"/>
                  <a:pt x="11738344" y="5986556"/>
                </a:cubicBezTo>
                <a:cubicBezTo>
                  <a:pt x="11777212" y="6236652"/>
                  <a:pt x="11708423" y="6334875"/>
                  <a:pt x="11738344" y="6507126"/>
                </a:cubicBezTo>
                <a:cubicBezTo>
                  <a:pt x="11478827" y="6561765"/>
                  <a:pt x="11355604" y="6489110"/>
                  <a:pt x="11034043" y="6507126"/>
                </a:cubicBezTo>
                <a:cubicBezTo>
                  <a:pt x="10712482" y="6525142"/>
                  <a:pt x="10886680" y="6497142"/>
                  <a:pt x="10799276" y="6507126"/>
                </a:cubicBezTo>
                <a:cubicBezTo>
                  <a:pt x="10711872" y="6517110"/>
                  <a:pt x="10265533" y="6502057"/>
                  <a:pt x="10094976" y="6507126"/>
                </a:cubicBezTo>
                <a:cubicBezTo>
                  <a:pt x="9924419" y="6512195"/>
                  <a:pt x="9975231" y="6494614"/>
                  <a:pt x="9860209" y="6507126"/>
                </a:cubicBezTo>
                <a:cubicBezTo>
                  <a:pt x="9745187" y="6519638"/>
                  <a:pt x="9465544" y="6493150"/>
                  <a:pt x="9155908" y="6507126"/>
                </a:cubicBezTo>
                <a:cubicBezTo>
                  <a:pt x="8846272" y="6521102"/>
                  <a:pt x="8884191" y="6495077"/>
                  <a:pt x="8803758" y="6507126"/>
                </a:cubicBezTo>
                <a:cubicBezTo>
                  <a:pt x="8723325" y="6519175"/>
                  <a:pt x="8508753" y="6467332"/>
                  <a:pt x="8334224" y="6507126"/>
                </a:cubicBezTo>
                <a:cubicBezTo>
                  <a:pt x="8159695" y="6546920"/>
                  <a:pt x="8211920" y="6481972"/>
                  <a:pt x="8099457" y="6507126"/>
                </a:cubicBezTo>
                <a:cubicBezTo>
                  <a:pt x="7986994" y="6532280"/>
                  <a:pt x="7760338" y="6491343"/>
                  <a:pt x="7629924" y="6507126"/>
                </a:cubicBezTo>
                <a:cubicBezTo>
                  <a:pt x="7499510" y="6522909"/>
                  <a:pt x="7068285" y="6502087"/>
                  <a:pt x="6808240" y="6507126"/>
                </a:cubicBezTo>
                <a:cubicBezTo>
                  <a:pt x="6548195" y="6512165"/>
                  <a:pt x="6642810" y="6498575"/>
                  <a:pt x="6573473" y="6507126"/>
                </a:cubicBezTo>
                <a:cubicBezTo>
                  <a:pt x="6504136" y="6515677"/>
                  <a:pt x="6038855" y="6438772"/>
                  <a:pt x="5869172" y="6507126"/>
                </a:cubicBezTo>
                <a:cubicBezTo>
                  <a:pt x="5699489" y="6575480"/>
                  <a:pt x="5566362" y="6496886"/>
                  <a:pt x="5282255" y="6507126"/>
                </a:cubicBezTo>
                <a:cubicBezTo>
                  <a:pt x="4998148" y="6517366"/>
                  <a:pt x="5039221" y="6465906"/>
                  <a:pt x="4930104" y="6507126"/>
                </a:cubicBezTo>
                <a:cubicBezTo>
                  <a:pt x="4820987" y="6548346"/>
                  <a:pt x="4723325" y="6493649"/>
                  <a:pt x="4577954" y="6507126"/>
                </a:cubicBezTo>
                <a:cubicBezTo>
                  <a:pt x="4432583" y="6520603"/>
                  <a:pt x="4240580" y="6477187"/>
                  <a:pt x="4108420" y="6507126"/>
                </a:cubicBezTo>
                <a:cubicBezTo>
                  <a:pt x="3976260" y="6537065"/>
                  <a:pt x="3729849" y="6485757"/>
                  <a:pt x="3521503" y="6507126"/>
                </a:cubicBezTo>
                <a:cubicBezTo>
                  <a:pt x="3313157" y="6528495"/>
                  <a:pt x="2978184" y="6440522"/>
                  <a:pt x="2699819" y="6507126"/>
                </a:cubicBezTo>
                <a:cubicBezTo>
                  <a:pt x="2421454" y="6573730"/>
                  <a:pt x="2296956" y="6495817"/>
                  <a:pt x="1995518" y="6507126"/>
                </a:cubicBezTo>
                <a:cubicBezTo>
                  <a:pt x="1694080" y="6518435"/>
                  <a:pt x="1872133" y="6498124"/>
                  <a:pt x="1760752" y="6507126"/>
                </a:cubicBezTo>
                <a:cubicBezTo>
                  <a:pt x="1649371" y="6516128"/>
                  <a:pt x="1240399" y="6475881"/>
                  <a:pt x="939068" y="6507126"/>
                </a:cubicBezTo>
                <a:cubicBezTo>
                  <a:pt x="637737" y="6538371"/>
                  <a:pt x="388381" y="6477071"/>
                  <a:pt x="0" y="6507126"/>
                </a:cubicBezTo>
                <a:cubicBezTo>
                  <a:pt x="-47939" y="6337480"/>
                  <a:pt x="879" y="6060670"/>
                  <a:pt x="0" y="5785427"/>
                </a:cubicBezTo>
                <a:cubicBezTo>
                  <a:pt x="-879" y="5510184"/>
                  <a:pt x="75370" y="5361568"/>
                  <a:pt x="0" y="5128798"/>
                </a:cubicBezTo>
                <a:cubicBezTo>
                  <a:pt x="-75370" y="4896028"/>
                  <a:pt x="45467" y="4828334"/>
                  <a:pt x="0" y="4537241"/>
                </a:cubicBezTo>
                <a:cubicBezTo>
                  <a:pt x="-45467" y="4246148"/>
                  <a:pt x="61308" y="4034246"/>
                  <a:pt x="0" y="3880613"/>
                </a:cubicBezTo>
                <a:cubicBezTo>
                  <a:pt x="-61308" y="3726980"/>
                  <a:pt x="37529" y="3319715"/>
                  <a:pt x="0" y="3158914"/>
                </a:cubicBezTo>
                <a:cubicBezTo>
                  <a:pt x="-37529" y="2998113"/>
                  <a:pt x="75205" y="2722380"/>
                  <a:pt x="0" y="2437214"/>
                </a:cubicBezTo>
                <a:cubicBezTo>
                  <a:pt x="-75205" y="2152048"/>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6"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8938" y="1338382"/>
                  <a:pt x="11738344" y="1514386"/>
                </a:cubicBezTo>
                <a:cubicBezTo>
                  <a:pt x="11787750" y="1690390"/>
                  <a:pt x="11702678" y="1771995"/>
                  <a:pt x="11738344" y="1975800"/>
                </a:cubicBezTo>
                <a:cubicBezTo>
                  <a:pt x="11774010" y="2179605"/>
                  <a:pt x="11703875" y="2268637"/>
                  <a:pt x="11738344" y="2502286"/>
                </a:cubicBezTo>
                <a:cubicBezTo>
                  <a:pt x="11772813" y="2735935"/>
                  <a:pt x="11690625" y="2999405"/>
                  <a:pt x="11738344" y="3223985"/>
                </a:cubicBezTo>
                <a:cubicBezTo>
                  <a:pt x="11786063" y="3448565"/>
                  <a:pt x="11700748" y="3463165"/>
                  <a:pt x="11738344" y="3620328"/>
                </a:cubicBezTo>
                <a:cubicBezTo>
                  <a:pt x="11775940" y="3777491"/>
                  <a:pt x="11708752" y="4041558"/>
                  <a:pt x="11738344" y="4342028"/>
                </a:cubicBezTo>
                <a:cubicBezTo>
                  <a:pt x="11767936" y="4642498"/>
                  <a:pt x="11729213" y="4583819"/>
                  <a:pt x="11738344" y="4738371"/>
                </a:cubicBezTo>
                <a:cubicBezTo>
                  <a:pt x="11747475" y="4892923"/>
                  <a:pt x="11733578" y="4965084"/>
                  <a:pt x="11738344" y="5134714"/>
                </a:cubicBezTo>
                <a:cubicBezTo>
                  <a:pt x="11743110" y="5304344"/>
                  <a:pt x="11662322" y="5553419"/>
                  <a:pt x="11738344" y="5791342"/>
                </a:cubicBezTo>
                <a:cubicBezTo>
                  <a:pt x="11814366" y="6029265"/>
                  <a:pt x="11713020" y="6176137"/>
                  <a:pt x="11738344" y="6507126"/>
                </a:cubicBezTo>
                <a:cubicBezTo>
                  <a:pt x="11547327" y="6548974"/>
                  <a:pt x="11498077" y="6493047"/>
                  <a:pt x="11268810" y="6507126"/>
                </a:cubicBezTo>
                <a:cubicBezTo>
                  <a:pt x="11039543" y="6521205"/>
                  <a:pt x="11107069" y="6502335"/>
                  <a:pt x="11034043" y="6507126"/>
                </a:cubicBezTo>
                <a:cubicBezTo>
                  <a:pt x="10961017" y="6511917"/>
                  <a:pt x="10683932" y="6506700"/>
                  <a:pt x="10564510" y="6507126"/>
                </a:cubicBezTo>
                <a:cubicBezTo>
                  <a:pt x="10445088" y="6507552"/>
                  <a:pt x="10108637" y="6458163"/>
                  <a:pt x="9742826" y="6507126"/>
                </a:cubicBezTo>
                <a:cubicBezTo>
                  <a:pt x="9377015" y="6556089"/>
                  <a:pt x="9349509" y="6439683"/>
                  <a:pt x="9038525" y="6507126"/>
                </a:cubicBezTo>
                <a:cubicBezTo>
                  <a:pt x="8727541" y="6574569"/>
                  <a:pt x="8794847" y="6477169"/>
                  <a:pt x="8686375" y="6507126"/>
                </a:cubicBezTo>
                <a:cubicBezTo>
                  <a:pt x="8577903" y="6537083"/>
                  <a:pt x="8357039" y="6497361"/>
                  <a:pt x="8099457" y="6507126"/>
                </a:cubicBezTo>
                <a:cubicBezTo>
                  <a:pt x="7841875" y="6516891"/>
                  <a:pt x="7839028" y="6470905"/>
                  <a:pt x="7747307" y="6507126"/>
                </a:cubicBezTo>
                <a:cubicBezTo>
                  <a:pt x="7655586" y="6543347"/>
                  <a:pt x="7266710" y="6462146"/>
                  <a:pt x="7043006" y="6507126"/>
                </a:cubicBezTo>
                <a:cubicBezTo>
                  <a:pt x="6819302" y="6552106"/>
                  <a:pt x="6503498" y="6464457"/>
                  <a:pt x="6338706" y="6507126"/>
                </a:cubicBezTo>
                <a:cubicBezTo>
                  <a:pt x="6173914" y="6549795"/>
                  <a:pt x="6184575" y="6483219"/>
                  <a:pt x="6103939" y="6507126"/>
                </a:cubicBezTo>
                <a:cubicBezTo>
                  <a:pt x="6023303" y="6531033"/>
                  <a:pt x="5677300" y="6424779"/>
                  <a:pt x="5399638" y="6507126"/>
                </a:cubicBezTo>
                <a:cubicBezTo>
                  <a:pt x="5121976" y="6589473"/>
                  <a:pt x="5064059" y="6456169"/>
                  <a:pt x="4930104" y="6507126"/>
                </a:cubicBezTo>
                <a:cubicBezTo>
                  <a:pt x="4796149" y="6558083"/>
                  <a:pt x="4287006" y="6419486"/>
                  <a:pt x="4108420" y="6507126"/>
                </a:cubicBezTo>
                <a:cubicBezTo>
                  <a:pt x="3929834" y="6594766"/>
                  <a:pt x="3851012" y="6506128"/>
                  <a:pt x="3756270" y="6507126"/>
                </a:cubicBezTo>
                <a:cubicBezTo>
                  <a:pt x="3661528" y="6508124"/>
                  <a:pt x="3178681" y="6505195"/>
                  <a:pt x="2934586" y="6507126"/>
                </a:cubicBezTo>
                <a:cubicBezTo>
                  <a:pt x="2690491" y="6509057"/>
                  <a:pt x="2804760" y="6481922"/>
                  <a:pt x="2699819" y="6507126"/>
                </a:cubicBezTo>
                <a:cubicBezTo>
                  <a:pt x="2594878" y="6532330"/>
                  <a:pt x="2131310" y="6492864"/>
                  <a:pt x="1878135" y="6507126"/>
                </a:cubicBezTo>
                <a:cubicBezTo>
                  <a:pt x="1624960" y="6521388"/>
                  <a:pt x="1497787" y="6488584"/>
                  <a:pt x="1173834" y="6507126"/>
                </a:cubicBezTo>
                <a:cubicBezTo>
                  <a:pt x="849881" y="6525668"/>
                  <a:pt x="834993" y="6490956"/>
                  <a:pt x="704301" y="6507126"/>
                </a:cubicBezTo>
                <a:cubicBezTo>
                  <a:pt x="573609" y="6523296"/>
                  <a:pt x="308132" y="6478694"/>
                  <a:pt x="0" y="6507126"/>
                </a:cubicBezTo>
                <a:cubicBezTo>
                  <a:pt x="-29938" y="6329999"/>
                  <a:pt x="56135" y="6044586"/>
                  <a:pt x="0" y="5785427"/>
                </a:cubicBezTo>
                <a:cubicBezTo>
                  <a:pt x="-56135" y="5526268"/>
                  <a:pt x="39316" y="5376751"/>
                  <a:pt x="0" y="5193870"/>
                </a:cubicBezTo>
                <a:cubicBezTo>
                  <a:pt x="-39316" y="5010989"/>
                  <a:pt x="32117" y="4985216"/>
                  <a:pt x="0" y="4797527"/>
                </a:cubicBezTo>
                <a:cubicBezTo>
                  <a:pt x="-32117" y="4609838"/>
                  <a:pt x="57743" y="4276269"/>
                  <a:pt x="0" y="4075827"/>
                </a:cubicBezTo>
                <a:cubicBezTo>
                  <a:pt x="-57743" y="3875385"/>
                  <a:pt x="207" y="3518981"/>
                  <a:pt x="0" y="3354128"/>
                </a:cubicBezTo>
                <a:cubicBezTo>
                  <a:pt x="-207" y="3189275"/>
                  <a:pt x="26299" y="3135378"/>
                  <a:pt x="0" y="2957785"/>
                </a:cubicBezTo>
                <a:cubicBezTo>
                  <a:pt x="-26299" y="2780192"/>
                  <a:pt x="42753" y="2621236"/>
                  <a:pt x="0" y="2431299"/>
                </a:cubicBezTo>
                <a:cubicBezTo>
                  <a:pt x="-42753" y="2241362"/>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2467909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269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2025/1/14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770563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2025/1/14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384379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2025/1/14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3250628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2025/1/14</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31082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20C1CE-1DE5-44A9-A9CB-E8467452B4F0}"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20C1CE-1DE5-44A9-A9CB-E8467452B4F0}"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20C1CE-1DE5-44A9-A9CB-E8467452B4F0}"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0C1CE-1DE5-44A9-A9CB-E8467452B4F0}"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0C1CE-1DE5-44A9-A9CB-E8467452B4F0}"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0C1CE-1DE5-44A9-A9CB-E8467452B4F0}"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E386B-F76E-43A6-9C37-92AEC993BA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0C1CE-1DE5-44A9-A9CB-E8467452B4F0}" type="datetimeFigureOut">
              <a:rPr lang="en-US" smtClean="0"/>
              <a:t>1/14/2025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E386B-F76E-43A6-9C37-92AEC993BA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5" r:id="rId14"/>
    <p:sldLayoutId id="2147483666" r:id="rId15"/>
    <p:sldLayoutId id="2147483667" r:id="rId16"/>
    <p:sldLayoutId id="2147483669" r:id="rId17"/>
    <p:sldLayoutId id="2147483670" r:id="rId18"/>
    <p:sldLayoutId id="2147483671" r:id="rId19"/>
    <p:sldLayoutId id="214748367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9968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3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2025/1/14</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
        <p:nvSpPr>
          <p:cNvPr id="7" name="TextBox 6">
            <a:extLst>
              <a:ext uri="{FF2B5EF4-FFF2-40B4-BE49-F238E27FC236}">
                <a16:creationId xmlns:a16="http://schemas.microsoft.com/office/drawing/2014/main" id="{76CCAA99-4439-4DFD-9FD7-FE41E23FFDD0}"/>
              </a:ext>
            </a:extLst>
          </p:cNvPr>
          <p:cNvSpPr txBox="1"/>
          <p:nvPr userDrawn="1"/>
        </p:nvSpPr>
        <p:spPr>
          <a:xfrm>
            <a:off x="8920716" y="-37306"/>
            <a:ext cx="4261884" cy="276999"/>
          </a:xfrm>
          <a:prstGeom prst="rect">
            <a:avLst/>
          </a:prstGeom>
          <a:noFill/>
        </p:spPr>
        <p:txBody>
          <a:bodyPr wrap="square" rtlCol="0">
            <a:spAutoFit/>
          </a:bodyPr>
          <a:lstStyle/>
          <a:p>
            <a:r>
              <a:rPr lang="en-US" altLang="ja-JP" sz="1200" dirty="0" err="1"/>
              <a:t>Hương</a:t>
            </a:r>
            <a:r>
              <a:rPr lang="ja-JP" altLang="en-US" sz="1200" dirty="0"/>
              <a:t> </a:t>
            </a:r>
            <a:r>
              <a:rPr lang="en-US" altLang="ja-JP" sz="1200" dirty="0" err="1"/>
              <a:t>Thảo</a:t>
            </a:r>
            <a:r>
              <a:rPr lang="en-US" altLang="ja-JP" sz="1200" dirty="0"/>
              <a:t>:</a:t>
            </a:r>
            <a:r>
              <a:rPr lang="ja-JP" altLang="en-US" sz="1200" dirty="0"/>
              <a:t> </a:t>
            </a:r>
            <a:r>
              <a:rPr lang="en-US" altLang="ja-JP" sz="1200" dirty="0"/>
              <a:t>tranthao121004@gmail.com</a:t>
            </a:r>
            <a:endParaRPr lang="en-US" sz="1200" dirty="0"/>
          </a:p>
        </p:txBody>
      </p:sp>
    </p:spTree>
    <p:extLst>
      <p:ext uri="{BB962C8B-B14F-4D97-AF65-F5344CB8AC3E}">
        <p14:creationId xmlns:p14="http://schemas.microsoft.com/office/powerpoint/2010/main" val="19960205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6FC1E2-E192-4684-8AC0-52155A0925FB}"/>
              </a:ext>
            </a:extLst>
          </p:cNvPr>
          <p:cNvSpPr txBox="1"/>
          <p:nvPr/>
        </p:nvSpPr>
        <p:spPr>
          <a:xfrm>
            <a:off x="1910657" y="2432243"/>
            <a:ext cx="8370686" cy="1200329"/>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lang="en-US" sz="7200" b="1" dirty="0" err="1">
                <a:solidFill>
                  <a:prstClr val="white"/>
                </a:solidFill>
                <a:effectLst>
                  <a:outerShdw blurRad="38100" dist="38100" dir="2700000" algn="tl">
                    <a:srgbClr val="000000">
                      <a:alpha val="43137"/>
                    </a:srgbClr>
                  </a:outerShdw>
                </a:effectLst>
                <a:latin typeface="Arial"/>
              </a:rPr>
              <a:t>Bài</a:t>
            </a:r>
            <a:r>
              <a:rPr lang="en-US" sz="7200" b="1" dirty="0">
                <a:solidFill>
                  <a:prstClr val="white"/>
                </a:solidFill>
                <a:effectLst>
                  <a:outerShdw blurRad="38100" dist="38100" dir="2700000" algn="tl">
                    <a:srgbClr val="000000">
                      <a:alpha val="43137"/>
                    </a:srgbClr>
                  </a:outerShdw>
                </a:effectLst>
                <a:latin typeface="Arial"/>
              </a:rPr>
              <a:t> 82: </a:t>
            </a:r>
            <a:r>
              <a:rPr lang="en-US" sz="7200" b="1" dirty="0" err="1">
                <a:solidFill>
                  <a:prstClr val="white"/>
                </a:solidFill>
                <a:effectLst>
                  <a:outerShdw blurRad="38100" dist="38100" dir="2700000" algn="tl">
                    <a:srgbClr val="000000">
                      <a:alpha val="43137"/>
                    </a:srgbClr>
                  </a:outerShdw>
                </a:effectLst>
                <a:latin typeface="Arial"/>
              </a:rPr>
              <a:t>Ôn</a:t>
            </a:r>
            <a:r>
              <a:rPr lang="en-US" sz="7200" b="1" dirty="0">
                <a:solidFill>
                  <a:prstClr val="white"/>
                </a:solidFill>
                <a:effectLst>
                  <a:outerShdw blurRad="38100" dist="38100" dir="2700000" algn="tl">
                    <a:srgbClr val="000000">
                      <a:alpha val="43137"/>
                    </a:srgbClr>
                  </a:outerShdw>
                </a:effectLst>
                <a:latin typeface="Arial"/>
              </a:rPr>
              <a:t> </a:t>
            </a:r>
            <a:r>
              <a:rPr lang="en-US" sz="7200" b="1" dirty="0" err="1">
                <a:solidFill>
                  <a:prstClr val="white"/>
                </a:solidFill>
                <a:effectLst>
                  <a:outerShdw blurRad="38100" dist="38100" dir="2700000" algn="tl">
                    <a:srgbClr val="000000">
                      <a:alpha val="43137"/>
                    </a:srgbClr>
                  </a:outerShdw>
                </a:effectLst>
                <a:latin typeface="Arial"/>
              </a:rPr>
              <a:t>tập</a:t>
            </a:r>
            <a:endParaRPr kumimoji="0" lang="en-US" sz="7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endParaRPr>
          </a:p>
        </p:txBody>
      </p:sp>
    </p:spTree>
    <p:extLst>
      <p:ext uri="{BB962C8B-B14F-4D97-AF65-F5344CB8AC3E}">
        <p14:creationId xmlns:p14="http://schemas.microsoft.com/office/powerpoint/2010/main" val="155060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8884" y="3907465"/>
            <a:ext cx="1954060" cy="523220"/>
          </a:xfrm>
          <a:prstGeom prst="rect">
            <a:avLst/>
          </a:prstGeom>
          <a:noFill/>
        </p:spPr>
        <p:txBody>
          <a:bodyPr wrap="square" rtlCol="0">
            <a:spAutoFit/>
          </a:bodyPr>
          <a:lstStyle/>
          <a:p>
            <a:r>
              <a:rPr lang="en-US" sz="2800" dirty="0" err="1">
                <a:latin typeface="+mj-lt"/>
                <a:cs typeface="Times New Roman" panose="02020603050405020304" pitchFamily="18" charset="0"/>
              </a:rPr>
              <a:t>Vần</a:t>
            </a:r>
            <a:r>
              <a:rPr lang="en-US" dirty="0">
                <a:latin typeface="+mj-lt"/>
              </a:rPr>
              <a:t> </a:t>
            </a:r>
            <a:r>
              <a:rPr lang="en-US" sz="2800" dirty="0" err="1">
                <a:latin typeface="+mj-lt"/>
                <a:cs typeface="Times New Roman" panose="02020603050405020304" pitchFamily="18" charset="0"/>
              </a:rPr>
              <a:t>anh</a:t>
            </a:r>
            <a:r>
              <a:rPr lang="en-US" dirty="0">
                <a:latin typeface="+mj-lt"/>
              </a:rPr>
              <a:t>:</a:t>
            </a:r>
          </a:p>
        </p:txBody>
      </p:sp>
      <p:sp>
        <p:nvSpPr>
          <p:cNvPr id="6" name="TextBox 5"/>
          <p:cNvSpPr txBox="1"/>
          <p:nvPr/>
        </p:nvSpPr>
        <p:spPr>
          <a:xfrm>
            <a:off x="3118884" y="5067725"/>
            <a:ext cx="1741118" cy="523220"/>
          </a:xfrm>
          <a:prstGeom prst="rect">
            <a:avLst/>
          </a:prstGeom>
          <a:noFill/>
        </p:spPr>
        <p:txBody>
          <a:bodyPr wrap="square" rtlCol="0">
            <a:spAutoFit/>
          </a:bodyPr>
          <a:lstStyle/>
          <a:p>
            <a:r>
              <a:rPr lang="en-US" sz="2800" dirty="0" err="1">
                <a:latin typeface="+mj-lt"/>
                <a:cs typeface="Times New Roman" panose="02020603050405020304" pitchFamily="18" charset="0"/>
              </a:rPr>
              <a:t>Vần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ang</a:t>
            </a:r>
            <a:r>
              <a:rPr lang="en-US" sz="2800" dirty="0">
                <a:latin typeface="+mj-lt"/>
                <a:cs typeface="Times New Roman" panose="02020603050405020304" pitchFamily="18" charset="0"/>
              </a:rPr>
              <a:t>:</a:t>
            </a:r>
          </a:p>
        </p:txBody>
      </p:sp>
      <p:sp>
        <p:nvSpPr>
          <p:cNvPr id="2" name="TextBox 1">
            <a:extLst>
              <a:ext uri="{FF2B5EF4-FFF2-40B4-BE49-F238E27FC236}">
                <a16:creationId xmlns:a16="http://schemas.microsoft.com/office/drawing/2014/main" id="{1492573E-30AD-4DED-8BF5-8F84EDFEE206}"/>
              </a:ext>
            </a:extLst>
          </p:cNvPr>
          <p:cNvSpPr txBox="1"/>
          <p:nvPr/>
        </p:nvSpPr>
        <p:spPr>
          <a:xfrm>
            <a:off x="2859916" y="982254"/>
            <a:ext cx="7262279" cy="1077218"/>
          </a:xfrm>
          <a:prstGeom prst="rect">
            <a:avLst/>
          </a:prstGeom>
          <a:noFill/>
        </p:spPr>
        <p:txBody>
          <a:bodyPr wrap="square" rtlCol="0">
            <a:spAutoFit/>
          </a:bodyPr>
          <a:lstStyle/>
          <a:p>
            <a:pPr algn="ctr"/>
            <a:r>
              <a:rPr lang="en-US" sz="3200" b="1" dirty="0" err="1"/>
              <a:t>Tìm</a:t>
            </a:r>
            <a:r>
              <a:rPr lang="en-US" sz="3200" b="1" dirty="0"/>
              <a:t> </a:t>
            </a:r>
            <a:r>
              <a:rPr lang="en-US" sz="3200" b="1" dirty="0" err="1"/>
              <a:t>trong</a:t>
            </a:r>
            <a:r>
              <a:rPr lang="en-US" sz="3200" b="1" dirty="0"/>
              <a:t> </a:t>
            </a:r>
            <a:r>
              <a:rPr lang="en-US" sz="3200" b="1" dirty="0" err="1"/>
              <a:t>và</a:t>
            </a:r>
            <a:r>
              <a:rPr lang="en-US" sz="3200" b="1" dirty="0"/>
              <a:t> </a:t>
            </a:r>
            <a:r>
              <a:rPr lang="en-US" sz="3200" b="1" dirty="0" err="1"/>
              <a:t>ngoài</a:t>
            </a:r>
            <a:r>
              <a:rPr lang="en-US" sz="3200" b="1" dirty="0"/>
              <a:t> </a:t>
            </a:r>
            <a:r>
              <a:rPr lang="en-US" sz="3200" b="1" dirty="0" err="1"/>
              <a:t>đoạn</a:t>
            </a:r>
            <a:r>
              <a:rPr lang="en-US" sz="3200" b="1" dirty="0"/>
              <a:t> </a:t>
            </a:r>
            <a:r>
              <a:rPr lang="en-US" sz="3200" b="1" dirty="0" err="1"/>
              <a:t>văn</a:t>
            </a:r>
            <a:r>
              <a:rPr lang="en-US" sz="3200" b="1" dirty="0"/>
              <a:t> </a:t>
            </a:r>
            <a:r>
              <a:rPr lang="en-US" sz="3200" b="1" dirty="0" err="1"/>
              <a:t>trên</a:t>
            </a:r>
            <a:r>
              <a:rPr lang="en-US" sz="3200" b="1" dirty="0"/>
              <a:t> </a:t>
            </a:r>
            <a:r>
              <a:rPr lang="en-US" sz="3200" b="1" dirty="0" err="1"/>
              <a:t>những</a:t>
            </a:r>
            <a:r>
              <a:rPr lang="en-US" sz="3200" b="1" dirty="0"/>
              <a:t> </a:t>
            </a:r>
            <a:r>
              <a:rPr lang="en-US" sz="3200" b="1" dirty="0" err="1"/>
              <a:t>tiếng</a:t>
            </a:r>
            <a:r>
              <a:rPr lang="en-US" sz="3200" b="1" dirty="0"/>
              <a:t> </a:t>
            </a:r>
            <a:r>
              <a:rPr lang="en-US" sz="3200" b="1" dirty="0" err="1"/>
              <a:t>có</a:t>
            </a:r>
            <a:r>
              <a:rPr lang="en-US" sz="3200" b="1" dirty="0"/>
              <a:t> </a:t>
            </a:r>
            <a:r>
              <a:rPr lang="en-US" sz="3200" b="1" dirty="0" err="1"/>
              <a:t>vần</a:t>
            </a:r>
            <a:r>
              <a:rPr lang="en-US" sz="3200" b="1" dirty="0"/>
              <a:t> </a:t>
            </a:r>
            <a:r>
              <a:rPr lang="en-US" sz="3200" b="1" dirty="0" err="1"/>
              <a:t>anh</a:t>
            </a:r>
            <a:r>
              <a:rPr lang="en-US" sz="3200" b="1" dirty="0"/>
              <a:t>, ang</a:t>
            </a:r>
          </a:p>
        </p:txBody>
      </p:sp>
      <p:sp>
        <p:nvSpPr>
          <p:cNvPr id="7" name="Oval 6">
            <a:extLst>
              <a:ext uri="{FF2B5EF4-FFF2-40B4-BE49-F238E27FC236}">
                <a16:creationId xmlns:a16="http://schemas.microsoft.com/office/drawing/2014/main" id="{D303B689-5747-46C6-820E-16984FA445F8}"/>
              </a:ext>
            </a:extLst>
          </p:cNvPr>
          <p:cNvSpPr/>
          <p:nvPr/>
        </p:nvSpPr>
        <p:spPr>
          <a:xfrm>
            <a:off x="2360428" y="982254"/>
            <a:ext cx="606056" cy="635478"/>
          </a:xfrm>
          <a:prstGeom prst="ellipse">
            <a:avLst/>
          </a:prstGeom>
          <a:solidFill>
            <a:srgbClr val="EB1D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8" name="Rectangle: Rounded Corners 7">
            <a:extLst>
              <a:ext uri="{FF2B5EF4-FFF2-40B4-BE49-F238E27FC236}">
                <a16:creationId xmlns:a16="http://schemas.microsoft.com/office/drawing/2014/main" id="{99829A9E-5E09-465D-A060-452EEEEBF82B}"/>
              </a:ext>
            </a:extLst>
          </p:cNvPr>
          <p:cNvSpPr/>
          <p:nvPr/>
        </p:nvSpPr>
        <p:spPr>
          <a:xfrm>
            <a:off x="3118884" y="2379490"/>
            <a:ext cx="5954232" cy="634044"/>
          </a:xfrm>
          <a:prstGeom prst="roundRect">
            <a:avLst/>
          </a:prstGeom>
          <a:solidFill>
            <a:schemeClr val="bg1"/>
          </a:solidFill>
          <a:ln w="19050">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F0"/>
                </a:solidFill>
              </a:rPr>
              <a:t>Mẫu</a:t>
            </a:r>
            <a:r>
              <a:rPr lang="en-US" sz="3200" dirty="0">
                <a:solidFill>
                  <a:srgbClr val="00B0F0"/>
                </a:solidFill>
              </a:rPr>
              <a:t>: </a:t>
            </a:r>
            <a:r>
              <a:rPr lang="en-US" sz="3200" dirty="0" err="1">
                <a:solidFill>
                  <a:srgbClr val="00B0F0"/>
                </a:solidFill>
              </a:rPr>
              <a:t>xanh</a:t>
            </a:r>
            <a:endParaRPr lang="en-US" sz="3200" dirty="0">
              <a:solidFill>
                <a:srgbClr val="00B0F0"/>
              </a:solidFill>
            </a:endParaRPr>
          </a:p>
        </p:txBody>
      </p:sp>
      <p:pic>
        <p:nvPicPr>
          <p:cNvPr id="9" name="Picture 8" descr="A picture containing text, flower, plant&#10;&#10;Description automatically generated">
            <a:extLst>
              <a:ext uri="{FF2B5EF4-FFF2-40B4-BE49-F238E27FC236}">
                <a16:creationId xmlns:a16="http://schemas.microsoft.com/office/drawing/2014/main" id="{2FB4E234-28E8-4B4A-9914-B027B296C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6833" y="-36049"/>
            <a:ext cx="1653781" cy="16537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2462829" y="1431697"/>
            <a:ext cx="6968575" cy="1080617"/>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 CỐ KIẾN THỨC</a:t>
            </a:r>
            <a:endParaRPr kumimoji="0" lang="vi-VN" sz="80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67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t>
            </a:r>
            <a:r>
              <a:rPr lang="en-US" sz="4400" dirty="0" err="1" smtClean="0"/>
              <a:t>Mùa</a:t>
            </a:r>
            <a:r>
              <a:rPr lang="en-US" sz="4400" dirty="0" smtClean="0"/>
              <a:t> </a:t>
            </a:r>
            <a:r>
              <a:rPr lang="en-US" sz="4400" dirty="0" err="1" smtClean="0"/>
              <a:t>xuân</a:t>
            </a:r>
            <a:r>
              <a:rPr lang="en-US" sz="4400" dirty="0" smtClean="0"/>
              <a:t> </a:t>
            </a:r>
            <a:r>
              <a:rPr lang="en-US" sz="4400" dirty="0" err="1" smtClean="0"/>
              <a:t>đến</a:t>
            </a:r>
            <a:r>
              <a:rPr lang="en-US" sz="4400" dirty="0" smtClean="0"/>
              <a:t/>
            </a:r>
            <a:br>
              <a:rPr lang="en-US" sz="4400" dirty="0" smtClean="0"/>
            </a:br>
            <a:r>
              <a:rPr lang="en-US" sz="4400" dirty="0"/>
              <a:t/>
            </a:r>
            <a:br>
              <a:rPr lang="en-US" sz="4400" dirty="0"/>
            </a:br>
            <a:r>
              <a:rPr lang="en-US" sz="4900" dirty="0" smtClean="0"/>
              <a:t>  </a:t>
            </a:r>
            <a:r>
              <a:rPr lang="en-US" sz="4900" dirty="0" err="1" smtClean="0"/>
              <a:t>Bầu</a:t>
            </a:r>
            <a:r>
              <a:rPr lang="en-US" sz="4900" dirty="0" smtClean="0"/>
              <a:t> </a:t>
            </a:r>
            <a:r>
              <a:rPr lang="en-US" sz="4900" dirty="0" err="1"/>
              <a:t>trời</a:t>
            </a:r>
            <a:r>
              <a:rPr lang="en-US" sz="4900" dirty="0"/>
              <a:t> </a:t>
            </a:r>
            <a:r>
              <a:rPr lang="en-US" sz="4900" dirty="0" err="1"/>
              <a:t>ngày</a:t>
            </a:r>
            <a:r>
              <a:rPr lang="en-US" sz="4900" dirty="0"/>
              <a:t> </a:t>
            </a:r>
            <a:r>
              <a:rPr lang="en-US" sz="4900" dirty="0" err="1"/>
              <a:t>một</a:t>
            </a:r>
            <a:r>
              <a:rPr lang="en-US" sz="4900" dirty="0"/>
              <a:t> </a:t>
            </a:r>
            <a:r>
              <a:rPr lang="en-US" sz="4900" dirty="0" err="1"/>
              <a:t>thêm</a:t>
            </a:r>
            <a:r>
              <a:rPr lang="en-US" sz="4900" dirty="0"/>
              <a:t> </a:t>
            </a:r>
            <a:r>
              <a:rPr lang="en-US" sz="4900" dirty="0" err="1"/>
              <a:t>xanh</a:t>
            </a:r>
            <a:r>
              <a:rPr lang="en-US" sz="4900" dirty="0"/>
              <a:t>. </a:t>
            </a:r>
            <a:r>
              <a:rPr lang="en-US" sz="4900" dirty="0" err="1"/>
              <a:t>Nắng</a:t>
            </a:r>
            <a:r>
              <a:rPr lang="en-US" sz="4900" dirty="0"/>
              <a:t> </a:t>
            </a:r>
            <a:r>
              <a:rPr lang="en-US" sz="4900" dirty="0" err="1"/>
              <a:t>vàng</a:t>
            </a:r>
            <a:r>
              <a:rPr lang="en-US" sz="4900" dirty="0"/>
              <a:t> </a:t>
            </a:r>
            <a:r>
              <a:rPr lang="en-US" sz="4900" dirty="0" err="1"/>
              <a:t>ngày</a:t>
            </a:r>
            <a:r>
              <a:rPr lang="en-US" sz="4900" dirty="0"/>
              <a:t> </a:t>
            </a:r>
            <a:r>
              <a:rPr lang="en-US" sz="4900" dirty="0" err="1"/>
              <a:t>càng</a:t>
            </a:r>
            <a:r>
              <a:rPr lang="en-US" sz="4900" dirty="0"/>
              <a:t> </a:t>
            </a:r>
            <a:r>
              <a:rPr lang="en-US" sz="4900" dirty="0" err="1"/>
              <a:t>rực</a:t>
            </a:r>
            <a:r>
              <a:rPr lang="en-US" sz="4900" dirty="0"/>
              <a:t> </a:t>
            </a:r>
            <a:r>
              <a:rPr lang="en-US" sz="4900" dirty="0" err="1"/>
              <a:t>rỡ</a:t>
            </a:r>
            <a:r>
              <a:rPr lang="en-US" sz="4900" dirty="0"/>
              <a:t>. </a:t>
            </a:r>
            <a:r>
              <a:rPr lang="en-US" sz="4900" dirty="0" err="1"/>
              <a:t>Vườn</a:t>
            </a:r>
            <a:r>
              <a:rPr lang="en-US" sz="4900" dirty="0"/>
              <a:t> </a:t>
            </a:r>
            <a:r>
              <a:rPr lang="en-US" sz="4900" dirty="0" err="1"/>
              <a:t>cây</a:t>
            </a:r>
            <a:r>
              <a:rPr lang="en-US" sz="4900" dirty="0"/>
              <a:t> </a:t>
            </a:r>
            <a:r>
              <a:rPr lang="en-US" sz="4900" dirty="0" err="1"/>
              <a:t>lại</a:t>
            </a:r>
            <a:r>
              <a:rPr lang="en-US" sz="4900" dirty="0"/>
              <a:t> </a:t>
            </a:r>
            <a:r>
              <a:rPr lang="en-US" sz="4900" dirty="0" err="1"/>
              <a:t>đâm</a:t>
            </a:r>
            <a:r>
              <a:rPr lang="en-US" sz="4900" dirty="0"/>
              <a:t> </a:t>
            </a:r>
            <a:r>
              <a:rPr lang="en-US" sz="4900" dirty="0" err="1"/>
              <a:t>chồi</a:t>
            </a:r>
            <a:r>
              <a:rPr lang="en-US" sz="4900" dirty="0"/>
              <a:t> </a:t>
            </a:r>
            <a:r>
              <a:rPr lang="en-US" sz="4900" dirty="0" err="1"/>
              <a:t>nảy</a:t>
            </a:r>
            <a:r>
              <a:rPr lang="en-US" sz="4900" dirty="0"/>
              <a:t> </a:t>
            </a:r>
            <a:r>
              <a:rPr lang="en-US" sz="4900" dirty="0" err="1"/>
              <a:t>lộc</a:t>
            </a:r>
            <a:r>
              <a:rPr lang="en-US" sz="4900" dirty="0"/>
              <a:t>. </a:t>
            </a:r>
            <a:r>
              <a:rPr lang="en-US" sz="4900" dirty="0" err="1"/>
              <a:t>Rồi</a:t>
            </a:r>
            <a:r>
              <a:rPr lang="en-US" sz="4900" dirty="0"/>
              <a:t> </a:t>
            </a:r>
            <a:r>
              <a:rPr lang="en-US" sz="4900" dirty="0" err="1"/>
              <a:t>vườn</a:t>
            </a:r>
            <a:r>
              <a:rPr lang="en-US" sz="4900" dirty="0"/>
              <a:t> </a:t>
            </a:r>
            <a:r>
              <a:rPr lang="en-US" sz="4900" dirty="0" err="1"/>
              <a:t>cây</a:t>
            </a:r>
            <a:r>
              <a:rPr lang="en-US" sz="4900" dirty="0"/>
              <a:t> </a:t>
            </a:r>
            <a:r>
              <a:rPr lang="en-US" sz="4900" dirty="0" err="1"/>
              <a:t>ra</a:t>
            </a:r>
            <a:r>
              <a:rPr lang="en-US" sz="4900" dirty="0"/>
              <a:t> </a:t>
            </a:r>
            <a:r>
              <a:rPr lang="en-US" sz="4900" dirty="0" err="1"/>
              <a:t>hoa</a:t>
            </a:r>
            <a:r>
              <a:rPr lang="en-US" sz="4900" dirty="0"/>
              <a:t>. </a:t>
            </a:r>
            <a:r>
              <a:rPr lang="en-US" sz="4900" dirty="0" err="1"/>
              <a:t>Hoa</a:t>
            </a:r>
            <a:r>
              <a:rPr lang="en-US" sz="4900" dirty="0"/>
              <a:t> </a:t>
            </a:r>
            <a:r>
              <a:rPr lang="en-US" sz="4900" dirty="0" err="1"/>
              <a:t>bưởi</a:t>
            </a:r>
            <a:r>
              <a:rPr lang="en-US" sz="4900" dirty="0"/>
              <a:t> </a:t>
            </a:r>
            <a:r>
              <a:rPr lang="en-US" sz="4900" dirty="0" err="1"/>
              <a:t>nồng</a:t>
            </a:r>
            <a:r>
              <a:rPr lang="en-US" sz="4900" dirty="0"/>
              <a:t> </a:t>
            </a:r>
            <a:r>
              <a:rPr lang="en-US" sz="4900" dirty="0" err="1"/>
              <a:t>nàn</a:t>
            </a:r>
            <a:r>
              <a:rPr lang="en-US" sz="4900" dirty="0"/>
              <a:t>. </a:t>
            </a:r>
            <a:r>
              <a:rPr lang="en-US" sz="4900" dirty="0" err="1"/>
              <a:t>Hoa</a:t>
            </a:r>
            <a:r>
              <a:rPr lang="en-US" sz="4900" dirty="0"/>
              <a:t> </a:t>
            </a:r>
            <a:r>
              <a:rPr lang="en-US" sz="4900" dirty="0" err="1"/>
              <a:t>nhãn</a:t>
            </a:r>
            <a:r>
              <a:rPr lang="en-US" sz="4900" dirty="0"/>
              <a:t> </a:t>
            </a:r>
            <a:r>
              <a:rPr lang="en-US" sz="4900" dirty="0" err="1"/>
              <a:t>ngọt</a:t>
            </a:r>
            <a:r>
              <a:rPr lang="en-US" sz="4900" dirty="0"/>
              <a:t>. </a:t>
            </a:r>
            <a:r>
              <a:rPr lang="en-US" sz="4900" dirty="0" err="1"/>
              <a:t>Hoa</a:t>
            </a:r>
            <a:r>
              <a:rPr lang="en-US" sz="4900" dirty="0"/>
              <a:t> </a:t>
            </a:r>
            <a:r>
              <a:rPr lang="en-US" sz="4900" dirty="0" err="1"/>
              <a:t>cau</a:t>
            </a:r>
            <a:r>
              <a:rPr lang="en-US" sz="4900" dirty="0"/>
              <a:t> </a:t>
            </a:r>
            <a:r>
              <a:rPr lang="en-US" sz="4900" dirty="0" err="1"/>
              <a:t>thơm</a:t>
            </a:r>
            <a:r>
              <a:rPr lang="en-US" sz="4900" dirty="0"/>
              <a:t> </a:t>
            </a:r>
            <a:r>
              <a:rPr lang="en-US" sz="4900" dirty="0" err="1"/>
              <a:t>dịu</a:t>
            </a:r>
            <a:r>
              <a:rPr lang="en-US" sz="4900" dirty="0"/>
              <a:t>. </a:t>
            </a:r>
            <a:r>
              <a:rPr lang="en-US" sz="4900" dirty="0" err="1"/>
              <a:t>Vườn</a:t>
            </a:r>
            <a:r>
              <a:rPr lang="en-US" sz="4900" dirty="0"/>
              <a:t> </a:t>
            </a:r>
            <a:r>
              <a:rPr lang="en-US" sz="4900" dirty="0" err="1"/>
              <a:t>cây</a:t>
            </a:r>
            <a:r>
              <a:rPr lang="en-US" sz="4900" dirty="0"/>
              <a:t> </a:t>
            </a:r>
            <a:r>
              <a:rPr lang="en-US" sz="4900" dirty="0" err="1"/>
              <a:t>lại</a:t>
            </a:r>
            <a:r>
              <a:rPr lang="en-US" sz="4900" dirty="0"/>
              <a:t> </a:t>
            </a:r>
            <a:r>
              <a:rPr lang="en-US" sz="4900" dirty="0" err="1"/>
              <a:t>rộn</a:t>
            </a:r>
            <a:r>
              <a:rPr lang="en-US" sz="4900" dirty="0"/>
              <a:t> </a:t>
            </a:r>
            <a:r>
              <a:rPr lang="en-US" sz="4900" dirty="0" err="1"/>
              <a:t>rã</a:t>
            </a:r>
            <a:r>
              <a:rPr lang="en-US" sz="4900" dirty="0"/>
              <a:t> </a:t>
            </a:r>
            <a:r>
              <a:rPr lang="en-US" sz="4900" dirty="0" err="1"/>
              <a:t>tiếng</a:t>
            </a:r>
            <a:r>
              <a:rPr lang="en-US" sz="4900" dirty="0"/>
              <a:t> </a:t>
            </a:r>
            <a:r>
              <a:rPr lang="en-US" sz="4900" dirty="0" err="1"/>
              <a:t>chim</a:t>
            </a:r>
            <a:r>
              <a:rPr lang="en-US" sz="4900" dirty="0"/>
              <a:t>. </a:t>
            </a:r>
            <a:r>
              <a:rPr lang="en-US" sz="4900" dirty="0" err="1"/>
              <a:t>Những</a:t>
            </a:r>
            <a:r>
              <a:rPr lang="en-US" sz="4900" dirty="0"/>
              <a:t> </a:t>
            </a:r>
            <a:r>
              <a:rPr lang="en-US" sz="4900" dirty="0" err="1"/>
              <a:t>anh</a:t>
            </a:r>
            <a:r>
              <a:rPr lang="en-US" sz="4900" dirty="0"/>
              <a:t> </a:t>
            </a:r>
            <a:r>
              <a:rPr lang="en-US" sz="4900" dirty="0" err="1"/>
              <a:t>chích</a:t>
            </a:r>
            <a:r>
              <a:rPr lang="en-US" sz="4900" dirty="0"/>
              <a:t> </a:t>
            </a:r>
            <a:r>
              <a:rPr lang="en-US" sz="4900" dirty="0" err="1"/>
              <a:t>chòe</a:t>
            </a:r>
            <a:r>
              <a:rPr lang="en-US" sz="4900" dirty="0"/>
              <a:t> </a:t>
            </a:r>
            <a:r>
              <a:rPr lang="en-US" sz="4900" dirty="0" err="1" smtClean="0"/>
              <a:t>nhanh</a:t>
            </a:r>
            <a:r>
              <a:rPr lang="en-US" sz="4900" dirty="0" smtClean="0"/>
              <a:t> </a:t>
            </a:r>
            <a:r>
              <a:rPr lang="en-US" sz="4900" dirty="0" err="1" smtClean="0"/>
              <a:t>nhảu</a:t>
            </a:r>
            <a:r>
              <a:rPr lang="en-US" sz="4900" dirty="0"/>
              <a:t>. </a:t>
            </a:r>
            <a:r>
              <a:rPr lang="en-US" sz="4900" dirty="0" err="1"/>
              <a:t>Những</a:t>
            </a:r>
            <a:r>
              <a:rPr lang="en-US" sz="4900" dirty="0"/>
              <a:t> </a:t>
            </a:r>
            <a:r>
              <a:rPr lang="en-US" sz="4900" dirty="0" err="1"/>
              <a:t>chú</a:t>
            </a:r>
            <a:r>
              <a:rPr lang="en-US" sz="4900" dirty="0"/>
              <a:t> </a:t>
            </a:r>
            <a:r>
              <a:rPr lang="en-US" sz="4900" dirty="0" err="1"/>
              <a:t>khướu</a:t>
            </a:r>
            <a:r>
              <a:rPr lang="en-US" sz="4900" dirty="0"/>
              <a:t> </a:t>
            </a:r>
            <a:r>
              <a:rPr lang="en-US" sz="4900" dirty="0" err="1"/>
              <a:t>lắm</a:t>
            </a:r>
            <a:r>
              <a:rPr lang="en-US" sz="4900" dirty="0"/>
              <a:t> </a:t>
            </a:r>
            <a:r>
              <a:rPr lang="en-US" sz="4900" dirty="0" err="1"/>
              <a:t>điều</a:t>
            </a:r>
            <a:r>
              <a:rPr lang="en-US" sz="4900" dirty="0"/>
              <a:t>. </a:t>
            </a:r>
            <a:r>
              <a:rPr lang="en-US" sz="4900" dirty="0" err="1"/>
              <a:t>Những</a:t>
            </a:r>
            <a:r>
              <a:rPr lang="en-US" sz="4900" dirty="0"/>
              <a:t> </a:t>
            </a:r>
            <a:r>
              <a:rPr lang="en-US" sz="4900" dirty="0" err="1"/>
              <a:t>bác</a:t>
            </a:r>
            <a:r>
              <a:rPr lang="en-US" sz="4900" dirty="0"/>
              <a:t> cu </a:t>
            </a:r>
            <a:r>
              <a:rPr lang="en-US" sz="4900" dirty="0" err="1"/>
              <a:t>gáy</a:t>
            </a:r>
            <a:r>
              <a:rPr lang="en-US" sz="4900" dirty="0"/>
              <a:t> </a:t>
            </a:r>
            <a:r>
              <a:rPr lang="en-US" sz="4900" dirty="0" err="1"/>
              <a:t>trầm</a:t>
            </a:r>
            <a:r>
              <a:rPr lang="en-US" sz="4900" dirty="0"/>
              <a:t> </a:t>
            </a:r>
            <a:r>
              <a:rPr lang="en-US" sz="4900" dirty="0" err="1"/>
              <a:t>ngâm</a:t>
            </a:r>
            <a:endParaRPr lang="en-US" sz="4900" dirty="0"/>
          </a:p>
        </p:txBody>
      </p:sp>
    </p:spTree>
    <p:extLst>
      <p:ext uri="{BB962C8B-B14F-4D97-AF65-F5344CB8AC3E}">
        <p14:creationId xmlns:p14="http://schemas.microsoft.com/office/powerpoint/2010/main" val="3482351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325677"/>
            <a:ext cx="4806623" cy="1360133"/>
          </a:xfrm>
          <a:prstGeom prst="rect">
            <a:avLst/>
          </a:prstGeom>
        </p:spPr>
      </p:pic>
      <p:sp>
        <p:nvSpPr>
          <p:cNvPr id="5" name="TextBox 4"/>
          <p:cNvSpPr txBox="1"/>
          <p:nvPr/>
        </p:nvSpPr>
        <p:spPr>
          <a:xfrm>
            <a:off x="2772701" y="886310"/>
            <a:ext cx="2847311" cy="584775"/>
          </a:xfrm>
          <a:prstGeom prst="rect">
            <a:avLst/>
          </a:prstGeom>
          <a:noFill/>
        </p:spPr>
        <p:txBody>
          <a:bodyPr wrap="square" rtlCol="0">
            <a:spAutoFit/>
          </a:bodyPr>
          <a:lstStyle/>
          <a:p>
            <a:r>
              <a:rPr lang="en-US" sz="3200" dirty="0">
                <a:solidFill>
                  <a:schemeClr val="accent1">
                    <a:lumMod val="20000"/>
                    <a:lumOff val="80000"/>
                  </a:schemeClr>
                </a:solidFill>
                <a:latin typeface="Times New Roman" panose="02020603050405020304" pitchFamily="18" charset="0"/>
                <a:cs typeface="Times New Roman" panose="02020603050405020304" pitchFamily="18" charset="0"/>
              </a:rPr>
              <a:t>KHỞI ĐỌNG</a:t>
            </a:r>
          </a:p>
        </p:txBody>
      </p:sp>
      <p:sp>
        <p:nvSpPr>
          <p:cNvPr id="6" name="Rectangle 5"/>
          <p:cNvSpPr/>
          <p:nvPr/>
        </p:nvSpPr>
        <p:spPr>
          <a:xfrm>
            <a:off x="2501031" y="739036"/>
            <a:ext cx="3231715" cy="73204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4342345" y="2174765"/>
            <a:ext cx="74433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chemeClr val="accent1"/>
                </a:solidFill>
                <a:effectLst>
                  <a:outerShdw blurRad="38100" dist="38100" dir="2700000" algn="tl">
                    <a:srgbClr val="000000">
                      <a:alpha val="43137"/>
                    </a:srgbClr>
                  </a:outerShdw>
                </a:effectLst>
                <a:uLnTx/>
                <a:uFillTx/>
                <a:latin typeface="+mj-lt"/>
                <a:ea typeface="方正静蕾简体" panose="02000000000000000000" pitchFamily="2" charset="-122"/>
                <a:cs typeface="+mn-cs"/>
              </a:rPr>
              <a:t>Luyện</a:t>
            </a:r>
            <a:r>
              <a:rPr kumimoji="0" lang="en-US" altLang="zh-CN" sz="6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方正静蕾简体" panose="02000000000000000000" pitchFamily="2" charset="-122"/>
                <a:cs typeface="+mn-cs"/>
              </a:rPr>
              <a:t> </a:t>
            </a:r>
            <a:r>
              <a:rPr kumimoji="0" lang="en-US" altLang="zh-CN" sz="6000" b="1" i="0" u="none" strike="noStrike" kern="1200" cap="none" spc="0" normalizeH="0" baseline="0" noProof="0" dirty="0" err="1">
                <a:ln>
                  <a:noFill/>
                </a:ln>
                <a:solidFill>
                  <a:schemeClr val="accent1"/>
                </a:solidFill>
                <a:effectLst>
                  <a:outerShdw blurRad="38100" dist="38100" dir="2700000" algn="tl">
                    <a:srgbClr val="000000">
                      <a:alpha val="43137"/>
                    </a:srgbClr>
                  </a:outerShdw>
                </a:effectLst>
                <a:uLnTx/>
                <a:uFillTx/>
                <a:latin typeface="+mj-lt"/>
                <a:ea typeface="方正静蕾简体" panose="02000000000000000000" pitchFamily="2" charset="-122"/>
                <a:cs typeface="+mn-cs"/>
              </a:rPr>
              <a:t>tập</a:t>
            </a:r>
            <a:endParaRPr kumimoji="0" lang="zh-CN" altLang="en-US" sz="6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方正静蕾简体" panose="02000000000000000000" pitchFamily="2" charset="-122"/>
              <a:cs typeface="+mn-cs"/>
            </a:endParaRPr>
          </a:p>
        </p:txBody>
      </p:sp>
      <p:pic>
        <p:nvPicPr>
          <p:cNvPr id="7" name="Picture 6" descr="A picture containing text, flower, plant&#10;&#10;Description automatically generated">
            <a:extLst>
              <a:ext uri="{FF2B5EF4-FFF2-40B4-BE49-F238E27FC236}">
                <a16:creationId xmlns:a16="http://schemas.microsoft.com/office/drawing/2014/main" id="{7128C2E7-4D8C-4BA5-97D9-C0089CAC02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8219" y="-234601"/>
            <a:ext cx="1653781" cy="16537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782373-D3DD-4CAE-AFEA-E2551643141D}"/>
              </a:ext>
            </a:extLst>
          </p:cNvPr>
          <p:cNvPicPr>
            <a:picLocks noChangeAspect="1"/>
          </p:cNvPicPr>
          <p:nvPr/>
        </p:nvPicPr>
        <p:blipFill>
          <a:blip r:embed="rId3"/>
          <a:stretch>
            <a:fillRect/>
          </a:stretch>
        </p:blipFill>
        <p:spPr>
          <a:xfrm>
            <a:off x="2087980" y="1447800"/>
            <a:ext cx="8016039" cy="3962400"/>
          </a:xfrm>
          <a:prstGeom prst="rect">
            <a:avLst/>
          </a:prstGeom>
        </p:spPr>
      </p:pic>
      <p:sp>
        <p:nvSpPr>
          <p:cNvPr id="4" name="TextBox 3">
            <a:extLst>
              <a:ext uri="{FF2B5EF4-FFF2-40B4-BE49-F238E27FC236}">
                <a16:creationId xmlns:a16="http://schemas.microsoft.com/office/drawing/2014/main" id="{A4547D55-6A42-4C2D-9133-F5D638DB49F6}"/>
              </a:ext>
            </a:extLst>
          </p:cNvPr>
          <p:cNvSpPr txBox="1"/>
          <p:nvPr/>
        </p:nvSpPr>
        <p:spPr>
          <a:xfrm>
            <a:off x="2300632" y="563526"/>
            <a:ext cx="8746597" cy="584775"/>
          </a:xfrm>
          <a:prstGeom prst="rect">
            <a:avLst/>
          </a:prstGeom>
          <a:noFill/>
        </p:spPr>
        <p:txBody>
          <a:bodyPr wrap="square" rtlCol="0">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vở</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chữ</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số</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chỉ</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số</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theo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mẫu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Oval 4">
            <a:extLst>
              <a:ext uri="{FF2B5EF4-FFF2-40B4-BE49-F238E27FC236}">
                <a16:creationId xmlns:a16="http://schemas.microsoft.com/office/drawing/2014/main" id="{3100444E-03D4-4EEF-9F49-898E042EF357}"/>
              </a:ext>
            </a:extLst>
          </p:cNvPr>
          <p:cNvSpPr/>
          <p:nvPr/>
        </p:nvSpPr>
        <p:spPr>
          <a:xfrm>
            <a:off x="1626781" y="520995"/>
            <a:ext cx="673851" cy="648586"/>
          </a:xfrm>
          <a:prstGeom prst="ellipse">
            <a:avLst/>
          </a:prstGeom>
          <a:solidFill>
            <a:srgbClr val="EB1D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6" name="Rectangle: Rounded Corners 5">
            <a:extLst>
              <a:ext uri="{FF2B5EF4-FFF2-40B4-BE49-F238E27FC236}">
                <a16:creationId xmlns:a16="http://schemas.microsoft.com/office/drawing/2014/main" id="{75FD80EF-575A-4E9D-A3A6-B5CCE0811E5E}"/>
              </a:ext>
            </a:extLst>
          </p:cNvPr>
          <p:cNvSpPr/>
          <p:nvPr/>
        </p:nvSpPr>
        <p:spPr>
          <a:xfrm>
            <a:off x="3817088" y="5592726"/>
            <a:ext cx="3912782" cy="829339"/>
          </a:xfrm>
          <a:prstGeom prst="roundRect">
            <a:avLst/>
          </a:prstGeom>
          <a:solidFill>
            <a:schemeClr val="bg1"/>
          </a:solid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Mẫu</a:t>
            </a:r>
            <a:r>
              <a:rPr lang="en-US" sz="3200" dirty="0">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 1 – </a:t>
            </a:r>
            <a:r>
              <a:rPr lang="en-US" sz="3200" dirty="0" err="1">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một</a:t>
            </a:r>
            <a:endParaRPr lang="en-US" sz="3200" dirty="0">
              <a:solidFill>
                <a:schemeClr val="accent5"/>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193732" y="3269512"/>
            <a:ext cx="5804535" cy="645160"/>
          </a:xfrm>
          <a:prstGeom prst="rect">
            <a:avLst/>
          </a:prstGeom>
          <a:noFill/>
        </p:spPr>
        <p:txBody>
          <a:bodyPr wrap="square" rtlCol="0">
            <a:spAutoFit/>
          </a:bodyPr>
          <a:lstStyle/>
          <a:p>
            <a:r>
              <a:rPr lang="en-US" sz="3600" dirty="0" err="1">
                <a:solidFill>
                  <a:srgbClr val="FF0000"/>
                </a:solidFill>
                <a:latin typeface="+mj-lt"/>
                <a:cs typeface="UTM Avo" panose="02040603050506020204" charset="0"/>
              </a:rPr>
              <a:t>mót</a:t>
            </a:r>
            <a:r>
              <a:rPr lang="en-US" sz="3600" dirty="0">
                <a:solidFill>
                  <a:srgbClr val="FF0000"/>
                </a:solidFill>
                <a:latin typeface="+mj-lt"/>
                <a:cs typeface="UTM Avo" panose="02040603050506020204" charset="0"/>
              </a:rPr>
              <a:t> - </a:t>
            </a:r>
            <a:r>
              <a:rPr lang="en-US" sz="3600" dirty="0" err="1">
                <a:solidFill>
                  <a:srgbClr val="FF0000"/>
                </a:solidFill>
                <a:latin typeface="+mj-lt"/>
                <a:cs typeface="UTM Avo" panose="02040603050506020204" charset="0"/>
              </a:rPr>
              <a:t>bót</a:t>
            </a:r>
            <a:r>
              <a:rPr lang="en-US" sz="3600" dirty="0">
                <a:solidFill>
                  <a:srgbClr val="FF0000"/>
                </a:solidFill>
                <a:latin typeface="+mj-lt"/>
                <a:cs typeface="UTM Avo" panose="02040603050506020204" charset="0"/>
              </a:rPr>
              <a:t> - </a:t>
            </a:r>
            <a:r>
              <a:rPr lang="en-US" sz="3600" dirty="0" err="1">
                <a:solidFill>
                  <a:srgbClr val="FF0000"/>
                </a:solidFill>
                <a:latin typeface="+mj-lt"/>
                <a:cs typeface="UTM Avo" panose="02040603050506020204" charset="0"/>
              </a:rPr>
              <a:t>hót</a:t>
            </a:r>
            <a:r>
              <a:rPr lang="en-US" sz="3600" dirty="0">
                <a:solidFill>
                  <a:srgbClr val="FF0000"/>
                </a:solidFill>
                <a:latin typeface="+mj-lt"/>
                <a:cs typeface="UTM Avo" panose="02040603050506020204" charset="0"/>
              </a:rPr>
              <a:t> - </a:t>
            </a:r>
            <a:r>
              <a:rPr lang="en-US" sz="3600" dirty="0" err="1">
                <a:solidFill>
                  <a:srgbClr val="FF0000"/>
                </a:solidFill>
                <a:latin typeface="+mj-lt"/>
                <a:cs typeface="UTM Avo" panose="02040603050506020204" charset="0"/>
              </a:rPr>
              <a:t>sót</a:t>
            </a:r>
            <a:r>
              <a:rPr lang="en-US" sz="3600" dirty="0">
                <a:solidFill>
                  <a:srgbClr val="FF0000"/>
                </a:solidFill>
                <a:latin typeface="+mj-lt"/>
                <a:cs typeface="UTM Avo" panose="02040603050506020204" charset="0"/>
              </a:rPr>
              <a:t> - </a:t>
            </a:r>
            <a:r>
              <a:rPr lang="en-US" sz="3600" dirty="0" err="1">
                <a:solidFill>
                  <a:srgbClr val="FF0000"/>
                </a:solidFill>
                <a:latin typeface="+mj-lt"/>
                <a:cs typeface="UTM Avo" panose="02040603050506020204" charset="0"/>
              </a:rPr>
              <a:t>tót</a:t>
            </a:r>
            <a:endParaRPr lang="en-US" sz="3600" dirty="0">
              <a:solidFill>
                <a:srgbClr val="FF0000"/>
              </a:solidFill>
              <a:latin typeface="+mj-lt"/>
              <a:cs typeface="UTM Avo" panose="02040603050506020204" charset="0"/>
            </a:endParaRPr>
          </a:p>
        </p:txBody>
      </p:sp>
      <p:sp>
        <p:nvSpPr>
          <p:cNvPr id="3" name="Text Box 2"/>
          <p:cNvSpPr txBox="1"/>
          <p:nvPr/>
        </p:nvSpPr>
        <p:spPr>
          <a:xfrm>
            <a:off x="3172142" y="4670322"/>
            <a:ext cx="5804535" cy="645160"/>
          </a:xfrm>
          <a:prstGeom prst="rect">
            <a:avLst/>
          </a:prstGeom>
          <a:noFill/>
        </p:spPr>
        <p:txBody>
          <a:bodyPr wrap="square" rtlCol="0">
            <a:spAutoFit/>
          </a:bodyPr>
          <a:lstStyle/>
          <a:p>
            <a:r>
              <a:rPr lang="en-US" sz="3600">
                <a:solidFill>
                  <a:srgbClr val="FF0000"/>
                </a:solidFill>
                <a:latin typeface="+mj-lt"/>
                <a:cs typeface="UTM Avo" panose="02040603050506020204" charset="0"/>
              </a:rPr>
              <a:t>mét - bét - hét - sét - tét</a:t>
            </a:r>
          </a:p>
        </p:txBody>
      </p:sp>
      <p:sp>
        <p:nvSpPr>
          <p:cNvPr id="5" name="TextBox 4">
            <a:extLst>
              <a:ext uri="{FF2B5EF4-FFF2-40B4-BE49-F238E27FC236}">
                <a16:creationId xmlns:a16="http://schemas.microsoft.com/office/drawing/2014/main" id="{A150E0BA-5D98-486D-90C2-DA905DAAF76A}"/>
              </a:ext>
            </a:extLst>
          </p:cNvPr>
          <p:cNvSpPr txBox="1"/>
          <p:nvPr/>
        </p:nvSpPr>
        <p:spPr>
          <a:xfrm>
            <a:off x="2615610" y="927550"/>
            <a:ext cx="7896342" cy="584775"/>
          </a:xfrm>
          <a:prstGeom prst="rect">
            <a:avLst/>
          </a:prstGeom>
          <a:noFill/>
        </p:spPr>
        <p:txBody>
          <a:bodyPr wrap="square" rtlCol="0">
            <a:spAutoFit/>
          </a:bodyPr>
          <a:lstStyle/>
          <a:p>
            <a:r>
              <a:rPr lang="en-US" sz="3200" dirty="0" err="1"/>
              <a:t>Tìm</a:t>
            </a:r>
            <a:r>
              <a:rPr lang="en-US" sz="3200" dirty="0"/>
              <a:t> </a:t>
            </a:r>
            <a:r>
              <a:rPr lang="en-US" sz="3200" dirty="0" err="1"/>
              <a:t>từ</a:t>
            </a:r>
            <a:r>
              <a:rPr lang="en-US" sz="3200" dirty="0"/>
              <a:t> </a:t>
            </a:r>
            <a:r>
              <a:rPr lang="en-US" sz="3200" dirty="0" err="1"/>
              <a:t>cùng</a:t>
            </a:r>
            <a:r>
              <a:rPr lang="en-US" sz="3200" dirty="0"/>
              <a:t> </a:t>
            </a:r>
            <a:r>
              <a:rPr lang="en-US" sz="3200" dirty="0" err="1"/>
              <a:t>vần</a:t>
            </a:r>
            <a:r>
              <a:rPr lang="en-US" sz="3200" dirty="0"/>
              <a:t> </a:t>
            </a:r>
            <a:r>
              <a:rPr lang="en-US" sz="3200" dirty="0" err="1"/>
              <a:t>với</a:t>
            </a:r>
            <a:r>
              <a:rPr lang="en-US" sz="3200" dirty="0"/>
              <a:t> </a:t>
            </a:r>
            <a:r>
              <a:rPr lang="en-US" sz="3200" dirty="0" err="1"/>
              <a:t>mỗi</a:t>
            </a:r>
            <a:r>
              <a:rPr lang="en-US" sz="3200" dirty="0"/>
              <a:t> </a:t>
            </a:r>
            <a:r>
              <a:rPr lang="en-US" sz="3200" dirty="0" err="1"/>
              <a:t>từ</a:t>
            </a:r>
            <a:r>
              <a:rPr lang="en-US" sz="3200" dirty="0"/>
              <a:t> </a:t>
            </a:r>
            <a:r>
              <a:rPr lang="en-US" sz="3200" dirty="0" err="1"/>
              <a:t>chỉ</a:t>
            </a:r>
            <a:r>
              <a:rPr lang="en-US" sz="3200" dirty="0"/>
              <a:t> </a:t>
            </a:r>
            <a:r>
              <a:rPr lang="en-US" sz="3200" dirty="0" err="1"/>
              <a:t>số</a:t>
            </a:r>
            <a:r>
              <a:rPr lang="en-US" sz="3200" dirty="0"/>
              <a:t> (</a:t>
            </a:r>
            <a:r>
              <a:rPr lang="en-US" sz="3200" dirty="0" err="1"/>
              <a:t>theo</a:t>
            </a:r>
            <a:r>
              <a:rPr lang="en-US" sz="3200" dirty="0"/>
              <a:t> </a:t>
            </a:r>
            <a:r>
              <a:rPr lang="en-US" sz="3200" dirty="0" err="1"/>
              <a:t>mẫu</a:t>
            </a:r>
            <a:r>
              <a:rPr lang="en-US" sz="3200" dirty="0"/>
              <a:t>)</a:t>
            </a:r>
          </a:p>
        </p:txBody>
      </p:sp>
      <p:sp>
        <p:nvSpPr>
          <p:cNvPr id="6" name="Rectangle: Rounded Corners 5">
            <a:extLst>
              <a:ext uri="{FF2B5EF4-FFF2-40B4-BE49-F238E27FC236}">
                <a16:creationId xmlns:a16="http://schemas.microsoft.com/office/drawing/2014/main" id="{15CBF718-EFED-49F8-93EA-F697A808A112}"/>
              </a:ext>
            </a:extLst>
          </p:cNvPr>
          <p:cNvSpPr/>
          <p:nvPr/>
        </p:nvSpPr>
        <p:spPr>
          <a:xfrm>
            <a:off x="2615610" y="1828317"/>
            <a:ext cx="5954232" cy="645160"/>
          </a:xfrm>
          <a:prstGeom prst="roundRect">
            <a:avLst/>
          </a:prstGeom>
          <a:solidFill>
            <a:schemeClr val="bg1"/>
          </a:solidFill>
          <a:ln w="19050">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F0"/>
                </a:solidFill>
              </a:rPr>
              <a:t>Mẫu</a:t>
            </a:r>
            <a:r>
              <a:rPr lang="en-US" sz="3200" dirty="0">
                <a:solidFill>
                  <a:srgbClr val="00B0F0"/>
                </a:solidFill>
              </a:rPr>
              <a:t>: </a:t>
            </a:r>
            <a:r>
              <a:rPr lang="en-US" sz="3200" dirty="0" err="1">
                <a:solidFill>
                  <a:srgbClr val="00B0F0"/>
                </a:solidFill>
              </a:rPr>
              <a:t>một</a:t>
            </a:r>
            <a:r>
              <a:rPr lang="en-US" sz="3200" dirty="0">
                <a:solidFill>
                  <a:srgbClr val="00B0F0"/>
                </a:solidFill>
              </a:rPr>
              <a:t>- </a:t>
            </a:r>
            <a:r>
              <a:rPr lang="en-US" sz="3200" dirty="0" err="1">
                <a:solidFill>
                  <a:srgbClr val="00B0F0"/>
                </a:solidFill>
              </a:rPr>
              <a:t>bột</a:t>
            </a:r>
            <a:r>
              <a:rPr lang="en-US" sz="3200" dirty="0">
                <a:solidFill>
                  <a:srgbClr val="00B0F0"/>
                </a:solidFill>
              </a:rPr>
              <a:t>- </a:t>
            </a:r>
            <a:r>
              <a:rPr lang="en-US" sz="3200" dirty="0" err="1">
                <a:solidFill>
                  <a:srgbClr val="00B0F0"/>
                </a:solidFill>
              </a:rPr>
              <a:t>hột</a:t>
            </a:r>
            <a:r>
              <a:rPr lang="en-US" sz="3200" dirty="0">
                <a:solidFill>
                  <a:srgbClr val="00B0F0"/>
                </a:solidFill>
              </a:rPr>
              <a:t>- </a:t>
            </a:r>
            <a:r>
              <a:rPr lang="en-US" sz="3200" dirty="0" err="1">
                <a:solidFill>
                  <a:srgbClr val="00B0F0"/>
                </a:solidFill>
              </a:rPr>
              <a:t>sốt</a:t>
            </a:r>
            <a:r>
              <a:rPr lang="en-US" sz="3200" dirty="0">
                <a:solidFill>
                  <a:srgbClr val="00B0F0"/>
                </a:solidFill>
              </a:rPr>
              <a:t>- </a:t>
            </a:r>
            <a:r>
              <a:rPr lang="en-US" sz="3200" dirty="0" err="1">
                <a:solidFill>
                  <a:srgbClr val="00B0F0"/>
                </a:solidFill>
              </a:rPr>
              <a:t>tốt</a:t>
            </a:r>
            <a:endParaRPr lang="en-US" sz="3200" dirty="0">
              <a:solidFill>
                <a:srgbClr val="00B0F0"/>
              </a:solidFill>
            </a:endParaRPr>
          </a:p>
        </p:txBody>
      </p:sp>
      <p:sp>
        <p:nvSpPr>
          <p:cNvPr id="7" name="Oval 6">
            <a:extLst>
              <a:ext uri="{FF2B5EF4-FFF2-40B4-BE49-F238E27FC236}">
                <a16:creationId xmlns:a16="http://schemas.microsoft.com/office/drawing/2014/main" id="{9CECECF9-251A-452E-B4C4-8225CBB8BE4E}"/>
              </a:ext>
            </a:extLst>
          </p:cNvPr>
          <p:cNvSpPr/>
          <p:nvPr/>
        </p:nvSpPr>
        <p:spPr>
          <a:xfrm>
            <a:off x="1998921" y="897358"/>
            <a:ext cx="616689" cy="645160"/>
          </a:xfrm>
          <a:prstGeom prst="ellipse">
            <a:avLst/>
          </a:prstGeom>
          <a:solidFill>
            <a:srgbClr val="EB1D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pic>
        <p:nvPicPr>
          <p:cNvPr id="8" name="Picture 7" descr="A picture containing text, flower, plant&#10;&#10;Description automatically generated">
            <a:extLst>
              <a:ext uri="{FF2B5EF4-FFF2-40B4-BE49-F238E27FC236}">
                <a16:creationId xmlns:a16="http://schemas.microsoft.com/office/drawing/2014/main" id="{3405C8ED-14F9-4045-9EB0-485181456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219" y="-234601"/>
            <a:ext cx="1653781" cy="16537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6935116" y="1649015"/>
            <a:ext cx="2554605" cy="85153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cs typeface="UTM Avo" panose="02040603050506020204" charset="0"/>
              </a:rPr>
              <a:t>con chó, kì đà</a:t>
            </a:r>
          </a:p>
        </p:txBody>
      </p:sp>
      <p:sp>
        <p:nvSpPr>
          <p:cNvPr id="3" name="Horizontal Scroll 2"/>
          <p:cNvSpPr/>
          <p:nvPr/>
        </p:nvSpPr>
        <p:spPr>
          <a:xfrm>
            <a:off x="6935116" y="3185075"/>
            <a:ext cx="3192780" cy="85153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cs typeface="UTM Avo" panose="02040603050506020204" charset="0"/>
              </a:rPr>
              <a:t>gào thét, ghi nhớ</a:t>
            </a:r>
          </a:p>
        </p:txBody>
      </p:sp>
      <p:sp>
        <p:nvSpPr>
          <p:cNvPr id="5" name="Horizontal Scroll 4"/>
          <p:cNvSpPr/>
          <p:nvPr/>
        </p:nvSpPr>
        <p:spPr>
          <a:xfrm>
            <a:off x="6935116" y="4704097"/>
            <a:ext cx="3517900" cy="85153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cs typeface="UTM Avo" panose="02040603050506020204" charset="0"/>
              </a:rPr>
              <a:t>ngoan ngoãn, nghỉ ngơi</a:t>
            </a:r>
          </a:p>
        </p:txBody>
      </p:sp>
      <p:sp>
        <p:nvSpPr>
          <p:cNvPr id="6" name="TextBox 5">
            <a:extLst>
              <a:ext uri="{FF2B5EF4-FFF2-40B4-BE49-F238E27FC236}">
                <a16:creationId xmlns:a16="http://schemas.microsoft.com/office/drawing/2014/main" id="{2493D9E4-8400-4996-8C7F-47DA753955C8}"/>
              </a:ext>
            </a:extLst>
          </p:cNvPr>
          <p:cNvSpPr txBox="1"/>
          <p:nvPr/>
        </p:nvSpPr>
        <p:spPr>
          <a:xfrm>
            <a:off x="946299" y="1813173"/>
            <a:ext cx="5730949" cy="523220"/>
          </a:xfrm>
          <a:prstGeom prst="rect">
            <a:avLst/>
          </a:prstGeom>
          <a:noFill/>
        </p:spPr>
        <p:txBody>
          <a:bodyPr wrap="square" rtlCol="0">
            <a:spAutoFit/>
          </a:bodyPr>
          <a:lstStyle/>
          <a:p>
            <a:pPr marL="342900" indent="-342900">
              <a:buAutoNum type="alphaLcParenR"/>
            </a:pPr>
            <a:r>
              <a:rPr lang="en-US" sz="2800" dirty="0" err="1">
                <a:latin typeface="+mj-lt"/>
              </a:rPr>
              <a:t>Viết</a:t>
            </a:r>
            <a:r>
              <a:rPr lang="en-US" sz="2800" dirty="0">
                <a:latin typeface="+mj-lt"/>
              </a:rPr>
              <a:t> 2 </a:t>
            </a:r>
            <a:r>
              <a:rPr lang="en-US" sz="2800" dirty="0" err="1">
                <a:latin typeface="+mj-lt"/>
              </a:rPr>
              <a:t>tiếng</a:t>
            </a:r>
            <a:r>
              <a:rPr lang="en-US" sz="2800" dirty="0">
                <a:latin typeface="+mj-lt"/>
              </a:rPr>
              <a:t> </a:t>
            </a:r>
            <a:r>
              <a:rPr lang="en-US" sz="2800" dirty="0" err="1">
                <a:latin typeface="+mj-lt"/>
              </a:rPr>
              <a:t>bắt</a:t>
            </a:r>
            <a:r>
              <a:rPr lang="en-US" sz="2800" dirty="0">
                <a:latin typeface="+mj-lt"/>
              </a:rPr>
              <a:t> </a:t>
            </a:r>
            <a:r>
              <a:rPr lang="en-US" sz="2800" dirty="0" err="1">
                <a:latin typeface="+mj-lt"/>
              </a:rPr>
              <a:t>đầu</a:t>
            </a:r>
            <a:r>
              <a:rPr lang="en-US" sz="2800" dirty="0">
                <a:latin typeface="+mj-lt"/>
              </a:rPr>
              <a:t> </a:t>
            </a:r>
            <a:r>
              <a:rPr lang="en-US" sz="2800" dirty="0" err="1">
                <a:latin typeface="+mj-lt"/>
              </a:rPr>
              <a:t>bằng</a:t>
            </a:r>
            <a:r>
              <a:rPr lang="en-US" sz="2800" dirty="0">
                <a:latin typeface="+mj-lt"/>
              </a:rPr>
              <a:t> </a:t>
            </a:r>
            <a:r>
              <a:rPr lang="en-US" sz="2800" dirty="0" err="1">
                <a:latin typeface="+mj-lt"/>
              </a:rPr>
              <a:t>c,k</a:t>
            </a:r>
            <a:endParaRPr lang="en-US" sz="2800" dirty="0">
              <a:latin typeface="+mj-lt"/>
            </a:endParaRPr>
          </a:p>
        </p:txBody>
      </p:sp>
      <p:sp>
        <p:nvSpPr>
          <p:cNvPr id="7" name="TextBox 6">
            <a:extLst>
              <a:ext uri="{FF2B5EF4-FFF2-40B4-BE49-F238E27FC236}">
                <a16:creationId xmlns:a16="http://schemas.microsoft.com/office/drawing/2014/main" id="{7E6D450D-A66C-482F-8B95-F00AEA265EF4}"/>
              </a:ext>
            </a:extLst>
          </p:cNvPr>
          <p:cNvSpPr txBox="1"/>
          <p:nvPr/>
        </p:nvSpPr>
        <p:spPr>
          <a:xfrm>
            <a:off x="946299" y="3340714"/>
            <a:ext cx="5730949" cy="523220"/>
          </a:xfrm>
          <a:prstGeom prst="rect">
            <a:avLst/>
          </a:prstGeom>
          <a:noFill/>
        </p:spPr>
        <p:txBody>
          <a:bodyPr wrap="square" rtlCol="0">
            <a:spAutoFit/>
          </a:bodyPr>
          <a:lstStyle/>
          <a:p>
            <a:r>
              <a:rPr lang="en-US" sz="2800" dirty="0">
                <a:latin typeface="+mj-lt"/>
              </a:rPr>
              <a:t>b) </a:t>
            </a:r>
            <a:r>
              <a:rPr lang="en-US" sz="2800" dirty="0" err="1">
                <a:latin typeface="+mj-lt"/>
              </a:rPr>
              <a:t>Viết</a:t>
            </a:r>
            <a:r>
              <a:rPr lang="en-US" sz="2800" dirty="0">
                <a:latin typeface="+mj-lt"/>
              </a:rPr>
              <a:t> 2 </a:t>
            </a:r>
            <a:r>
              <a:rPr lang="en-US" sz="2800" dirty="0" err="1">
                <a:latin typeface="+mj-lt"/>
              </a:rPr>
              <a:t>tiếng</a:t>
            </a:r>
            <a:r>
              <a:rPr lang="en-US" sz="2800" dirty="0">
                <a:latin typeface="+mj-lt"/>
              </a:rPr>
              <a:t> </a:t>
            </a:r>
            <a:r>
              <a:rPr lang="en-US" sz="2800" dirty="0" err="1">
                <a:latin typeface="+mj-lt"/>
              </a:rPr>
              <a:t>bắt</a:t>
            </a:r>
            <a:r>
              <a:rPr lang="en-US" sz="2800" dirty="0">
                <a:latin typeface="+mj-lt"/>
              </a:rPr>
              <a:t> </a:t>
            </a:r>
            <a:r>
              <a:rPr lang="en-US" sz="2800" dirty="0" err="1">
                <a:latin typeface="+mj-lt"/>
              </a:rPr>
              <a:t>đầu</a:t>
            </a:r>
            <a:r>
              <a:rPr lang="en-US" sz="2800" dirty="0">
                <a:latin typeface="+mj-lt"/>
              </a:rPr>
              <a:t> </a:t>
            </a:r>
            <a:r>
              <a:rPr lang="en-US" sz="2800" dirty="0" err="1">
                <a:latin typeface="+mj-lt"/>
              </a:rPr>
              <a:t>bằng</a:t>
            </a:r>
            <a:r>
              <a:rPr lang="en-US" sz="2800" dirty="0">
                <a:latin typeface="+mj-lt"/>
              </a:rPr>
              <a:t> g, </a:t>
            </a:r>
            <a:r>
              <a:rPr lang="en-US" sz="2800" dirty="0" err="1">
                <a:latin typeface="+mj-lt"/>
              </a:rPr>
              <a:t>gh</a:t>
            </a:r>
            <a:endParaRPr lang="en-US" sz="2800" dirty="0">
              <a:latin typeface="+mj-lt"/>
            </a:endParaRPr>
          </a:p>
        </p:txBody>
      </p:sp>
      <p:sp>
        <p:nvSpPr>
          <p:cNvPr id="8" name="TextBox 7">
            <a:extLst>
              <a:ext uri="{FF2B5EF4-FFF2-40B4-BE49-F238E27FC236}">
                <a16:creationId xmlns:a16="http://schemas.microsoft.com/office/drawing/2014/main" id="{F3213D22-110B-431A-9C34-4516B36A60E8}"/>
              </a:ext>
            </a:extLst>
          </p:cNvPr>
          <p:cNvSpPr txBox="1"/>
          <p:nvPr/>
        </p:nvSpPr>
        <p:spPr>
          <a:xfrm>
            <a:off x="946299" y="4868255"/>
            <a:ext cx="5730949" cy="523220"/>
          </a:xfrm>
          <a:prstGeom prst="rect">
            <a:avLst/>
          </a:prstGeom>
          <a:noFill/>
        </p:spPr>
        <p:txBody>
          <a:bodyPr wrap="square" rtlCol="0">
            <a:spAutoFit/>
          </a:bodyPr>
          <a:lstStyle/>
          <a:p>
            <a:r>
              <a:rPr lang="en-US" sz="2800" dirty="0">
                <a:latin typeface="+mj-lt"/>
              </a:rPr>
              <a:t>c) </a:t>
            </a:r>
            <a:r>
              <a:rPr lang="en-US" sz="2800" dirty="0" err="1">
                <a:latin typeface="+mj-lt"/>
              </a:rPr>
              <a:t>Viết</a:t>
            </a:r>
            <a:r>
              <a:rPr lang="en-US" sz="2800" dirty="0">
                <a:latin typeface="+mj-lt"/>
              </a:rPr>
              <a:t> 2 </a:t>
            </a:r>
            <a:r>
              <a:rPr lang="en-US" sz="2800" dirty="0" err="1">
                <a:latin typeface="+mj-lt"/>
              </a:rPr>
              <a:t>tiếng</a:t>
            </a:r>
            <a:r>
              <a:rPr lang="en-US" sz="2800" dirty="0">
                <a:latin typeface="+mj-lt"/>
              </a:rPr>
              <a:t> </a:t>
            </a:r>
            <a:r>
              <a:rPr lang="en-US" sz="2800" dirty="0" err="1">
                <a:latin typeface="+mj-lt"/>
              </a:rPr>
              <a:t>bắt</a:t>
            </a:r>
            <a:r>
              <a:rPr lang="en-US" sz="2800" dirty="0">
                <a:latin typeface="+mj-lt"/>
              </a:rPr>
              <a:t> </a:t>
            </a:r>
            <a:r>
              <a:rPr lang="en-US" sz="2800" dirty="0" err="1">
                <a:latin typeface="+mj-lt"/>
              </a:rPr>
              <a:t>đầu</a:t>
            </a:r>
            <a:r>
              <a:rPr lang="en-US" sz="2800" dirty="0">
                <a:latin typeface="+mj-lt"/>
              </a:rPr>
              <a:t> </a:t>
            </a:r>
            <a:r>
              <a:rPr lang="en-US" sz="2800" dirty="0" err="1">
                <a:latin typeface="+mj-lt"/>
              </a:rPr>
              <a:t>bằng</a:t>
            </a:r>
            <a:r>
              <a:rPr lang="en-US" sz="2800" dirty="0">
                <a:latin typeface="+mj-lt"/>
              </a:rPr>
              <a:t> ng, </a:t>
            </a:r>
            <a:r>
              <a:rPr lang="en-US" sz="2800" dirty="0" err="1">
                <a:latin typeface="+mj-lt"/>
              </a:rPr>
              <a:t>ngh</a:t>
            </a:r>
            <a:endParaRPr lang="en-US" sz="2800" dirty="0">
              <a:latin typeface="+mj-lt"/>
            </a:endParaRPr>
          </a:p>
        </p:txBody>
      </p:sp>
      <p:sp>
        <p:nvSpPr>
          <p:cNvPr id="9" name="TextBox 8">
            <a:extLst>
              <a:ext uri="{FF2B5EF4-FFF2-40B4-BE49-F238E27FC236}">
                <a16:creationId xmlns:a16="http://schemas.microsoft.com/office/drawing/2014/main" id="{49E7623B-9E26-44CD-8249-8A52BE00C12E}"/>
              </a:ext>
            </a:extLst>
          </p:cNvPr>
          <p:cNvSpPr txBox="1"/>
          <p:nvPr/>
        </p:nvSpPr>
        <p:spPr>
          <a:xfrm>
            <a:off x="4970721" y="541059"/>
            <a:ext cx="4369982" cy="584775"/>
          </a:xfrm>
          <a:prstGeom prst="rect">
            <a:avLst/>
          </a:prstGeom>
          <a:noFill/>
        </p:spPr>
        <p:txBody>
          <a:bodyPr wrap="square" rtlCol="0">
            <a:spAutoFit/>
          </a:bodyPr>
          <a:lstStyle/>
          <a:p>
            <a:r>
              <a:rPr lang="en-US" sz="3200" b="1" dirty="0" err="1">
                <a:effectLst>
                  <a:outerShdw blurRad="38100" dist="38100" dir="2700000" algn="tl">
                    <a:srgbClr val="000000">
                      <a:alpha val="43137"/>
                    </a:srgbClr>
                  </a:outerShdw>
                </a:effectLst>
                <a:latin typeface="+mj-lt"/>
              </a:rPr>
              <a:t>Luyện</a:t>
            </a:r>
            <a:r>
              <a:rPr lang="en-US" sz="3200" b="1" dirty="0">
                <a:effectLst>
                  <a:outerShdw blurRad="38100" dist="38100" dir="2700000" algn="tl">
                    <a:srgbClr val="000000">
                      <a:alpha val="43137"/>
                    </a:srgbClr>
                  </a:outerShdw>
                </a:effectLst>
                <a:latin typeface="+mj-lt"/>
              </a:rPr>
              <a:t> </a:t>
            </a:r>
            <a:r>
              <a:rPr lang="en-US" sz="3200" b="1" dirty="0" err="1">
                <a:effectLst>
                  <a:outerShdw blurRad="38100" dist="38100" dir="2700000" algn="tl">
                    <a:srgbClr val="000000">
                      <a:alpha val="43137"/>
                    </a:srgbClr>
                  </a:outerShdw>
                </a:effectLst>
                <a:latin typeface="+mj-lt"/>
              </a:rPr>
              <a:t>chính</a:t>
            </a:r>
            <a:r>
              <a:rPr lang="en-US" sz="3200" b="1" dirty="0">
                <a:effectLst>
                  <a:outerShdw blurRad="38100" dist="38100" dir="2700000" algn="tl">
                    <a:srgbClr val="000000">
                      <a:alpha val="43137"/>
                    </a:srgbClr>
                  </a:outerShdw>
                </a:effectLst>
                <a:latin typeface="+mj-lt"/>
              </a:rPr>
              <a:t> </a:t>
            </a:r>
            <a:r>
              <a:rPr lang="en-US" sz="3200" b="1" dirty="0" err="1">
                <a:effectLst>
                  <a:outerShdw blurRad="38100" dist="38100" dir="2700000" algn="tl">
                    <a:srgbClr val="000000">
                      <a:alpha val="43137"/>
                    </a:srgbClr>
                  </a:outerShdw>
                </a:effectLst>
                <a:latin typeface="+mj-lt"/>
              </a:rPr>
              <a:t>tả</a:t>
            </a:r>
            <a:endParaRPr lang="en-US" sz="3200" b="1" dirty="0">
              <a:effectLst>
                <a:outerShdw blurRad="38100" dist="38100" dir="2700000" algn="tl">
                  <a:srgbClr val="000000">
                    <a:alpha val="43137"/>
                  </a:srgbClr>
                </a:outerShdw>
              </a:effectLst>
              <a:latin typeface="+mj-lt"/>
            </a:endParaRPr>
          </a:p>
        </p:txBody>
      </p:sp>
      <p:sp>
        <p:nvSpPr>
          <p:cNvPr id="10" name="Oval 9">
            <a:extLst>
              <a:ext uri="{FF2B5EF4-FFF2-40B4-BE49-F238E27FC236}">
                <a16:creationId xmlns:a16="http://schemas.microsoft.com/office/drawing/2014/main" id="{0743F2C8-FF13-4CAA-BE44-CFE00FB5D324}"/>
              </a:ext>
            </a:extLst>
          </p:cNvPr>
          <p:cNvSpPr/>
          <p:nvPr/>
        </p:nvSpPr>
        <p:spPr>
          <a:xfrm>
            <a:off x="4364665" y="511377"/>
            <a:ext cx="606056" cy="635478"/>
          </a:xfrm>
          <a:prstGeom prst="ellipse">
            <a:avLst/>
          </a:prstGeom>
          <a:solidFill>
            <a:srgbClr val="EB1D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3</a:t>
            </a:r>
          </a:p>
        </p:txBody>
      </p:sp>
      <p:pic>
        <p:nvPicPr>
          <p:cNvPr id="11" name="图片 3">
            <a:extLst>
              <a:ext uri="{FF2B5EF4-FFF2-40B4-BE49-F238E27FC236}">
                <a16:creationId xmlns:a16="http://schemas.microsoft.com/office/drawing/2014/main" id="{32A4A659-237A-4484-98E0-C62088A4EF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53016" y="4443638"/>
            <a:ext cx="1773623" cy="2414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42" presetClass="entr" presetSubtype="0" fill="hold" nodeType="withEffect">
                                  <p:stCondLst>
                                    <p:cond delay="11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5" grpId="0" bldLvl="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851" b="37858"/>
          <a:stretch/>
        </p:blipFill>
        <p:spPr>
          <a:xfrm>
            <a:off x="0" y="-446567"/>
            <a:ext cx="12192000" cy="7304557"/>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extBox 5">
            <a:extLst>
              <a:ext uri="{FF2B5EF4-FFF2-40B4-BE49-F238E27FC236}">
                <a16:creationId xmlns:a16="http://schemas.microsoft.com/office/drawing/2014/main" id="{23A68A4E-34F5-4B61-81C1-60F373811FF6}"/>
              </a:ext>
            </a:extLst>
          </p:cNvPr>
          <p:cNvSpPr txBox="1"/>
          <p:nvPr/>
        </p:nvSpPr>
        <p:spPr>
          <a:xfrm>
            <a:off x="652692" y="2031331"/>
            <a:ext cx="4204137" cy="134275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dirty="0" err="1">
                <a:effectLst>
                  <a:outerShdw blurRad="38100" dist="38100" dir="2700000" algn="tl">
                    <a:srgbClr val="000000">
                      <a:alpha val="43137"/>
                    </a:srgbClr>
                  </a:outerShdw>
                </a:effectLst>
                <a:latin typeface="+mj-lt"/>
                <a:ea typeface="+mj-ea"/>
                <a:cs typeface="+mj-cs"/>
              </a:rPr>
              <a:t>Mùa</a:t>
            </a:r>
            <a:r>
              <a:rPr lang="en-US" sz="3600" dirty="0">
                <a:effectLst>
                  <a:outerShdw blurRad="38100" dist="38100" dir="2700000" algn="tl">
                    <a:srgbClr val="000000">
                      <a:alpha val="43137"/>
                    </a:srgbClr>
                  </a:outerShdw>
                </a:effectLst>
                <a:latin typeface="+mj-lt"/>
                <a:ea typeface="+mj-ea"/>
                <a:cs typeface="+mj-cs"/>
              </a:rPr>
              <a:t> </a:t>
            </a:r>
            <a:r>
              <a:rPr lang="en-US" sz="3600" dirty="0" err="1">
                <a:effectLst>
                  <a:outerShdw blurRad="38100" dist="38100" dir="2700000" algn="tl">
                    <a:srgbClr val="000000">
                      <a:alpha val="43137"/>
                    </a:srgbClr>
                  </a:outerShdw>
                </a:effectLst>
                <a:latin typeface="+mj-lt"/>
                <a:ea typeface="+mj-ea"/>
                <a:cs typeface="+mj-cs"/>
              </a:rPr>
              <a:t>xuân</a:t>
            </a:r>
            <a:r>
              <a:rPr lang="en-US" sz="3600" dirty="0">
                <a:effectLst>
                  <a:outerShdw blurRad="38100" dist="38100" dir="2700000" algn="tl">
                    <a:srgbClr val="000000">
                      <a:alpha val="43137"/>
                    </a:srgbClr>
                  </a:outerShdw>
                </a:effectLst>
                <a:latin typeface="+mj-lt"/>
                <a:ea typeface="+mj-ea"/>
                <a:cs typeface="+mj-cs"/>
              </a:rPr>
              <a:t> </a:t>
            </a:r>
            <a:r>
              <a:rPr lang="en-US" sz="3600" dirty="0" err="1">
                <a:effectLst>
                  <a:outerShdw blurRad="38100" dist="38100" dir="2700000" algn="tl">
                    <a:srgbClr val="000000">
                      <a:alpha val="43137"/>
                    </a:srgbClr>
                  </a:outerShdw>
                </a:effectLst>
                <a:latin typeface="+mj-lt"/>
                <a:ea typeface="+mj-ea"/>
                <a:cs typeface="+mj-cs"/>
              </a:rPr>
              <a:t>đến</a:t>
            </a:r>
            <a:endParaRPr lang="en-US" sz="3600" dirty="0">
              <a:effectLst>
                <a:outerShdw blurRad="38100" dist="38100" dir="2700000" algn="tl">
                  <a:srgbClr val="000000">
                    <a:alpha val="43137"/>
                  </a:srgbClr>
                </a:outerShdw>
              </a:effectLst>
              <a:latin typeface="+mj-lt"/>
              <a:ea typeface="+mj-ea"/>
              <a:cs typeface="+mj-cs"/>
            </a:endParaRPr>
          </a:p>
        </p:txBody>
      </p:sp>
      <p:cxnSp>
        <p:nvCxnSpPr>
          <p:cNvPr id="20" name="Straight Connector 19">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1362315-3C4F-4726-810E-627B506976F2}"/>
              </a:ext>
            </a:extLst>
          </p:cNvPr>
          <p:cNvSpPr txBox="1"/>
          <p:nvPr/>
        </p:nvSpPr>
        <p:spPr>
          <a:xfrm>
            <a:off x="78828" y="3263027"/>
            <a:ext cx="5570484" cy="3195082"/>
          </a:xfrm>
          <a:prstGeom prst="rect">
            <a:avLst/>
          </a:prstGeom>
        </p:spPr>
        <p:txBody>
          <a:bodyPr vert="horz" lIns="91440" tIns="45720" rIns="91440" bIns="45720" rtlCol="0" anchor="ctr">
            <a:normAutofit fontScale="92500" lnSpcReduction="10000"/>
          </a:bodyPr>
          <a:lstStyle/>
          <a:p>
            <a:pPr indent="457200" defTabSz="914400">
              <a:lnSpc>
                <a:spcPct val="90000"/>
              </a:lnSpc>
              <a:spcAft>
                <a:spcPts val="600"/>
              </a:spcAft>
            </a:pPr>
            <a:r>
              <a:rPr lang="en-US" sz="2800" dirty="0" err="1"/>
              <a:t>Bầu</a:t>
            </a:r>
            <a:r>
              <a:rPr lang="en-US" sz="2800" dirty="0"/>
              <a:t> </a:t>
            </a:r>
            <a:r>
              <a:rPr lang="en-US" sz="2800" dirty="0" err="1"/>
              <a:t>trời</a:t>
            </a:r>
            <a:r>
              <a:rPr lang="en-US" sz="2800" dirty="0"/>
              <a:t> </a:t>
            </a:r>
            <a:r>
              <a:rPr lang="en-US" sz="2800" dirty="0" err="1"/>
              <a:t>ngày</a:t>
            </a:r>
            <a:r>
              <a:rPr lang="en-US" sz="2800" dirty="0"/>
              <a:t> </a:t>
            </a:r>
            <a:r>
              <a:rPr lang="en-US" sz="2800" dirty="0" err="1"/>
              <a:t>một</a:t>
            </a:r>
            <a:r>
              <a:rPr lang="en-US" sz="2800" dirty="0"/>
              <a:t> </a:t>
            </a:r>
            <a:r>
              <a:rPr lang="en-US" sz="2800" dirty="0" err="1"/>
              <a:t>thêm</a:t>
            </a:r>
            <a:r>
              <a:rPr lang="en-US" sz="2800" dirty="0"/>
              <a:t> </a:t>
            </a:r>
            <a:r>
              <a:rPr lang="en-US" sz="2800" dirty="0" err="1"/>
              <a:t>xanh</a:t>
            </a:r>
            <a:r>
              <a:rPr lang="en-US" sz="2800" dirty="0"/>
              <a:t>. </a:t>
            </a:r>
            <a:r>
              <a:rPr lang="en-US" sz="2800" dirty="0" err="1"/>
              <a:t>Nắng</a:t>
            </a:r>
            <a:r>
              <a:rPr lang="en-US" sz="2800" dirty="0"/>
              <a:t> </a:t>
            </a:r>
            <a:r>
              <a:rPr lang="en-US" sz="2800" dirty="0" err="1"/>
              <a:t>vàng</a:t>
            </a:r>
            <a:r>
              <a:rPr lang="en-US" sz="2800" dirty="0"/>
              <a:t> </a:t>
            </a:r>
            <a:r>
              <a:rPr lang="en-US" sz="2800" dirty="0" err="1"/>
              <a:t>ngày</a:t>
            </a:r>
            <a:r>
              <a:rPr lang="en-US" sz="2800" dirty="0"/>
              <a:t> </a:t>
            </a:r>
            <a:r>
              <a:rPr lang="en-US" sz="2800" dirty="0" err="1"/>
              <a:t>càng</a:t>
            </a:r>
            <a:r>
              <a:rPr lang="en-US" sz="2800" dirty="0"/>
              <a:t> </a:t>
            </a:r>
            <a:r>
              <a:rPr lang="en-US" sz="2800" dirty="0" err="1"/>
              <a:t>rực</a:t>
            </a:r>
            <a:r>
              <a:rPr lang="en-US" sz="2800" dirty="0"/>
              <a:t> </a:t>
            </a:r>
            <a:r>
              <a:rPr lang="en-US" sz="2800" dirty="0" err="1"/>
              <a:t>rỡ</a:t>
            </a:r>
            <a:r>
              <a:rPr lang="en-US" sz="2800" dirty="0"/>
              <a:t>. </a:t>
            </a:r>
            <a:r>
              <a:rPr lang="en-US" sz="2800" dirty="0" err="1"/>
              <a:t>Vườn</a:t>
            </a:r>
            <a:r>
              <a:rPr lang="en-US" sz="2800" dirty="0"/>
              <a:t> </a:t>
            </a:r>
            <a:r>
              <a:rPr lang="en-US" sz="2800" dirty="0" err="1"/>
              <a:t>cây</a:t>
            </a:r>
            <a:r>
              <a:rPr lang="en-US" sz="2800" dirty="0"/>
              <a:t> </a:t>
            </a:r>
            <a:r>
              <a:rPr lang="en-US" sz="2800" dirty="0" err="1"/>
              <a:t>lại</a:t>
            </a:r>
            <a:r>
              <a:rPr lang="en-US" sz="2800" dirty="0"/>
              <a:t> </a:t>
            </a:r>
            <a:r>
              <a:rPr lang="en-US" sz="2800" dirty="0" err="1"/>
              <a:t>đâm</a:t>
            </a:r>
            <a:r>
              <a:rPr lang="en-US" sz="2800" dirty="0"/>
              <a:t> </a:t>
            </a:r>
            <a:r>
              <a:rPr lang="en-US" sz="2800" dirty="0" err="1"/>
              <a:t>chồi</a:t>
            </a:r>
            <a:r>
              <a:rPr lang="en-US" sz="2800" dirty="0"/>
              <a:t> </a:t>
            </a:r>
            <a:r>
              <a:rPr lang="en-US" sz="2800" dirty="0" err="1"/>
              <a:t>nảy</a:t>
            </a:r>
            <a:r>
              <a:rPr lang="en-US" sz="2800" dirty="0"/>
              <a:t> </a:t>
            </a:r>
            <a:r>
              <a:rPr lang="en-US" sz="2800" dirty="0" err="1"/>
              <a:t>lộc</a:t>
            </a:r>
            <a:r>
              <a:rPr lang="en-US" sz="2800" dirty="0"/>
              <a:t>. </a:t>
            </a:r>
            <a:r>
              <a:rPr lang="en-US" sz="2800" dirty="0" err="1"/>
              <a:t>Rồi</a:t>
            </a:r>
            <a:r>
              <a:rPr lang="en-US" sz="2800" dirty="0"/>
              <a:t> </a:t>
            </a:r>
            <a:r>
              <a:rPr lang="en-US" sz="2800" dirty="0" err="1"/>
              <a:t>vườn</a:t>
            </a:r>
            <a:r>
              <a:rPr lang="en-US" sz="2800" dirty="0"/>
              <a:t> </a:t>
            </a:r>
            <a:r>
              <a:rPr lang="en-US" sz="2800" dirty="0" err="1"/>
              <a:t>cây</a:t>
            </a:r>
            <a:r>
              <a:rPr lang="en-US" sz="2800" dirty="0"/>
              <a:t> ra </a:t>
            </a:r>
            <a:r>
              <a:rPr lang="en-US" sz="2800" dirty="0" err="1"/>
              <a:t>hoa</a:t>
            </a:r>
            <a:r>
              <a:rPr lang="en-US" sz="2800" dirty="0"/>
              <a:t>. </a:t>
            </a:r>
            <a:r>
              <a:rPr lang="en-US" sz="2800" dirty="0" err="1"/>
              <a:t>Hoa</a:t>
            </a:r>
            <a:r>
              <a:rPr lang="en-US" sz="2800" dirty="0"/>
              <a:t> </a:t>
            </a:r>
            <a:r>
              <a:rPr lang="en-US" sz="2800" dirty="0" err="1"/>
              <a:t>bưởi</a:t>
            </a:r>
            <a:r>
              <a:rPr lang="en-US" sz="2800" dirty="0"/>
              <a:t> </a:t>
            </a:r>
            <a:r>
              <a:rPr lang="en-US" sz="2800" dirty="0" err="1"/>
              <a:t>nồng</a:t>
            </a:r>
            <a:r>
              <a:rPr lang="en-US" sz="2800" dirty="0"/>
              <a:t> </a:t>
            </a:r>
            <a:r>
              <a:rPr lang="en-US" sz="2800" dirty="0" err="1"/>
              <a:t>nàn</a:t>
            </a:r>
            <a:r>
              <a:rPr lang="en-US" sz="2800" dirty="0"/>
              <a:t>. </a:t>
            </a:r>
            <a:r>
              <a:rPr lang="en-US" sz="2800" dirty="0" err="1"/>
              <a:t>Hoa</a:t>
            </a:r>
            <a:r>
              <a:rPr lang="en-US" sz="2800" dirty="0"/>
              <a:t> </a:t>
            </a:r>
            <a:r>
              <a:rPr lang="en-US" sz="2800" dirty="0" err="1"/>
              <a:t>nhãn</a:t>
            </a:r>
            <a:r>
              <a:rPr lang="en-US" sz="2800" dirty="0"/>
              <a:t> </a:t>
            </a:r>
            <a:r>
              <a:rPr lang="en-US" sz="2800" dirty="0" err="1"/>
              <a:t>ngọt</a:t>
            </a:r>
            <a:r>
              <a:rPr lang="en-US" sz="2800" dirty="0"/>
              <a:t>. </a:t>
            </a:r>
            <a:r>
              <a:rPr lang="en-US" sz="2800" dirty="0" err="1"/>
              <a:t>Hoa</a:t>
            </a:r>
            <a:r>
              <a:rPr lang="en-US" sz="2800" dirty="0"/>
              <a:t> </a:t>
            </a:r>
            <a:r>
              <a:rPr lang="en-US" sz="2800" dirty="0" err="1"/>
              <a:t>cau</a:t>
            </a:r>
            <a:r>
              <a:rPr lang="en-US" sz="2800" dirty="0"/>
              <a:t> </a:t>
            </a:r>
            <a:r>
              <a:rPr lang="en-US" sz="2800" dirty="0" err="1"/>
              <a:t>thơm</a:t>
            </a:r>
            <a:r>
              <a:rPr lang="en-US" sz="2800" dirty="0"/>
              <a:t> </a:t>
            </a:r>
            <a:r>
              <a:rPr lang="en-US" sz="2800" dirty="0" err="1"/>
              <a:t>dịu</a:t>
            </a:r>
            <a:r>
              <a:rPr lang="en-US" sz="2800" dirty="0"/>
              <a:t>. </a:t>
            </a:r>
            <a:r>
              <a:rPr lang="en-US" sz="2800" dirty="0" err="1"/>
              <a:t>Vườn</a:t>
            </a:r>
            <a:r>
              <a:rPr lang="en-US" sz="2800" dirty="0"/>
              <a:t> </a:t>
            </a:r>
            <a:r>
              <a:rPr lang="en-US" sz="2800" dirty="0" err="1"/>
              <a:t>cây</a:t>
            </a:r>
            <a:r>
              <a:rPr lang="en-US" sz="2800" dirty="0"/>
              <a:t> </a:t>
            </a:r>
            <a:r>
              <a:rPr lang="en-US" sz="2800" dirty="0" err="1"/>
              <a:t>lại</a:t>
            </a:r>
            <a:r>
              <a:rPr lang="en-US" sz="2800" dirty="0"/>
              <a:t> </a:t>
            </a:r>
            <a:r>
              <a:rPr lang="en-US" sz="2800" dirty="0" err="1"/>
              <a:t>rộn</a:t>
            </a:r>
            <a:r>
              <a:rPr lang="en-US" sz="2800" dirty="0"/>
              <a:t> </a:t>
            </a:r>
            <a:r>
              <a:rPr lang="en-US" sz="2800" dirty="0" err="1"/>
              <a:t>rã</a:t>
            </a:r>
            <a:r>
              <a:rPr lang="en-US" sz="2800" dirty="0"/>
              <a:t> </a:t>
            </a:r>
            <a:r>
              <a:rPr lang="en-US" sz="2800" dirty="0" err="1"/>
              <a:t>tiếng</a:t>
            </a:r>
            <a:r>
              <a:rPr lang="en-US" sz="2800" dirty="0"/>
              <a:t> </a:t>
            </a:r>
            <a:r>
              <a:rPr lang="en-US" sz="2800" dirty="0" err="1"/>
              <a:t>chim</a:t>
            </a:r>
            <a:r>
              <a:rPr lang="en-US" sz="2800" dirty="0"/>
              <a:t>. </a:t>
            </a:r>
            <a:r>
              <a:rPr lang="en-US" sz="2800" dirty="0" err="1"/>
              <a:t>Những</a:t>
            </a:r>
            <a:r>
              <a:rPr lang="en-US" sz="2800" dirty="0"/>
              <a:t> </a:t>
            </a:r>
            <a:r>
              <a:rPr lang="en-US" sz="2800" dirty="0" err="1"/>
              <a:t>anh</a:t>
            </a:r>
            <a:r>
              <a:rPr lang="en-US" sz="2800" dirty="0"/>
              <a:t> </a:t>
            </a:r>
            <a:r>
              <a:rPr lang="en-US" sz="2800" dirty="0" err="1"/>
              <a:t>chích</a:t>
            </a:r>
            <a:r>
              <a:rPr lang="en-US" sz="2800" dirty="0"/>
              <a:t> </a:t>
            </a:r>
            <a:r>
              <a:rPr lang="en-US" sz="2800" dirty="0" err="1"/>
              <a:t>chòe</a:t>
            </a:r>
            <a:r>
              <a:rPr lang="en-US" sz="2800" dirty="0"/>
              <a:t> </a:t>
            </a:r>
            <a:r>
              <a:rPr lang="en-US" sz="2800" dirty="0" err="1"/>
              <a:t>nhanh</a:t>
            </a:r>
            <a:r>
              <a:rPr lang="en-US" sz="2800" dirty="0"/>
              <a:t> </a:t>
            </a:r>
            <a:r>
              <a:rPr lang="en-US" sz="2800" dirty="0" err="1"/>
              <a:t>nhảu</a:t>
            </a:r>
            <a:r>
              <a:rPr lang="en-US" sz="2800" dirty="0"/>
              <a:t>. </a:t>
            </a:r>
            <a:r>
              <a:rPr lang="en-US" sz="2800" dirty="0" err="1"/>
              <a:t>Những</a:t>
            </a:r>
            <a:r>
              <a:rPr lang="en-US" sz="2800" dirty="0"/>
              <a:t> </a:t>
            </a:r>
            <a:r>
              <a:rPr lang="en-US" sz="2800" dirty="0" err="1"/>
              <a:t>chú</a:t>
            </a:r>
            <a:r>
              <a:rPr lang="en-US" sz="2800" dirty="0"/>
              <a:t> </a:t>
            </a:r>
            <a:r>
              <a:rPr lang="en-US" sz="2800" dirty="0" err="1"/>
              <a:t>khướu</a:t>
            </a:r>
            <a:r>
              <a:rPr lang="en-US" sz="2800" dirty="0"/>
              <a:t> </a:t>
            </a:r>
            <a:r>
              <a:rPr lang="en-US" sz="2800" dirty="0" err="1"/>
              <a:t>lắm</a:t>
            </a:r>
            <a:r>
              <a:rPr lang="en-US" sz="2800" dirty="0"/>
              <a:t> </a:t>
            </a:r>
            <a:r>
              <a:rPr lang="en-US" sz="2800" dirty="0" err="1"/>
              <a:t>điều</a:t>
            </a:r>
            <a:r>
              <a:rPr lang="en-US" sz="2800" dirty="0"/>
              <a:t>. </a:t>
            </a:r>
            <a:r>
              <a:rPr lang="en-US" sz="2800" dirty="0" err="1"/>
              <a:t>Những</a:t>
            </a:r>
            <a:r>
              <a:rPr lang="en-US" sz="2800" dirty="0"/>
              <a:t> </a:t>
            </a:r>
            <a:r>
              <a:rPr lang="en-US" sz="2800" dirty="0" err="1"/>
              <a:t>bác</a:t>
            </a:r>
            <a:r>
              <a:rPr lang="en-US" sz="2800" dirty="0"/>
              <a:t> cu </a:t>
            </a:r>
            <a:r>
              <a:rPr lang="en-US" sz="2800" dirty="0" err="1"/>
              <a:t>gáy</a:t>
            </a:r>
            <a:r>
              <a:rPr lang="en-US" sz="2800" dirty="0"/>
              <a:t> </a:t>
            </a:r>
            <a:r>
              <a:rPr lang="en-US" sz="2800" dirty="0" err="1"/>
              <a:t>trầm</a:t>
            </a:r>
            <a:r>
              <a:rPr lang="en-US" sz="2800" dirty="0"/>
              <a:t> </a:t>
            </a:r>
            <a:r>
              <a:rPr lang="en-US" sz="2800" dirty="0" err="1"/>
              <a:t>ngâm</a:t>
            </a:r>
            <a:r>
              <a:rPr lang="en-US" sz="2800" dirty="0"/>
              <a:t>.</a:t>
            </a:r>
          </a:p>
          <a:p>
            <a:pPr lvl="3" indent="457200" defTabSz="914400">
              <a:lnSpc>
                <a:spcPct val="90000"/>
              </a:lnSpc>
              <a:spcAft>
                <a:spcPts val="600"/>
              </a:spcAft>
            </a:pPr>
            <a:r>
              <a:rPr lang="en-US" sz="2800" dirty="0"/>
              <a:t>( Theo </a:t>
            </a:r>
            <a:r>
              <a:rPr lang="en-US" sz="2800" dirty="0" err="1"/>
              <a:t>Nguyễn</a:t>
            </a:r>
            <a:r>
              <a:rPr lang="en-US" sz="2800" dirty="0"/>
              <a:t> </a:t>
            </a:r>
            <a:r>
              <a:rPr lang="en-US" sz="2800" dirty="0" err="1"/>
              <a:t>Kiên</a:t>
            </a:r>
            <a:r>
              <a:rPr lang="en-US" sz="2800"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1524001" y="0"/>
            <a:ext cx="2968669" cy="19039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mj-lt"/>
                <a:cs typeface="UTM Avo" panose="02040603050506020204" charset="0"/>
              </a:rPr>
              <a:t>CHIA SẺ</a:t>
            </a:r>
          </a:p>
        </p:txBody>
      </p:sp>
      <p:sp>
        <p:nvSpPr>
          <p:cNvPr id="2" name="TextBox 1"/>
          <p:cNvSpPr txBox="1"/>
          <p:nvPr/>
        </p:nvSpPr>
        <p:spPr>
          <a:xfrm>
            <a:off x="2273491" y="1792873"/>
            <a:ext cx="8091814" cy="1029577"/>
          </a:xfrm>
          <a:prstGeom prst="rect">
            <a:avLst/>
          </a:prstGeom>
          <a:noFill/>
        </p:spPr>
        <p:txBody>
          <a:bodyPr wrap="square" rtlCol="0">
            <a:spAutoFit/>
          </a:bodyPr>
          <a:lstStyle/>
          <a:p>
            <a:pPr>
              <a:lnSpc>
                <a:spcPct val="115000"/>
              </a:lnSpc>
            </a:pPr>
            <a:r>
              <a:rPr lang="en-US" sz="2800" dirty="0">
                <a:latin typeface="+mj-lt"/>
                <a:cs typeface="UTM Avo" panose="02040603050506020204" charset="0"/>
              </a:rPr>
              <a:t>1. </a:t>
            </a:r>
            <a:r>
              <a:rPr lang="en-US" sz="2800" dirty="0" err="1">
                <a:latin typeface="+mj-lt"/>
                <a:ea typeface="Times New Roman" panose="02020603050405020304"/>
                <a:cs typeface="UTM Avo" panose="02040603050506020204" charset="0"/>
              </a:rPr>
              <a:t>Có</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những</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loài</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hoa</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nào</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được</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nói</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tới</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trong</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đoạn</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văn</a:t>
            </a:r>
            <a:r>
              <a:rPr lang="en-US" sz="2800" dirty="0">
                <a:latin typeface="+mj-lt"/>
                <a:ea typeface="Times New Roman" panose="02020603050405020304"/>
                <a:cs typeface="UTM Avo" panose="02040603050506020204" charset="0"/>
              </a:rPr>
              <a:t>? </a:t>
            </a:r>
            <a:endParaRPr lang="en-US" sz="2000" dirty="0">
              <a:latin typeface="+mj-lt"/>
              <a:ea typeface="Calibri" panose="020F0502020204030204"/>
              <a:cs typeface="UTM Avo" panose="02040603050506020204" charset="0"/>
            </a:endParaRPr>
          </a:p>
        </p:txBody>
      </p:sp>
      <p:sp>
        <p:nvSpPr>
          <p:cNvPr id="3" name="TextBox 2"/>
          <p:cNvSpPr txBox="1"/>
          <p:nvPr/>
        </p:nvSpPr>
        <p:spPr>
          <a:xfrm>
            <a:off x="2160461" y="4247128"/>
            <a:ext cx="8204548" cy="1029577"/>
          </a:xfrm>
          <a:prstGeom prst="rect">
            <a:avLst/>
          </a:prstGeom>
          <a:noFill/>
        </p:spPr>
        <p:txBody>
          <a:bodyPr wrap="square" rtlCol="0">
            <a:spAutoFit/>
          </a:bodyPr>
          <a:lstStyle/>
          <a:p>
            <a:pPr>
              <a:lnSpc>
                <a:spcPct val="115000"/>
              </a:lnSpc>
            </a:pPr>
            <a:r>
              <a:rPr lang="en-US" sz="2800" dirty="0">
                <a:latin typeface="+mj-lt"/>
                <a:ea typeface="Times New Roman" panose="02020603050405020304"/>
                <a:cs typeface="UTM Avo" panose="02040603050506020204" charset="0"/>
              </a:rPr>
              <a:t>2. Theo </a:t>
            </a:r>
            <a:r>
              <a:rPr lang="en-US" sz="2800" dirty="0" err="1">
                <a:latin typeface="+mj-lt"/>
                <a:ea typeface="Times New Roman" panose="02020603050405020304"/>
                <a:cs typeface="UTM Avo" panose="02040603050506020204" charset="0"/>
              </a:rPr>
              <a:t>em</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đoạn</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văn</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miêu</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tả</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cảnh</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vật</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vào</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mùa</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nào</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trong</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năm</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Vì</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sao</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em</a:t>
            </a:r>
            <a:r>
              <a:rPr lang="en-US" sz="2800" dirty="0">
                <a:latin typeface="+mj-lt"/>
                <a:ea typeface="Times New Roman" panose="02020603050405020304"/>
                <a:cs typeface="UTM Avo" panose="02040603050506020204" charset="0"/>
              </a:rPr>
              <a:t> </a:t>
            </a:r>
            <a:r>
              <a:rPr lang="en-US" sz="2800" dirty="0" err="1">
                <a:latin typeface="+mj-lt"/>
                <a:ea typeface="Times New Roman" panose="02020603050405020304"/>
                <a:cs typeface="UTM Avo" panose="02040603050506020204" charset="0"/>
              </a:rPr>
              <a:t>biết</a:t>
            </a:r>
            <a:r>
              <a:rPr lang="en-US" sz="2800" dirty="0">
                <a:latin typeface="+mj-lt"/>
                <a:ea typeface="Times New Roman" panose="02020603050405020304"/>
                <a:cs typeface="UTM Avo" panose="02040603050506020204" charset="0"/>
              </a:rPr>
              <a:t>?</a:t>
            </a:r>
            <a:endParaRPr lang="en-US" sz="2000" dirty="0">
              <a:latin typeface="+mj-lt"/>
              <a:ea typeface="Calibri" panose="020F0502020204030204"/>
              <a:cs typeface="UTM Avo" panose="02040603050506020204" charset="0"/>
            </a:endParaRPr>
          </a:p>
        </p:txBody>
      </p:sp>
      <p:sp>
        <p:nvSpPr>
          <p:cNvPr id="5" name="Double Wave 4"/>
          <p:cNvSpPr/>
          <p:nvPr/>
        </p:nvSpPr>
        <p:spPr>
          <a:xfrm>
            <a:off x="2914651" y="2896236"/>
            <a:ext cx="6141085" cy="1199515"/>
          </a:xfrm>
          <a:prstGeom prst="doubleWave">
            <a:avLst/>
          </a:prstGeom>
          <a:solidFill>
            <a:schemeClr val="accent5">
              <a:lumMod val="20000"/>
              <a:lumOff val="80000"/>
            </a:schemeClr>
          </a:solidFill>
          <a:ln>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mj-lt"/>
                <a:cs typeface="UTM Avo" panose="02040603050506020204" charset="0"/>
              </a:rPr>
              <a:t>Hoa bưởi, hoa nhãn, hoa cau</a:t>
            </a:r>
          </a:p>
        </p:txBody>
      </p:sp>
      <p:sp>
        <p:nvSpPr>
          <p:cNvPr id="6" name="Double Wave 5"/>
          <p:cNvSpPr/>
          <p:nvPr/>
        </p:nvSpPr>
        <p:spPr>
          <a:xfrm>
            <a:off x="3025776" y="5330191"/>
            <a:ext cx="6141085" cy="1199515"/>
          </a:xfrm>
          <a:prstGeom prst="doubleWave">
            <a:avLst/>
          </a:prstGeom>
          <a:solidFill>
            <a:schemeClr val="accent5">
              <a:lumMod val="20000"/>
              <a:lumOff val="80000"/>
            </a:schemeClr>
          </a:solidFill>
          <a:ln>
            <a:solidFill>
              <a:schemeClr val="accent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mj-lt"/>
                <a:cs typeface="UTM Avo" panose="02040603050506020204" charset="0"/>
              </a:rPr>
              <a:t>mùa xuân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P spid="5" grpId="1" animBg="1"/>
      <p:bldP spid="6" grpId="0" bldLvl="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39468" y="3002826"/>
            <a:ext cx="5029835" cy="521970"/>
          </a:xfrm>
          <a:prstGeom prst="rect">
            <a:avLst/>
          </a:prstGeom>
          <a:noFill/>
        </p:spPr>
        <p:txBody>
          <a:bodyPr wrap="square" rtlCol="0">
            <a:spAutoFit/>
          </a:bodyPr>
          <a:lstStyle/>
          <a:p>
            <a:r>
              <a:rPr lang="en-US" sz="2800" dirty="0" err="1">
                <a:solidFill>
                  <a:srgbClr val="FF0000"/>
                </a:solidFill>
                <a:latin typeface="+mj-lt"/>
                <a:cs typeface="UTM Avo" panose="02040603050506020204" charset="0"/>
              </a:rPr>
              <a:t>xanh</a:t>
            </a:r>
            <a:r>
              <a:rPr lang="en-US" sz="2800" dirty="0">
                <a:solidFill>
                  <a:srgbClr val="FF0000"/>
                </a:solidFill>
                <a:latin typeface="+mj-lt"/>
                <a:cs typeface="UTM Avo" panose="02040603050506020204" charset="0"/>
              </a:rPr>
              <a:t> – </a:t>
            </a:r>
            <a:r>
              <a:rPr lang="en-US" sz="2800" dirty="0" err="1">
                <a:solidFill>
                  <a:srgbClr val="FF0000"/>
                </a:solidFill>
                <a:latin typeface="+mj-lt"/>
                <a:cs typeface="UTM Avo" panose="02040603050506020204" charset="0"/>
              </a:rPr>
              <a:t>anh</a:t>
            </a:r>
            <a:r>
              <a:rPr lang="en-US" sz="2800" dirty="0">
                <a:solidFill>
                  <a:srgbClr val="FF0000"/>
                </a:solidFill>
                <a:latin typeface="+mj-lt"/>
                <a:cs typeface="UTM Avo" panose="02040603050506020204" charset="0"/>
              </a:rPr>
              <a:t> - </a:t>
            </a:r>
            <a:r>
              <a:rPr lang="en-US" sz="2800" dirty="0" err="1">
                <a:solidFill>
                  <a:srgbClr val="FF0000"/>
                </a:solidFill>
                <a:latin typeface="+mj-lt"/>
                <a:cs typeface="UTM Avo" panose="02040603050506020204" charset="0"/>
              </a:rPr>
              <a:t>nhanh</a:t>
            </a:r>
            <a:endParaRPr lang="en-US" sz="2800" dirty="0">
              <a:solidFill>
                <a:srgbClr val="FF0000"/>
              </a:solidFill>
              <a:latin typeface="+mj-lt"/>
              <a:cs typeface="UTM Avo" panose="02040603050506020204" charset="0"/>
            </a:endParaRPr>
          </a:p>
        </p:txBody>
      </p:sp>
      <p:sp>
        <p:nvSpPr>
          <p:cNvPr id="6" name="TextBox 5"/>
          <p:cNvSpPr txBox="1"/>
          <p:nvPr/>
        </p:nvSpPr>
        <p:spPr>
          <a:xfrm>
            <a:off x="4539703" y="4294139"/>
            <a:ext cx="3770335" cy="523220"/>
          </a:xfrm>
          <a:prstGeom prst="rect">
            <a:avLst/>
          </a:prstGeom>
          <a:noFill/>
        </p:spPr>
        <p:txBody>
          <a:bodyPr wrap="square" rtlCol="0">
            <a:spAutoFit/>
          </a:bodyPr>
          <a:lstStyle/>
          <a:p>
            <a:r>
              <a:rPr lang="en-US" sz="2800" dirty="0" err="1">
                <a:solidFill>
                  <a:srgbClr val="FF0000"/>
                </a:solidFill>
                <a:latin typeface="+mj-lt"/>
                <a:cs typeface="UTM Avo" panose="02040603050506020204" charset="0"/>
              </a:rPr>
              <a:t>ngày</a:t>
            </a:r>
            <a:r>
              <a:rPr lang="en-US" sz="2800" dirty="0">
                <a:solidFill>
                  <a:srgbClr val="FF0000"/>
                </a:solidFill>
                <a:latin typeface="+mj-lt"/>
                <a:cs typeface="UTM Avo" panose="02040603050506020204" charset="0"/>
              </a:rPr>
              <a:t> – </a:t>
            </a:r>
            <a:r>
              <a:rPr lang="en-US" sz="2800" dirty="0" err="1">
                <a:solidFill>
                  <a:srgbClr val="FF0000"/>
                </a:solidFill>
                <a:latin typeface="+mj-lt"/>
                <a:cs typeface="UTM Avo" panose="02040603050506020204" charset="0"/>
              </a:rPr>
              <a:t>nảy</a:t>
            </a:r>
            <a:r>
              <a:rPr lang="en-US" sz="2800" dirty="0">
                <a:solidFill>
                  <a:srgbClr val="FF0000"/>
                </a:solidFill>
                <a:latin typeface="+mj-lt"/>
                <a:cs typeface="UTM Avo" panose="02040603050506020204" charset="0"/>
              </a:rPr>
              <a:t> - </a:t>
            </a:r>
            <a:r>
              <a:rPr lang="en-US" sz="2800" dirty="0" err="1">
                <a:solidFill>
                  <a:srgbClr val="FF0000"/>
                </a:solidFill>
                <a:latin typeface="+mj-lt"/>
                <a:cs typeface="UTM Avo" panose="02040603050506020204" charset="0"/>
              </a:rPr>
              <a:t>gáy</a:t>
            </a:r>
            <a:endParaRPr lang="en-US" sz="2800" dirty="0">
              <a:solidFill>
                <a:srgbClr val="FF0000"/>
              </a:solidFill>
              <a:latin typeface="+mj-lt"/>
              <a:cs typeface="UTM Avo" panose="02040603050506020204" charset="0"/>
            </a:endParaRPr>
          </a:p>
        </p:txBody>
      </p:sp>
      <p:sp>
        <p:nvSpPr>
          <p:cNvPr id="7" name="TextBox 6"/>
          <p:cNvSpPr txBox="1"/>
          <p:nvPr/>
        </p:nvSpPr>
        <p:spPr>
          <a:xfrm>
            <a:off x="4539468" y="5482501"/>
            <a:ext cx="3413125" cy="521970"/>
          </a:xfrm>
          <a:prstGeom prst="rect">
            <a:avLst/>
          </a:prstGeom>
          <a:noFill/>
        </p:spPr>
        <p:txBody>
          <a:bodyPr wrap="square" rtlCol="0">
            <a:spAutoFit/>
          </a:bodyPr>
          <a:lstStyle/>
          <a:p>
            <a:r>
              <a:rPr lang="en-US" sz="2800" dirty="0" err="1">
                <a:solidFill>
                  <a:srgbClr val="FF0000"/>
                </a:solidFill>
                <a:latin typeface="+mj-lt"/>
                <a:cs typeface="UTM Avo" panose="02040603050506020204" charset="0"/>
              </a:rPr>
              <a:t>trầm</a:t>
            </a:r>
            <a:r>
              <a:rPr lang="en-US" sz="2800" dirty="0">
                <a:solidFill>
                  <a:srgbClr val="FF0000"/>
                </a:solidFill>
                <a:latin typeface="+mj-lt"/>
                <a:cs typeface="UTM Avo" panose="02040603050506020204" charset="0"/>
              </a:rPr>
              <a:t> - </a:t>
            </a:r>
            <a:r>
              <a:rPr lang="en-US" sz="2800" dirty="0" err="1">
                <a:solidFill>
                  <a:srgbClr val="FF0000"/>
                </a:solidFill>
                <a:latin typeface="+mj-lt"/>
                <a:cs typeface="UTM Avo" panose="02040603050506020204" charset="0"/>
              </a:rPr>
              <a:t>ngâm</a:t>
            </a:r>
            <a:endParaRPr lang="en-US" sz="2800" dirty="0">
              <a:solidFill>
                <a:srgbClr val="FF0000"/>
              </a:solidFill>
              <a:latin typeface="+mj-lt"/>
              <a:cs typeface="UTM Avo" panose="02040603050506020204" charset="0"/>
            </a:endParaRPr>
          </a:p>
        </p:txBody>
      </p:sp>
      <p:sp>
        <p:nvSpPr>
          <p:cNvPr id="2" name="TextBox 1">
            <a:extLst>
              <a:ext uri="{FF2B5EF4-FFF2-40B4-BE49-F238E27FC236}">
                <a16:creationId xmlns:a16="http://schemas.microsoft.com/office/drawing/2014/main" id="{E8C0F74A-113F-4DA4-8784-9D3AFF32D9CC}"/>
              </a:ext>
            </a:extLst>
          </p:cNvPr>
          <p:cNvSpPr txBox="1"/>
          <p:nvPr/>
        </p:nvSpPr>
        <p:spPr>
          <a:xfrm>
            <a:off x="3242931" y="388552"/>
            <a:ext cx="6326372" cy="1077218"/>
          </a:xfrm>
          <a:prstGeom prst="rect">
            <a:avLst/>
          </a:prstGeom>
          <a:noFill/>
        </p:spPr>
        <p:txBody>
          <a:bodyPr wrap="square" rtlCol="0">
            <a:spAutoFit/>
          </a:bodyPr>
          <a:lstStyle/>
          <a:p>
            <a:pPr algn="ctr"/>
            <a:r>
              <a:rPr lang="en-US" sz="3200" b="1" dirty="0" err="1"/>
              <a:t>Tìm</a:t>
            </a:r>
            <a:r>
              <a:rPr lang="en-US" sz="3200" b="1" dirty="0"/>
              <a:t> </a:t>
            </a:r>
            <a:r>
              <a:rPr lang="en-US" sz="3200" b="1" dirty="0" err="1"/>
              <a:t>trong</a:t>
            </a:r>
            <a:r>
              <a:rPr lang="en-US" sz="3200" b="1" dirty="0"/>
              <a:t> </a:t>
            </a:r>
            <a:r>
              <a:rPr lang="en-US" sz="3200" b="1" dirty="0" err="1"/>
              <a:t>đoạn</a:t>
            </a:r>
            <a:r>
              <a:rPr lang="en-US" sz="3200" b="1" dirty="0"/>
              <a:t> </a:t>
            </a:r>
            <a:r>
              <a:rPr lang="en-US" sz="3200" b="1" dirty="0" err="1"/>
              <a:t>văn</a:t>
            </a:r>
            <a:r>
              <a:rPr lang="en-US" sz="3200" b="1" dirty="0"/>
              <a:t> </a:t>
            </a:r>
            <a:r>
              <a:rPr lang="en-US" sz="3200" b="1" dirty="0" err="1"/>
              <a:t>trên</a:t>
            </a:r>
            <a:r>
              <a:rPr lang="en-US" sz="3200" b="1" dirty="0"/>
              <a:t> </a:t>
            </a:r>
            <a:r>
              <a:rPr lang="en-US" sz="3200" b="1" dirty="0" err="1"/>
              <a:t>những</a:t>
            </a:r>
            <a:r>
              <a:rPr lang="en-US" sz="3200" b="1" dirty="0"/>
              <a:t> </a:t>
            </a:r>
            <a:r>
              <a:rPr lang="en-US" sz="3200" b="1" dirty="0" err="1"/>
              <a:t>tiếng</a:t>
            </a:r>
            <a:r>
              <a:rPr lang="en-US" sz="3200" b="1" dirty="0"/>
              <a:t> </a:t>
            </a:r>
            <a:r>
              <a:rPr lang="en-US" sz="3200" b="1" dirty="0" err="1"/>
              <a:t>cùng</a:t>
            </a:r>
            <a:r>
              <a:rPr lang="en-US" sz="3200" b="1" dirty="0"/>
              <a:t> </a:t>
            </a:r>
            <a:r>
              <a:rPr lang="en-US" sz="3200" b="1" dirty="0" err="1"/>
              <a:t>vần</a:t>
            </a:r>
            <a:r>
              <a:rPr lang="en-US" sz="3200" b="1" dirty="0"/>
              <a:t> </a:t>
            </a:r>
            <a:r>
              <a:rPr lang="en-US" sz="3200" b="1" dirty="0" err="1"/>
              <a:t>với</a:t>
            </a:r>
            <a:r>
              <a:rPr lang="en-US" sz="3200" b="1" dirty="0"/>
              <a:t> </a:t>
            </a:r>
            <a:r>
              <a:rPr lang="en-US" sz="3200" b="1" dirty="0" err="1"/>
              <a:t>nhau</a:t>
            </a:r>
            <a:endParaRPr lang="en-US" sz="3200" b="1" dirty="0"/>
          </a:p>
        </p:txBody>
      </p:sp>
      <p:sp>
        <p:nvSpPr>
          <p:cNvPr id="8" name="Rectangle: Rounded Corners 7">
            <a:extLst>
              <a:ext uri="{FF2B5EF4-FFF2-40B4-BE49-F238E27FC236}">
                <a16:creationId xmlns:a16="http://schemas.microsoft.com/office/drawing/2014/main" id="{5801CBC2-07BE-4F86-A0D5-9269F714DBAE}"/>
              </a:ext>
            </a:extLst>
          </p:cNvPr>
          <p:cNvSpPr/>
          <p:nvPr/>
        </p:nvSpPr>
        <p:spPr>
          <a:xfrm>
            <a:off x="3290571" y="1657092"/>
            <a:ext cx="5954232" cy="645160"/>
          </a:xfrm>
          <a:prstGeom prst="roundRect">
            <a:avLst/>
          </a:prstGeom>
          <a:solidFill>
            <a:schemeClr val="bg1"/>
          </a:solidFill>
          <a:ln w="19050">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F0"/>
                </a:solidFill>
              </a:rPr>
              <a:t>Mẫu</a:t>
            </a:r>
            <a:r>
              <a:rPr lang="en-US" sz="3200" dirty="0">
                <a:solidFill>
                  <a:srgbClr val="00B0F0"/>
                </a:solidFill>
              </a:rPr>
              <a:t>: </a:t>
            </a:r>
            <a:r>
              <a:rPr lang="en-US" sz="3200" dirty="0" err="1">
                <a:solidFill>
                  <a:srgbClr val="00B0F0"/>
                </a:solidFill>
              </a:rPr>
              <a:t>ngày</a:t>
            </a:r>
            <a:r>
              <a:rPr lang="en-US" sz="3200" dirty="0">
                <a:solidFill>
                  <a:srgbClr val="00B0F0"/>
                </a:solidFill>
              </a:rPr>
              <a:t> – </a:t>
            </a:r>
            <a:r>
              <a:rPr lang="en-US" sz="3200" dirty="0" err="1">
                <a:solidFill>
                  <a:srgbClr val="00B0F0"/>
                </a:solidFill>
              </a:rPr>
              <a:t>nảy</a:t>
            </a:r>
            <a:endParaRPr lang="en-US" sz="3200" dirty="0">
              <a:solidFill>
                <a:srgbClr val="00B0F0"/>
              </a:solidFill>
            </a:endParaRPr>
          </a:p>
        </p:txBody>
      </p:sp>
      <p:sp>
        <p:nvSpPr>
          <p:cNvPr id="9" name="Oval 8">
            <a:extLst>
              <a:ext uri="{FF2B5EF4-FFF2-40B4-BE49-F238E27FC236}">
                <a16:creationId xmlns:a16="http://schemas.microsoft.com/office/drawing/2014/main" id="{A09AD1E9-2E3A-4A8C-B428-A82E9AA3C2BF}"/>
              </a:ext>
            </a:extLst>
          </p:cNvPr>
          <p:cNvSpPr/>
          <p:nvPr/>
        </p:nvSpPr>
        <p:spPr>
          <a:xfrm>
            <a:off x="2987543" y="431686"/>
            <a:ext cx="606056" cy="635478"/>
          </a:xfrm>
          <a:prstGeom prst="ellipse">
            <a:avLst/>
          </a:prstGeom>
          <a:solidFill>
            <a:srgbClr val="EB1D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pic>
        <p:nvPicPr>
          <p:cNvPr id="10" name="图片 4">
            <a:extLst>
              <a:ext uri="{FF2B5EF4-FFF2-40B4-BE49-F238E27FC236}">
                <a16:creationId xmlns:a16="http://schemas.microsoft.com/office/drawing/2014/main" id="{714AA59D-BEE7-43BD-9EE1-2EC2EB131D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105" y="2606444"/>
            <a:ext cx="2759494" cy="4251960"/>
          </a:xfrm>
          <a:prstGeom prst="rect">
            <a:avLst/>
          </a:prstGeom>
        </p:spPr>
      </p:pic>
      <p:pic>
        <p:nvPicPr>
          <p:cNvPr id="11" name="PA_图片 12" descr="图片包含 玩具, 玩偶, 室内&#10;&#10;已生成极高可信度的说明">
            <a:extLst>
              <a:ext uri="{FF2B5EF4-FFF2-40B4-BE49-F238E27FC236}">
                <a16:creationId xmlns:a16="http://schemas.microsoft.com/office/drawing/2014/main" id="{BED6DE87-2156-46DA-BB35-27059204A3BC}"/>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7828304" y="5648985"/>
            <a:ext cx="3529591" cy="1112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0" presetClass="entr" presetSubtype="0" fill="hold" nodeType="withEffect">
                                  <p:stCondLst>
                                    <p:cond delay="44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0" presetClass="path" presetSubtype="0" accel="50000" decel="50000" fill="hold" nodeType="withEffect">
                                  <p:stCondLst>
                                    <p:cond delay="4400"/>
                                  </p:stCondLst>
                                  <p:childTnLst>
                                    <p:animMotion origin="layout" path="M 0.69844 -0.03518 L 0.69844 -0.03518 L 0.68438 -0.04074 C 0.68216 -0.04166 0.68021 -0.04305 0.67813 -0.04351 C 0.66823 -0.04676 0.66016 -0.04745 0.65 -0.04907 C 0.64466 -0.05 0.63945 -0.05069 0.63438 -0.05185 C 0.62852 -0.05347 0.62292 -0.05601 0.61719 -0.0574 C 0.58815 -0.06527 0.61797 -0.05439 0.58906 -0.06574 C 0.5776 -0.06481 0.56602 -0.06527 0.55469 -0.06296 C 0.5513 -0.0625 0.54844 -0.05926 0.54531 -0.0574 L 0.54063 -0.05463 C 0.53724 -0.05277 0.53451 -0.04861 0.53125 -0.04629 C 0.5276 -0.04398 0.52396 -0.04259 0.52031 -0.04074 C 0.50677 -0.02638 0.51823 -0.03773 0.50469 -0.02685 C 0.50247 -0.02523 0.50052 -0.02268 0.49844 -0.02129 C 0.49583 -0.0199 0.4931 -0.0199 0.49063 -0.01851 C 0.48737 -0.01713 0.48438 -0.01458 0.48125 -0.01296 C 0.46042 -0.00301 0.48294 -0.01597 0.46875 -0.0074 L 0.40938 -0.01018 C 0.40247 -0.01088 0.39583 -0.01296 0.38906 -0.01296 C 0.37435 -0.01296 0.3599 -0.01111 0.34531 -0.01018 C 0.31458 -0.00115 0.3599 -0.01527 0.325 -0.00185 C 0.32135 -0.00069 0.31758 -0.00023 0.31406 0.00093 C 0.31081 0.00162 0.30768 0.00255 0.30469 0.00371 C 0.29622 0.00625 0.2862 0.01088 0.27813 0.01204 L 0.25469 0.01482 L 0.23125 0.01204 C 0.21914 0.01019 0.20716 0.00741 0.19531 0.00371 C 0.19258 0.00278 0.1901 0.00162 0.1875 0.00093 C 0.18385 -0.00023 0.18008 -0.00069 0.17656 -0.00185 C 0.17227 -0.00347 0.16406 -0.0074 0.16406 -0.0074 C 0.15169 -0.00509 0.15208 -0.00578 0.14219 -0.00185 C 0.13997 -0.00115 0.13789 -0.00023 0.13594 0.00093 C 0.13138 0.00301 0.12982 0.0051 0.125 0.00649 C 0.11979 0.00764 0.11458 0.00834 0.10938 0.00926 C 0.1026 0.00834 0.0957 0.00857 0.08906 0.00649 C 0.08672 0.00556 0.08477 0.00301 0.08281 0.00093 C 0.07995 -0.00231 0.07513 -0.01018 0.07188 -0.01296 C 0.07031 -0.01435 0.06862 -0.01458 0.06719 -0.01574 C 0.06094 -0.02129 0.06432 -0.02176 0.05781 -0.02407 C 0.05417 -0.02546 0.05052 -0.02592 0.04688 -0.02685 C 0.04375 -0.02592 0.04049 -0.02546 0.0375 -0.02407 L 0.02344 -0.01574 L 0.01875 -0.01296 C 0.01719 -0.01203 0.0151 -0.01226 0.01406 -0.01018 L 0.0125 -0.0074 L 0.0125 -0.0074 " pathEditMode="relative" ptsTypes="AAAAAAAAAAAAAAAAAAAAAAAAAAAAAAAAAAAAAAAAAAAAAAA">
                                      <p:cBhvr>
                                        <p:cTn id="26" dur="2000" fill="hold"/>
                                        <p:tgtEl>
                                          <p:spTgt spid="11"/>
                                        </p:tgtEl>
                                        <p:attrNameLst>
                                          <p:attrName>ppt_x</p:attrName>
                                          <p:attrName>ppt_y</p:attrName>
                                        </p:attrNameLst>
                                      </p:cBhvr>
                                    </p:animMotion>
                                  </p:childTnLst>
                                </p:cTn>
                              </p:par>
                              <p:par>
                                <p:cTn id="27" presetID="42" presetClass="entr" presetSubtype="0" fill="hold" nodeType="withEffect">
                                  <p:stCondLst>
                                    <p:cond delay="16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305</Words>
  <Application>Microsoft Office PowerPoint</Application>
  <PresentationFormat>Widescreen</PresentationFormat>
  <Paragraphs>44</Paragraphs>
  <Slides>12</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宋体</vt:lpstr>
      <vt:lpstr>Arial</vt:lpstr>
      <vt:lpstr>Arial-Rounded</vt:lpstr>
      <vt:lpstr>Calibri</vt:lpstr>
      <vt:lpstr>等线</vt:lpstr>
      <vt:lpstr>Times New Roman</vt:lpstr>
      <vt:lpstr>UTM Avo</vt:lpstr>
      <vt:lpstr>UTM Avo</vt:lpstr>
      <vt:lpstr>方正静蕾简体</vt:lpstr>
      <vt:lpstr>1_Office Theme</vt:lpstr>
      <vt:lpstr>2_Office Theme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Mùa xuân đến    Bầu trời ngày một thêm xanh. Nắng vàng ngày càng rực rỡ. Vườn cây lại đâm chồi nảy lộc. Rồi vườn cây ra hoa. Hoa bưởi nồng nàn. Hoa nhãn ngọt. Hoa cau thơm dịu. Vườn cây lại rộn rã tiếng chim. Những anh chích chòe nhanh nhảu. Những chú khướu lắm điều. Những bác cu gáy trầm ngâm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Duyen</dc:creator>
  <cp:lastModifiedBy>Techsi.vn</cp:lastModifiedBy>
  <cp:revision>44</cp:revision>
  <dcterms:created xsi:type="dcterms:W3CDTF">2020-08-06T11:51:00Z</dcterms:created>
  <dcterms:modified xsi:type="dcterms:W3CDTF">2025-01-14T02:06:34Z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