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BC9B"/>
    <a:srgbClr val="FF8D3F"/>
    <a:srgbClr val="DE53FF"/>
    <a:srgbClr val="FFA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7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9E327-1A72-4CBA-BCA4-B1026DEA2B5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D962-81C7-4AFB-AE17-0116C6F5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8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3341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06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20DD-0BC1-48A9-A031-26AC502E9A2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104D-BD77-4AB4-9296-8F7B52CF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94009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31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2047" y="242047"/>
            <a:ext cx="2057400" cy="7664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1995" y="625288"/>
            <a:ext cx="1008529" cy="10623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11" name="Oval 10"/>
          <p:cNvSpPr/>
          <p:nvPr/>
        </p:nvSpPr>
        <p:spPr>
          <a:xfrm>
            <a:off x="4723280" y="94128"/>
            <a:ext cx="1008529" cy="1062319"/>
          </a:xfrm>
          <a:prstGeom prst="ellipse">
            <a:avLst/>
          </a:prstGeom>
          <a:solidFill>
            <a:srgbClr val="FF8D3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2" name="Oval 11"/>
          <p:cNvSpPr/>
          <p:nvPr/>
        </p:nvSpPr>
        <p:spPr>
          <a:xfrm>
            <a:off x="6840072" y="625287"/>
            <a:ext cx="1147481" cy="1062319"/>
          </a:xfrm>
          <a:prstGeom prst="ellipse">
            <a:avLst/>
          </a:prstGeom>
          <a:solidFill>
            <a:srgbClr val="FFAE3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42047" y="1452282"/>
            <a:ext cx="6996954" cy="3536576"/>
          </a:xfrm>
          <a:prstGeom prst="wedgeRoundRectCallou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450, 800, 1000. Mai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4094" y="5526741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</a:p>
        </p:txBody>
      </p:sp>
      <p:sp>
        <p:nvSpPr>
          <p:cNvPr id="21" name="Oval 20"/>
          <p:cNvSpPr/>
          <p:nvPr/>
        </p:nvSpPr>
        <p:spPr>
          <a:xfrm>
            <a:off x="4536141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Oval 21"/>
          <p:cNvSpPr/>
          <p:nvPr/>
        </p:nvSpPr>
        <p:spPr>
          <a:xfrm>
            <a:off x="8588188" y="5526740"/>
            <a:ext cx="1707777" cy="766483"/>
          </a:xfrm>
          <a:prstGeom prst="ellipse">
            <a:avLst/>
          </a:prstGeom>
          <a:solidFill>
            <a:srgbClr val="DE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</a:p>
        </p:txBody>
      </p:sp>
    </p:spTree>
    <p:extLst>
      <p:ext uri="{BB962C8B-B14F-4D97-AF65-F5344CB8AC3E}">
        <p14:creationId xmlns:p14="http://schemas.microsoft.com/office/powerpoint/2010/main" val="3542758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59714 0.68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336 0.789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3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7317 0.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3878" y="662264"/>
            <a:ext cx="6091519" cy="2918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79372" y="924481"/>
            <a:ext cx="5580530" cy="1196789"/>
            <a:chOff x="672351" y="1465727"/>
            <a:chExt cx="5580530" cy="1196789"/>
          </a:xfrm>
        </p:grpSpPr>
        <p:sp>
          <p:nvSpPr>
            <p:cNvPr id="3" name="Rectangle 2"/>
            <p:cNvSpPr/>
            <p:nvPr/>
          </p:nvSpPr>
          <p:spPr>
            <a:xfrm>
              <a:off x="672352" y="1465729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11188" y="1465728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6917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5752" y="146572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2351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11188" y="2144805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6917" y="2161613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5752" y="2178421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372" y="2288516"/>
            <a:ext cx="2675965" cy="484096"/>
            <a:chOff x="672351" y="2874306"/>
            <a:chExt cx="2675965" cy="484096"/>
          </a:xfrm>
        </p:grpSpPr>
        <p:sp>
          <p:nvSpPr>
            <p:cNvPr id="12" name="Rectangle 11"/>
            <p:cNvSpPr/>
            <p:nvPr/>
          </p:nvSpPr>
          <p:spPr>
            <a:xfrm>
              <a:off x="672351" y="2874307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1187" y="2874306"/>
              <a:ext cx="1237129" cy="484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482533" y="5082987"/>
            <a:ext cx="8774208" cy="1006007"/>
          </a:xfrm>
          <a:prstGeom prst="ellipse">
            <a:avLst/>
          </a:prstGeom>
          <a:solidFill>
            <a:srgbClr val="FFBC9B"/>
          </a:solidFill>
          <a:ln>
            <a:solidFill>
              <a:srgbClr val="FF8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01906" y="4061012"/>
            <a:ext cx="8243047" cy="251012"/>
            <a:chOff x="1801906" y="4061012"/>
            <a:chExt cx="8243047" cy="25101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01906" y="4163121"/>
              <a:ext cx="82430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20471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66248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07537" y="4072218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62283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90130" y="4061012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21067" y="407347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60977" y="4083424"/>
              <a:ext cx="0" cy="228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801906" y="4369309"/>
            <a:ext cx="802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9994      9995       9996        9997       9998       9999         10 000</a:t>
            </a:r>
          </a:p>
        </p:txBody>
      </p:sp>
    </p:spTree>
    <p:extLst>
      <p:ext uri="{BB962C8B-B14F-4D97-AF65-F5344CB8AC3E}">
        <p14:creationId xmlns:p14="http://schemas.microsoft.com/office/powerpoint/2010/main" val="303016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58" y="3600245"/>
            <a:ext cx="3422776" cy="30560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493" y="174812"/>
            <a:ext cx="5271247" cy="658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037" y="1317812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037" y="227703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037" y="3236260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37" y="4217896"/>
            <a:ext cx="4894728" cy="6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4802" y="1454923"/>
            <a:ext cx="715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2945: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4765" y="2422248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765" y="3320072"/>
            <a:ext cx="75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4765" y="4292462"/>
            <a:ext cx="70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8060: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5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621" y="1264023"/>
            <a:ext cx="5734656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5622" y="2164976"/>
            <a:ext cx="573465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8 999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622" y="3065929"/>
            <a:ext cx="573465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9 000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622" y="3966882"/>
            <a:ext cx="5734655" cy="56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4 078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237" y="1280844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5912" y="2177271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6919" y="3084298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8999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6913" y="3980725"/>
            <a:ext cx="153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4079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85" y="4959184"/>
            <a:ext cx="3771572" cy="1898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35" y="4632767"/>
            <a:ext cx="226181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" y="161363"/>
            <a:ext cx="11243673" cy="61049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9845"/>
              </p:ext>
            </p:extLst>
          </p:nvPr>
        </p:nvGraphicFramePr>
        <p:xfrm>
          <a:off x="1872936" y="1539936"/>
          <a:ext cx="8128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126768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27550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1635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242932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1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745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4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4031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7 285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5 782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2 587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14126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94871" y="2224927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33861" y="3451970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31954" y="4782148"/>
            <a:ext cx="484095" cy="591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12" y="1138862"/>
            <a:ext cx="8069883" cy="29759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0990" y="268941"/>
            <a:ext cx="1479176" cy="672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7112" y="4585445"/>
            <a:ext cx="8918866" cy="2017061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180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24" y="614427"/>
            <a:ext cx="8448217" cy="33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663971" y="4222377"/>
            <a:ext cx="2007076" cy="60511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50289" y="4222377"/>
            <a:ext cx="2007076" cy="605118"/>
          </a:xfrm>
          <a:prstGeom prst="roundRect">
            <a:avLst/>
          </a:prstGeom>
          <a:solidFill>
            <a:srgbClr val="FFBC9B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4854" y="4222377"/>
            <a:ext cx="2007076" cy="60511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874682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6035" y="2460812"/>
            <a:ext cx="7826188" cy="1465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19" y="0"/>
            <a:ext cx="12411334" cy="57001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0100"/>
              </p:ext>
            </p:extLst>
          </p:nvPr>
        </p:nvGraphicFramePr>
        <p:xfrm>
          <a:off x="2079812" y="2209940"/>
          <a:ext cx="8709212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212">
                  <a:extLst>
                    <a:ext uri="{9D8B030D-6E8A-4147-A177-3AD203B41FA5}">
                      <a16:colId xmlns:a16="http://schemas.microsoft.com/office/drawing/2014/main" val="2497203653"/>
                    </a:ext>
                  </a:extLst>
                </a:gridCol>
              </a:tblGrid>
              <a:tr h="85475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98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494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23</cp:revision>
  <dcterms:created xsi:type="dcterms:W3CDTF">2022-07-27T09:50:45Z</dcterms:created>
  <dcterms:modified xsi:type="dcterms:W3CDTF">2023-01-12T03:20:24Z</dcterms:modified>
</cp:coreProperties>
</file>