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72" r:id="rId2"/>
    <p:sldId id="275" r:id="rId3"/>
    <p:sldId id="276" r:id="rId4"/>
    <p:sldId id="258" r:id="rId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4ZjJx9Azazj4z21IgVtKdNOhg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5" autoAdjust="0"/>
  </p:normalViewPr>
  <p:slideViewPr>
    <p:cSldViewPr snapToGrid="0">
      <p:cViewPr varScale="1">
        <p:scale>
          <a:sx n="79" d="100"/>
          <a:sy n="79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2" Type="http://schemas.openxmlformats.org/officeDocument/2006/relationships/slide" Target="slides/slide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28" Type="http://schemas.openxmlformats.org/officeDocument/2006/relationships/presProps" Target="presProps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3303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031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=""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6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=""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2" y="4001446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=""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4901806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7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=""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6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=""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2" y="4001446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=""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4901806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3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725" y="170622"/>
            <a:ext cx="7267699" cy="438024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17638" y="1734274"/>
            <a:ext cx="1130959" cy="25022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5448597" y="1902511"/>
            <a:ext cx="753762" cy="82276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5457562" y="3189731"/>
            <a:ext cx="753762" cy="80989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FDBD4B-2A24-4829-AA37-F7EA541F29D7}"/>
              </a:ext>
            </a:extLst>
          </p:cNvPr>
          <p:cNvSpPr/>
          <p:nvPr/>
        </p:nvSpPr>
        <p:spPr>
          <a:xfrm>
            <a:off x="6992297" y="2495715"/>
            <a:ext cx="753762" cy="84812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3861"/>
            <a:ext cx="2272814" cy="2646494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498416" y="1738378"/>
            <a:ext cx="2540619" cy="21184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mình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đếm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chấm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tròn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ở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tấm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bìa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điền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ô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trống</a:t>
            </a:r>
            <a:r>
              <a:rPr lang="en-GB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GB" sz="16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nhé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3967" y="60991"/>
            <a:ext cx="2674292" cy="1004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25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/>
          <p:nvPr/>
        </p:nvSpPr>
        <p:spPr>
          <a:xfrm>
            <a:off x="1043623" y="1328505"/>
            <a:ext cx="718208" cy="4993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dirty="0">
                <a:solidFill>
                  <a:schemeClr val="accent5"/>
                </a:solidFill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0" name="Content Placeholder 2"/>
          <p:cNvSpPr txBox="1"/>
          <p:nvPr/>
        </p:nvSpPr>
        <p:spPr>
          <a:xfrm>
            <a:off x="6464202" y="2682626"/>
            <a:ext cx="1265035" cy="429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99" b="1" dirty="0" err="1">
                <a:solidFill>
                  <a:srgbClr val="40505E"/>
                </a:solidFill>
                <a:cs typeface="Times New Roman" panose="02020603050405020304" pitchFamily="18" charset="0"/>
              </a:rPr>
              <a:t>được</a:t>
            </a:r>
            <a:endParaRPr lang="en-GB" sz="2199" b="1" dirty="0">
              <a:solidFill>
                <a:srgbClr val="40505E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4953305" y="2671982"/>
            <a:ext cx="1265035" cy="429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99" b="1" dirty="0" err="1">
                <a:solidFill>
                  <a:srgbClr val="40505E"/>
                </a:solidFill>
                <a:cs typeface="Times New Roman" panose="02020603050405020304" pitchFamily="18" charset="0"/>
              </a:rPr>
              <a:t>và</a:t>
            </a:r>
            <a:endParaRPr lang="en-GB" sz="2199" b="1" dirty="0">
              <a:solidFill>
                <a:srgbClr val="40505E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3" descr="F:\AAA-LÀM ẢNH SLIDE\Bai5-LT-2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41" y="2409446"/>
            <a:ext cx="3171899" cy="1383246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4469068" y="2516380"/>
            <a:ext cx="584482" cy="707758"/>
            <a:chOff x="4519170" y="2339340"/>
            <a:chExt cx="584685" cy="708004"/>
          </a:xfrm>
        </p:grpSpPr>
        <p:sp>
          <p:nvSpPr>
            <p:cNvPr id="1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08420" y="2516380"/>
            <a:ext cx="584482" cy="707758"/>
            <a:chOff x="6159092" y="2339340"/>
            <a:chExt cx="584685" cy="708004"/>
          </a:xfrm>
        </p:grpSpPr>
        <p:sp>
          <p:nvSpPr>
            <p:cNvPr id="18" name="Rounded Rectangle 1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887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11379" y="2516380"/>
            <a:ext cx="584482" cy="707758"/>
            <a:chOff x="7562538" y="2339340"/>
            <a:chExt cx="584685" cy="708004"/>
          </a:xfrm>
        </p:grpSpPr>
        <p:sp>
          <p:nvSpPr>
            <p:cNvPr id="2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1619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66472" y="2520189"/>
            <a:ext cx="584482" cy="707758"/>
            <a:chOff x="4519170" y="2339340"/>
            <a:chExt cx="584685" cy="708004"/>
          </a:xfrm>
        </p:grpSpPr>
        <p:sp>
          <p:nvSpPr>
            <p:cNvPr id="2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8343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105825" y="2520190"/>
            <a:ext cx="584482" cy="707758"/>
            <a:chOff x="6159092" y="2339340"/>
            <a:chExt cx="584685" cy="708004"/>
          </a:xfrm>
        </p:grpSpPr>
        <p:sp>
          <p:nvSpPr>
            <p:cNvPr id="29" name="Rounded Rectangle 2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2173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08784" y="2520189"/>
            <a:ext cx="584482" cy="707758"/>
            <a:chOff x="7562538" y="2339340"/>
            <a:chExt cx="584685" cy="708004"/>
          </a:xfrm>
        </p:grpSpPr>
        <p:sp>
          <p:nvSpPr>
            <p:cNvPr id="34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1619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0" y="119476"/>
            <a:ext cx="14478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2. </a:t>
            </a:r>
            <a:r>
              <a:rPr lang="en-GB" sz="3000" b="1" dirty="0" err="1">
                <a:solidFill>
                  <a:srgbClr val="0070C0"/>
                </a:solidFill>
                <a:cs typeface="Lato" panose="020F0502020204030203" pitchFamily="34" charset="0"/>
              </a:rPr>
              <a:t>Số</a:t>
            </a:r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200445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/>
          <p:nvPr/>
        </p:nvSpPr>
        <p:spPr>
          <a:xfrm>
            <a:off x="261175" y="1411127"/>
            <a:ext cx="718208" cy="4314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dirty="0">
                <a:solidFill>
                  <a:schemeClr val="bg1"/>
                </a:solidFill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15" name="Picture 4" descr="F:\AAA-LÀM ẢNH SLIDE\Bai5-LT-2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17" y="2332785"/>
            <a:ext cx="3154332" cy="1374784"/>
          </a:xfrm>
          <a:prstGeom prst="rect">
            <a:avLst/>
          </a:prstGeom>
          <a:noFill/>
        </p:spPr>
      </p:pic>
      <p:sp>
        <p:nvSpPr>
          <p:cNvPr id="53" name="Content Placeholder 2"/>
          <p:cNvSpPr txBox="1"/>
          <p:nvPr/>
        </p:nvSpPr>
        <p:spPr>
          <a:xfrm>
            <a:off x="6454578" y="2591089"/>
            <a:ext cx="1265035" cy="429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99" b="1" dirty="0" err="1">
                <a:solidFill>
                  <a:srgbClr val="40505E"/>
                </a:solidFill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54" name="Content Placeholder 2"/>
          <p:cNvSpPr txBox="1"/>
          <p:nvPr/>
        </p:nvSpPr>
        <p:spPr>
          <a:xfrm>
            <a:off x="4904770" y="2591089"/>
            <a:ext cx="1265035" cy="42908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199" b="1" dirty="0" err="1">
                <a:solidFill>
                  <a:srgbClr val="40505E"/>
                </a:solidFill>
                <a:cs typeface="Times New Roman" panose="02020603050405020304" pitchFamily="18" charset="0"/>
              </a:rPr>
              <a:t>gồm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420533" y="2435487"/>
            <a:ext cx="584482" cy="707758"/>
            <a:chOff x="4519170" y="2339340"/>
            <a:chExt cx="584685" cy="708004"/>
          </a:xfrm>
        </p:grpSpPr>
        <p:sp>
          <p:nvSpPr>
            <p:cNvPr id="56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7200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059886" y="2435488"/>
            <a:ext cx="584482" cy="707758"/>
            <a:chOff x="6159092" y="2339340"/>
            <a:chExt cx="584685" cy="708004"/>
          </a:xfrm>
        </p:grpSpPr>
        <p:sp>
          <p:nvSpPr>
            <p:cNvPr id="59" name="Rounded Rectangle 58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19887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462845" y="2435487"/>
            <a:ext cx="584482" cy="707758"/>
            <a:chOff x="7562538" y="2339340"/>
            <a:chExt cx="584685" cy="708004"/>
          </a:xfrm>
        </p:grpSpPr>
        <p:sp>
          <p:nvSpPr>
            <p:cNvPr id="62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6190" y="2339340"/>
              <a:ext cx="497425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417937" y="2439296"/>
            <a:ext cx="584482" cy="707758"/>
            <a:chOff x="4519170" y="2339340"/>
            <a:chExt cx="584685" cy="708004"/>
          </a:xfrm>
        </p:grpSpPr>
        <p:sp>
          <p:nvSpPr>
            <p:cNvPr id="65" name="Rounded Rectangle 3"/>
            <p:cNvSpPr/>
            <p:nvPr/>
          </p:nvSpPr>
          <p:spPr>
            <a:xfrm>
              <a:off x="4519170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8343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057290" y="2439296"/>
            <a:ext cx="584482" cy="707758"/>
            <a:chOff x="6159092" y="2339340"/>
            <a:chExt cx="584685" cy="708004"/>
          </a:xfrm>
        </p:grpSpPr>
        <p:sp>
          <p:nvSpPr>
            <p:cNvPr id="68" name="Rounded Rectangle 67"/>
            <p:cNvSpPr/>
            <p:nvPr/>
          </p:nvSpPr>
          <p:spPr>
            <a:xfrm>
              <a:off x="6159092" y="2417269"/>
              <a:ext cx="584685" cy="584686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2173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460249" y="2439296"/>
            <a:ext cx="584482" cy="707758"/>
            <a:chOff x="7562538" y="2339340"/>
            <a:chExt cx="584685" cy="708004"/>
          </a:xfrm>
        </p:grpSpPr>
        <p:sp>
          <p:nvSpPr>
            <p:cNvPr id="71" name="Rounded Rectangle 3"/>
            <p:cNvSpPr/>
            <p:nvPr/>
          </p:nvSpPr>
          <p:spPr>
            <a:xfrm>
              <a:off x="7562538" y="2417268"/>
              <a:ext cx="584685" cy="584688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16190" y="2339340"/>
              <a:ext cx="470163" cy="708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999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4" name="Content Placeholder 2"/>
          <p:cNvSpPr txBox="1"/>
          <p:nvPr/>
        </p:nvSpPr>
        <p:spPr>
          <a:xfrm>
            <a:off x="1043623" y="1328505"/>
            <a:ext cx="718208" cy="49933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399" dirty="0">
                <a:solidFill>
                  <a:schemeClr val="accent5"/>
                </a:solidFill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469" y="164300"/>
            <a:ext cx="144783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2. </a:t>
            </a:r>
            <a:r>
              <a:rPr lang="en-GB" sz="3000" b="1" dirty="0" err="1">
                <a:solidFill>
                  <a:srgbClr val="0070C0"/>
                </a:solidFill>
                <a:cs typeface="Lato" panose="020F0502020204030203" pitchFamily="34" charset="0"/>
              </a:rPr>
              <a:t>Số</a:t>
            </a:r>
            <a:r>
              <a:rPr lang="en-GB" sz="3000" b="1" dirty="0">
                <a:solidFill>
                  <a:srgbClr val="0070C0"/>
                </a:solidFill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22219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749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884" y="3449749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0226" y="3587491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81562" y="3018496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8098" y="5013601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0386" y="4906649"/>
            <a:ext cx="102393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>
            <a:hlinkClick r:id="" action="ppaction://noaction"/>
          </p:cNvPr>
          <p:cNvPicPr preferRelativeResize="0"/>
          <p:nvPr/>
        </p:nvPicPr>
        <p:blipFill rotWithShape="1">
          <a:blip r:embed="rId9">
            <a:alphaModFix/>
          </a:blip>
          <a:srcRect l="43329" t="19446"/>
          <a:stretch/>
        </p:blipFill>
        <p:spPr>
          <a:xfrm>
            <a:off x="6726696" y="2882588"/>
            <a:ext cx="2669393" cy="404812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02" name="Google Shape;102;p2">
            <a:hlinkClick r:id="" action="ppaction://noaction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5884" y="3449748"/>
            <a:ext cx="1000125" cy="215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>
            <a:hlinkClick r:id="" action="ppaction://noaction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20226" y="3596017"/>
            <a:ext cx="1030287" cy="218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" action="ppaction://noaction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81562" y="3027022"/>
            <a:ext cx="1700213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" action="ppaction://noaction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68098" y="5005075"/>
            <a:ext cx="1000125" cy="208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r:id="" action="ppaction://noaction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060386" y="4915175"/>
            <a:ext cx="1023937" cy="21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/>
          <p:nvPr/>
        </p:nvSpPr>
        <p:spPr>
          <a:xfrm>
            <a:off x="3630038" y="190086"/>
            <a:ext cx="5513962" cy="2090078"/>
          </a:xfrm>
          <a:prstGeom prst="cloudCallout">
            <a:avLst>
              <a:gd name="adj1" fmla="val 20213"/>
              <a:gd name="adj2" fmla="val 90850"/>
            </a:avLst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tưới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nước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giúp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mình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những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chậu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hoa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này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5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nhé</a:t>
            </a:r>
            <a:r>
              <a:rPr lang="en-US" sz="35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3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63</Words>
  <Application>Microsoft Office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 Truc</dc:creator>
  <cp:lastModifiedBy>ABC</cp:lastModifiedBy>
  <cp:revision>16</cp:revision>
  <dcterms:created xsi:type="dcterms:W3CDTF">2020-04-07T05:32:56Z</dcterms:created>
  <dcterms:modified xsi:type="dcterms:W3CDTF">2025-02-23T15:26:14Z</dcterms:modified>
</cp:coreProperties>
</file>