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326" r:id="rId2"/>
    <p:sldId id="313" r:id="rId3"/>
    <p:sldId id="331" r:id="rId4"/>
    <p:sldId id="314" r:id="rId5"/>
    <p:sldId id="328" r:id="rId6"/>
    <p:sldId id="32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.VnAvant" panose="020B7200000000000000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3739"/>
  </p:normalViewPr>
  <p:slideViewPr>
    <p:cSldViewPr showGuides="1">
      <p:cViewPr varScale="1">
        <p:scale>
          <a:sx n="81" d="100"/>
          <a:sy n="81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F5E331-F34A-4A9F-ADAD-80D929C75A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31179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 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6"/>
          <p:cNvSpPr txBox="1"/>
          <p:nvPr/>
        </p:nvSpPr>
        <p:spPr>
          <a:xfrm>
            <a:off x="838200" y="13716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/>
            <a:r>
              <a:rPr lang="vi-VN" altLang="en-US" dirty="0">
                <a:latin typeface=".VnAvant" panose="020B7200000000000000" pitchFamily="34" charset="0"/>
              </a:rPr>
              <a:t>   </a:t>
            </a:r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â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1538"/>
            <a:ext cx="8159750" cy="3776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838200" y="1676400"/>
            <a:ext cx="25908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biÕt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1676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/>
        </p:nvSpPr>
        <p:spPr>
          <a:xfrm>
            <a:off x="533400" y="13716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/>
            <a:r>
              <a:rPr lang="vi-VN" altLang="en-US" dirty="0">
                <a:latin typeface=".VnAvant" panose="020B7200000000000000" pitchFamily="34" charset="0"/>
              </a:rPr>
              <a:t>   </a:t>
            </a:r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457200"/>
            <a:ext cx="1676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914400" y="5334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172" name="TextBox 5"/>
          <p:cNvSpPr txBox="1"/>
          <p:nvPr/>
        </p:nvSpPr>
        <p:spPr>
          <a:xfrm>
            <a:off x="2133600" y="1295400"/>
            <a:ext cx="10572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3622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3622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32766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â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3276600"/>
            <a:ext cx="2362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2362200"/>
            <a:ext cx="152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2362200"/>
            <a:ext cx="838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8153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180" name="TextBox 13"/>
          <p:cNvSpPr txBox="1"/>
          <p:nvPr/>
        </p:nvSpPr>
        <p:spPr>
          <a:xfrm>
            <a:off x="5791200" y="1219200"/>
            <a:ext cx="14716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1" name="TextBox 14"/>
          <p:cNvSpPr txBox="1"/>
          <p:nvPr/>
        </p:nvSpPr>
        <p:spPr>
          <a:xfrm>
            <a:off x="458788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2" name="TextBox 15"/>
          <p:cNvSpPr txBox="1"/>
          <p:nvPr/>
        </p:nvSpPr>
        <p:spPr>
          <a:xfrm>
            <a:off x="1839913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3" name="TextBox 16"/>
          <p:cNvSpPr txBox="1"/>
          <p:nvPr/>
        </p:nvSpPr>
        <p:spPr>
          <a:xfrm>
            <a:off x="4427538" y="4860925"/>
            <a:ext cx="1042987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4" name="TextBox 17"/>
          <p:cNvSpPr txBox="1"/>
          <p:nvPr/>
        </p:nvSpPr>
        <p:spPr>
          <a:xfrm>
            <a:off x="3195638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5" name="TextBox 18"/>
          <p:cNvSpPr txBox="1"/>
          <p:nvPr/>
        </p:nvSpPr>
        <p:spPr>
          <a:xfrm>
            <a:off x="5945188" y="4864100"/>
            <a:ext cx="1044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6" name="TextBox 19"/>
          <p:cNvSpPr txBox="1"/>
          <p:nvPr/>
        </p:nvSpPr>
        <p:spPr>
          <a:xfrm>
            <a:off x="7340600" y="4864100"/>
            <a:ext cx="1044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80" grpId="0"/>
      <p:bldP spid="7181" grpId="0"/>
      <p:bldP spid="7182" grpId="0"/>
      <p:bldP spid="7183" grpId="0"/>
      <p:bldP spid="7184" grpId="0"/>
      <p:bldP spid="7185" grpId="0"/>
      <p:bldP spid="71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5334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4200" y="4419600"/>
            <a:ext cx="1676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4419600"/>
            <a:ext cx="2057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4419600"/>
            <a:ext cx="1828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4419600"/>
            <a:ext cx="21336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201" name="TextBox 20"/>
          <p:cNvSpPr txBox="1"/>
          <p:nvPr/>
        </p:nvSpPr>
        <p:spPr>
          <a:xfrm>
            <a:off x="1036638" y="4559300"/>
            <a:ext cx="7032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202" name="TextBox 21"/>
          <p:cNvSpPr txBox="1"/>
          <p:nvPr/>
        </p:nvSpPr>
        <p:spPr>
          <a:xfrm>
            <a:off x="3048000" y="4546600"/>
            <a:ext cx="701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203" name="TextBox 22"/>
          <p:cNvSpPr txBox="1"/>
          <p:nvPr/>
        </p:nvSpPr>
        <p:spPr>
          <a:xfrm>
            <a:off x="5473700" y="4548188"/>
            <a:ext cx="949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8204" name="TextBox 23"/>
          <p:cNvSpPr txBox="1"/>
          <p:nvPr/>
        </p:nvSpPr>
        <p:spPr>
          <a:xfrm>
            <a:off x="6946900" y="4548188"/>
            <a:ext cx="949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pic>
        <p:nvPicPr>
          <p:cNvPr id="8206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929563" cy="229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20" grpId="0" animBg="1"/>
      <p:bldP spid="8201" grpId="0"/>
      <p:bldP spid="8202" grpId="0"/>
      <p:bldP spid="8203" grpId="0"/>
      <p:bldP spid="8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1400" y="4572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3200400" y="533400"/>
            <a:ext cx="5334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220" name="TextBox 5"/>
          <p:cNvSpPr txBox="1"/>
          <p:nvPr/>
        </p:nvSpPr>
        <p:spPr>
          <a:xfrm>
            <a:off x="2286000" y="762000"/>
            <a:ext cx="1295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600200"/>
            <a:ext cx="1371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00200"/>
            <a:ext cx="1295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21336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2133600"/>
            <a:ext cx="2362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600200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16002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900" y="4724400"/>
            <a:ext cx="8153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nghÖ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228" name="TextBox 15"/>
          <p:cNvSpPr txBox="1"/>
          <p:nvPr/>
        </p:nvSpPr>
        <p:spPr>
          <a:xfrm>
            <a:off x="6248400" y="838200"/>
            <a:ext cx="11382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8000" y="33528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nghÜ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101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.VnAvant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ABC</cp:lastModifiedBy>
  <cp:revision>107</cp:revision>
  <dcterms:created xsi:type="dcterms:W3CDTF">2002-08-27T21:28:28Z</dcterms:created>
  <dcterms:modified xsi:type="dcterms:W3CDTF">2024-10-29T15:11:02Z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