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"/>
  </p:notesMasterIdLst>
  <p:sldIdLst>
    <p:sldId id="391" r:id="rId2"/>
    <p:sldId id="414" r:id="rId3"/>
    <p:sldId id="417" r:id="rId4"/>
    <p:sldId id="418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F5A45F"/>
    <a:srgbClr val="F6B843"/>
    <a:srgbClr val="0000CC"/>
    <a:srgbClr val="59C030"/>
    <a:srgbClr val="FCFAF8"/>
    <a:srgbClr val="66E5B9"/>
    <a:srgbClr val="F0C9BF"/>
    <a:srgbClr val="FFED8E"/>
    <a:srgbClr val="B2E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790B-B7C0-48C2-AB7C-F1512BE72414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48C1-C31C-4A2D-97EE-45B89E6B99F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82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8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8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5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7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9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8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8" y="1603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6" y="153183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6" y="2217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2" y="21752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5" y="214571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5" y="2831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0" y="27891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5" y="275959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2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9" y="34030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4" y="337346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9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2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2" y="4672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8" y="46308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1" y="460122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1" y="5286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6" y="52446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1" y="521510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8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6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5" y="58585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0" y="582898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76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2112-1C2B-48A0-9134-73B738732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1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AA882-BD8A-42AC-9FE4-7185B49C1B6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64A3-BCA0-4108-ADA9-BEE230FB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98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D61F22A-6B7A-4D05-A68D-57523934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5" y="123931"/>
            <a:ext cx="1702231" cy="97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941294"/>
            <a:ext cx="10789919" cy="54614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3186791" y="120163"/>
            <a:ext cx="6410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Bảo vệ môi trường</a:t>
            </a:r>
            <a:endParaRPr lang="en-US" sz="54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432176" y="914401"/>
            <a:ext cx="543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4" name="Oval 3"/>
          <p:cNvSpPr/>
          <p:nvPr/>
        </p:nvSpPr>
        <p:spPr>
          <a:xfrm>
            <a:off x="8685214" y="461964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2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894772" y="416517"/>
            <a:ext cx="6112759" cy="265720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rắn, đuôi rắn</a:t>
            </a:r>
          </a:p>
          <a:p>
            <a:pPr algn="ctr">
              <a:defRPr/>
            </a:pPr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ẩn trong mai</a:t>
            </a:r>
          </a:p>
          <a:p>
            <a:pPr algn="ctr">
              <a:defRPr/>
            </a:pPr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lại có tài</a:t>
            </a:r>
          </a:p>
          <a:p>
            <a:pPr algn="ctr">
              <a:defRPr/>
            </a:pPr>
            <a:r>
              <a:rPr lang="nl-NL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hơn thỏ?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98035" y="5650055"/>
            <a:ext cx="1593669" cy="613954"/>
          </a:xfrm>
          <a:prstGeom prst="roundRect">
            <a:avLst/>
          </a:prstGeom>
          <a:solidFill>
            <a:srgbClr val="ACD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3" y="3252495"/>
            <a:ext cx="3910603" cy="23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3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2142308" y="613954"/>
            <a:ext cx="5499464" cy="235131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ăn cỏ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có 2 sừng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 mũi buộc thừng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cày rất giỏi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53199" y="5499652"/>
            <a:ext cx="1942141" cy="613954"/>
          </a:xfrm>
          <a:prstGeom prst="roundRect">
            <a:avLst/>
          </a:prstGeom>
          <a:solidFill>
            <a:srgbClr val="ACD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3213468"/>
            <a:ext cx="3830621" cy="21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53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098010" y="378823"/>
            <a:ext cx="6032928" cy="235131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bốn vó</a:t>
            </a:r>
          </a:p>
          <a:p>
            <a:pPr algn="ctr"/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 nở bụng thon</a:t>
            </a:r>
          </a:p>
          <a:p>
            <a:pPr algn="ctr"/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rinh chiếc bờm</a:t>
            </a:r>
          </a:p>
          <a:p>
            <a:pPr algn="ctr"/>
            <a:r>
              <a:rPr lang="vi-V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nhanh như gió?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48987" y="5845997"/>
            <a:ext cx="1837638" cy="613954"/>
          </a:xfrm>
          <a:prstGeom prst="roundRect">
            <a:avLst/>
          </a:prstGeom>
          <a:solidFill>
            <a:srgbClr val="ACD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52" y="2841540"/>
            <a:ext cx="3589837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85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61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ABC</cp:lastModifiedBy>
  <cp:revision>375</cp:revision>
  <dcterms:created xsi:type="dcterms:W3CDTF">2021-06-02T01:34:28Z</dcterms:created>
  <dcterms:modified xsi:type="dcterms:W3CDTF">2025-02-23T15:36:17Z</dcterms:modified>
</cp:coreProperties>
</file>