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8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2D8E2-3C18-4B1A-82B2-11F5C0305128}" type="datetimeFigureOut">
              <a:rPr lang="vi-VN" smtClean="0"/>
              <a:t>07/02/2025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34C0-EEC2-4BE2-A683-757C26BB9354}" type="slidenum">
              <a:rPr lang="vi-VN" smtClean="0"/>
              <a:t>‹#›</a:t>
            </a:fld>
            <a:endParaRPr lang="vi-VN"/>
          </a:p>
        </p:txBody>
      </p:sp>
    </p:spTree>
    <p:extLst>
      <p:ext uri="{BB962C8B-B14F-4D97-AF65-F5344CB8AC3E}">
        <p14:creationId xmlns:p14="http://schemas.microsoft.com/office/powerpoint/2010/main" val="370241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586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9396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4988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12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97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8917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53706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186895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1648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77831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2B1CE4-0569-4998-9691-BE581D81F8A8}"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188557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E2B1CE4-0569-4998-9691-BE581D81F8A8}"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21366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E2B1CE4-0569-4998-9691-BE581D81F8A8}" type="datetimeFigureOut">
              <a:rPr lang="vi-VN" smtClean="0"/>
              <a:t>07/02/2025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68653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E2B1CE4-0569-4998-9691-BE581D81F8A8}" type="datetimeFigureOut">
              <a:rPr lang="vi-VN" smtClean="0"/>
              <a:t>07/02/2025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416353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B1CE4-0569-4998-9691-BE581D81F8A8}" type="datetimeFigureOut">
              <a:rPr lang="vi-VN" smtClean="0"/>
              <a:t>07/02/2025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71900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2B1CE4-0569-4998-9691-BE581D81F8A8}"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391411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2B1CE4-0569-4998-9691-BE581D81F8A8}"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54266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B1CE4-0569-4998-9691-BE581D81F8A8}" type="datetimeFigureOut">
              <a:rPr lang="vi-VN" smtClean="0"/>
              <a:t>07/02/2025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29116-ABC5-4058-8C7B-D27443A69053}" type="slidenum">
              <a:rPr lang="vi-VN" smtClean="0"/>
              <a:t>‹#›</a:t>
            </a:fld>
            <a:endParaRPr lang="vi-VN"/>
          </a:p>
        </p:txBody>
      </p:sp>
    </p:spTree>
    <p:extLst>
      <p:ext uri="{BB962C8B-B14F-4D97-AF65-F5344CB8AC3E}">
        <p14:creationId xmlns:p14="http://schemas.microsoft.com/office/powerpoint/2010/main" val="380543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5"/>
          <a:stretch>
            <a:fillRect/>
          </a:stretch>
        </p:blipFill>
        <p:spPr>
          <a:xfrm>
            <a:off x="1229360" y="1187996"/>
            <a:ext cx="7784944" cy="3011268"/>
          </a:xfrm>
          <a:prstGeom prst="rect">
            <a:avLst/>
          </a:prstGeom>
        </p:spPr>
      </p:pic>
    </p:spTree>
    <p:extLst>
      <p:ext uri="{BB962C8B-B14F-4D97-AF65-F5344CB8AC3E}">
        <p14:creationId xmlns:p14="http://schemas.microsoft.com/office/powerpoint/2010/main" val="1842238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60847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38143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997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2322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33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331240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139003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653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29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951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146426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9364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5991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12991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16005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spTree>
    <p:extLst>
      <p:ext uri="{BB962C8B-B14F-4D97-AF65-F5344CB8AC3E}">
        <p14:creationId xmlns:p14="http://schemas.microsoft.com/office/powerpoint/2010/main" val="288058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23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40464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86586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357754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1830152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5"/>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3951899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9381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Words>
  <Application>Microsoft Office PowerPoint</Application>
  <PresentationFormat>Widescreen</PresentationFormat>
  <Paragraphs>40</Paragraphs>
  <Slides>24</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Cambria</vt:lpstr>
      <vt:lpstr>等线</vt:lpstr>
      <vt:lpstr>Oi</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2025-02-07T06:42:14Z</dcterms:created>
  <dcterms:modified xsi:type="dcterms:W3CDTF">2025-02-07T06:43:11Z</dcterms:modified>
</cp:coreProperties>
</file>