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18"/>
  </p:notesMasterIdLst>
  <p:sldIdLst>
    <p:sldId id="258" r:id="rId6"/>
    <p:sldId id="274" r:id="rId7"/>
    <p:sldId id="275" r:id="rId8"/>
    <p:sldId id="277" r:id="rId9"/>
    <p:sldId id="278" r:id="rId10"/>
    <p:sldId id="279" r:id="rId11"/>
    <p:sldId id="284" r:id="rId12"/>
    <p:sldId id="303" r:id="rId13"/>
    <p:sldId id="304" r:id="rId14"/>
    <p:sldId id="305" r:id="rId15"/>
    <p:sldId id="306" r:id="rId16"/>
    <p:sldId id="28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1791" autoAdjust="0"/>
  </p:normalViewPr>
  <p:slideViewPr>
    <p:cSldViewPr snapToGrid="0">
      <p:cViewPr varScale="1">
        <p:scale>
          <a:sx n="37" d="100"/>
          <a:sy n="37" d="100"/>
        </p:scale>
        <p:origin x="104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1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29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3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7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1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78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sv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8.svg"/><Relationship Id="rId12" Type="http://schemas.openxmlformats.org/officeDocument/2006/relationships/image" Target="../media/image10.png"/><Relationship Id="rId17" Type="http://schemas.openxmlformats.org/officeDocument/2006/relationships/image" Target="../media/image18.svg"/><Relationship Id="rId25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20.sv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.svg"/><Relationship Id="rId14" Type="http://schemas.openxmlformats.org/officeDocument/2006/relationships/image" Target="../media/image11.png"/><Relationship Id="rId22" Type="http://schemas.microsoft.com/office/2007/relationships/hdphoto" Target="../media/hdphoto1.wdp"/><Relationship Id="rId27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5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3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sv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3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sv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sv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cả năm 2022, nhà Nam đã sử dụng 174 m3 nước sinh hoạt. Vậy trung bình mỗi tháng, nhà Nam dùng hết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 nước sinh hoạt.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7B587-2949-2A77-4D52-ECD93F493E6A}"/>
              </a:ext>
            </a:extLst>
          </p:cNvPr>
          <p:cNvSpPr/>
          <p:nvPr/>
        </p:nvSpPr>
        <p:spPr>
          <a:xfrm>
            <a:off x="3710849" y="2796448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9E31C7-01CB-7298-D5F1-571C7847A6EE}"/>
              </a:ext>
            </a:extLst>
          </p:cNvPr>
          <p:cNvSpPr txBox="1"/>
          <p:nvPr/>
        </p:nvSpPr>
        <p:spPr>
          <a:xfrm>
            <a:off x="1421176" y="3811836"/>
            <a:ext cx="9507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năm có 12 tháng.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tháng, nhà Nam dùng hết số mét khối nước sinh hoạt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174 : 12 = 14,5 (m</a:t>
            </a:r>
            <a:r>
              <a:rPr lang="vi-VN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76616-24DF-B2E7-CA7E-4B265D942361}"/>
              </a:ext>
            </a:extLst>
          </p:cNvPr>
          <p:cNvSpPr/>
          <p:nvPr/>
        </p:nvSpPr>
        <p:spPr>
          <a:xfrm>
            <a:off x="3709013" y="2794612"/>
            <a:ext cx="9511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14,5</a:t>
            </a:r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6" grpId="0" animBg="1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6" y="668846"/>
            <a:ext cx="9521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Rô-bốt có 3 hộp màu xanh, đỏ và vàng. Thể tích của các hộp là: 25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24,5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25,75 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 Biết hộp màu vàng có thể tích lớn nhất và hộp màu xanh có thể tích lớn hơn hộp màu đỏ. Hãy cho biết thể tích của mỗi chiếc hộp.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9EC0E-93A1-3B79-679E-538184D0CDF4}"/>
              </a:ext>
            </a:extLst>
          </p:cNvPr>
          <p:cNvSpPr txBox="1"/>
          <p:nvPr/>
        </p:nvSpPr>
        <p:spPr>
          <a:xfrm>
            <a:off x="616945" y="2721166"/>
            <a:ext cx="10796530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25,75 dm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25 750 cm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Hộp màu vàng có thể tích lớn nhất nên thể tích của hộp màu vàng là 25,75 dm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Hộp màu xanh có thể tích lớn hơn hộp màu đỏ nên thể tích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màu xanh là 25 cm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 thể tích 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 màu đỏ là 24,5 cm</a:t>
            </a:r>
            <a:r>
              <a:rPr lang="vi-VN" sz="32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680371" y="2254102"/>
            <a:ext cx="7757397" cy="3717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35 m</a:t>
                </a:r>
                <a:r>
                  <a:rPr lang="vi-VN" sz="48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…?...</a:t>
                </a:r>
                <a:r>
                  <a:rPr lang="vi-VN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vi-VN" sz="48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35 000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350 000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3 500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638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4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vi-VN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1 000 m</a:t>
                </a:r>
                <a:r>
                  <a:rPr lang="vi-VN" sz="44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+ 234 m</a:t>
                </a:r>
                <a:r>
                  <a:rPr lang="vi-VN" sz="44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4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1 234 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4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1 2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 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4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1 23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63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828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565 dm</a:t>
                </a:r>
                <a:r>
                  <a:rPr lang="vi-VN" sz="5400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: 5</a:t>
                </a:r>
                <a:r>
                  <a:rPr lang="en-US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 dm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4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 dm</a:t>
                </a:r>
                <a:r>
                  <a:rPr lang="vi-VN" sz="40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55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113 dm</a:t>
                </a:r>
                <a:r>
                  <a:rPr lang="vi-VN" sz="44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7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C4777-E6DF-D9B9-4D7A-360DEBA5A3CD}"/>
              </a:ext>
            </a:extLst>
          </p:cNvPr>
          <p:cNvSpPr txBox="1"/>
          <p:nvPr/>
        </p:nvSpPr>
        <p:spPr>
          <a:xfrm>
            <a:off x="605928" y="1553378"/>
            <a:ext cx="10994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Mỗi hình dưới đây được xếp từ các hình lập phương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 c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Hỏi hình nào dưới đây có thể tích lớn nhất?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61F56F-5E12-2520-2490-E2F34087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91" y="2952692"/>
            <a:ext cx="10229850" cy="24288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82B0ACC-8EC2-1623-0428-7BE555C8F916}"/>
              </a:ext>
            </a:extLst>
          </p:cNvPr>
          <p:cNvSpPr/>
          <p:nvPr/>
        </p:nvSpPr>
        <p:spPr>
          <a:xfrm>
            <a:off x="4307595" y="4902506"/>
            <a:ext cx="506775" cy="4957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1621</TotalTime>
  <Words>296</Words>
  <Application>Microsoft Office PowerPoint</Application>
  <PresentationFormat>Widescreen</PresentationFormat>
  <Paragraphs>31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#9Slide05 Bodega Script</vt:lpstr>
      <vt:lpstr>#9Slide07 Altus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UTM Avo</vt:lpstr>
      <vt:lpstr>1_Custom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30</cp:revision>
  <dcterms:created xsi:type="dcterms:W3CDTF">2022-07-12T06:50:44Z</dcterms:created>
  <dcterms:modified xsi:type="dcterms:W3CDTF">2025-02-12T16:07:20Z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