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405" r:id="rId4"/>
    <p:sldId id="355" r:id="rId5"/>
    <p:sldId id="444" r:id="rId6"/>
    <p:sldId id="445" r:id="rId7"/>
    <p:sldId id="448" r:id="rId8"/>
    <p:sldId id="450" r:id="rId9"/>
    <p:sldId id="451" r:id="rId10"/>
    <p:sldId id="452" r:id="rId11"/>
    <p:sldId id="331" r:id="rId12"/>
    <p:sldId id="309" r:id="rId13"/>
  </p:sldIdLst>
  <p:sldSz cx="12192000" cy="6858000"/>
  <p:notesSz cx="6858000" cy="9144000"/>
  <p:embeddedFontLst>
    <p:embeddedFont>
      <p:font typeface="Sriracha" panose="020B0604020202020204" charset="-34"/>
      <p:regular r:id="rId15"/>
    </p:embeddedFont>
    <p:embeddedFont>
      <p:font typeface="Sigmar One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lack" panose="00000A00000000000000" pitchFamily="2" charset="0"/>
      <p:bold r:id="rId25"/>
      <p:boldItalic r:id="rId26"/>
    </p:embeddedFont>
    <p:embeddedFont>
      <p:font typeface="Great Vibes" panose="020B0604020202020204" charset="0"/>
      <p:regular r:id="rId27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CDFD6-24A6-4819-8006-1EB7D05D3D69}">
          <p14:sldIdLst>
            <p14:sldId id="405"/>
            <p14:sldId id="355"/>
            <p14:sldId id="444"/>
            <p14:sldId id="445"/>
            <p14:sldId id="448"/>
            <p14:sldId id="450"/>
            <p14:sldId id="451"/>
            <p14:sldId id="452"/>
            <p14:sldId id="331"/>
          </p14:sldIdLst>
        </p14:section>
        <p14:section name="Untitled Section" id="{E3C45DB0-CDD1-4C49-8990-6DF7C6D156F7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FEE1E6"/>
    <a:srgbClr val="FFE6B8"/>
    <a:srgbClr val="F92D67"/>
    <a:srgbClr val="D8F7FC"/>
    <a:srgbClr val="C9EAFA"/>
    <a:srgbClr val="888078"/>
    <a:srgbClr val="DED8C7"/>
    <a:srgbClr val="F3C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786" y="7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1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2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6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0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2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41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3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2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7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590800" y="1828800"/>
            <a:ext cx="8077200" cy="215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hango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Tiếng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Việt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  <a:sym typeface="Chang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1" y="2425350"/>
            <a:ext cx="10210800" cy="1754326"/>
            <a:chOff x="19029" y="3568825"/>
            <a:chExt cx="10000912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320512" y="3572945"/>
              <a:ext cx="6550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400"/>
                </a:lnSpc>
                <a:spcBef>
                  <a:spcPct val="0"/>
                </a:spcBef>
              </a:pPr>
              <a:endParaRPr lang="en-US" sz="5400" spc="-133" dirty="0">
                <a:solidFill>
                  <a:srgbClr val="FF0000"/>
                </a:solidFill>
                <a:latin typeface="Srirach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66A65-AB59-44B3-F82A-2DEA307661EB}"/>
                </a:ext>
              </a:extLst>
            </p:cNvPr>
            <p:cNvSpPr txBox="1"/>
            <p:nvPr/>
          </p:nvSpPr>
          <p:spPr>
            <a:xfrm>
              <a:off x="19029" y="3568825"/>
              <a:ext cx="100009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Luyện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tập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: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Mở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rộng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vốn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từ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về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nghề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nghiệp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;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Câu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hỏi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(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trang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126).</a:t>
              </a:r>
              <a:endParaRPr lang="id-ID" sz="5400" b="1" kern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reat Vibes" pitchFamily="2" charset="0"/>
                <a:cs typeface="#9Slide05 Bodega Script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34" y="1273504"/>
            <a:ext cx="8334766" cy="5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991600" y="2743200"/>
            <a:ext cx="3048000" cy="2483108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dựa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mẫu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bảng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Tìm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ngữ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phù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với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cột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trong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bảng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547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ngữ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phù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108" y="1295400"/>
            <a:ext cx="8625212" cy="52274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607885" y="3886200"/>
            <a:ext cx="1411915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sĩ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419600" y="5486400"/>
            <a:ext cx="1887058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dân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391891" y="4756993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Thầy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6719953" y="4724400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6993444" y="5451765"/>
            <a:ext cx="192195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defTabSz="609539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trọt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chăn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nuôi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91" y="1905000"/>
            <a:ext cx="7848600" cy="3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382000" y="1477766"/>
            <a:ext cx="3276600" cy="1546086"/>
          </a:xfrm>
          <a:prstGeom prst="cloud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đọc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173182"/>
            <a:ext cx="9282856" cy="91940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Nunito Black" pitchFamily="2" charset="0"/>
              </a:rPr>
              <a:t> 2: </a:t>
            </a:r>
            <a:r>
              <a:rPr lang="vi-VN" sz="2400" b="1" dirty="0">
                <a:solidFill>
                  <a:schemeClr val="bg1"/>
                </a:solidFill>
                <a:latin typeface="Nunito Black" pitchFamily="2" charset="0"/>
              </a:rPr>
              <a:t>Tìm từ được dùng để hỏi trong mỗi câu dưới đây:</a:t>
            </a:r>
            <a:endParaRPr lang="vi-VN" sz="2400" dirty="0">
              <a:solidFill>
                <a:schemeClr val="bg1"/>
              </a:solidFill>
              <a:latin typeface="Nunito Black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 Câu a: Từ để hỏi là từ “gì”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5232126"/>
            <a:ext cx="405144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40467" y="5232126"/>
            <a:ext cx="3261613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“à”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8200" y="5989125"/>
            <a:ext cx="375202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mấy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3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377529" y="2667000"/>
            <a:ext cx="2971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M 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5415" y="263783"/>
            <a:ext cx="9191600" cy="2020866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3: </a:t>
            </a:r>
            <a:r>
              <a:rPr lang="vi-VN" sz="2400" b="1" dirty="0">
                <a:solidFill>
                  <a:srgbClr val="002060"/>
                </a:solidFill>
                <a:latin typeface="Nunito Black" pitchFamily="2" charset="0"/>
              </a:rPr>
              <a:t>Chuyển những câu kể dưới đây thành câu hỏi.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091529" y="3818278"/>
            <a:ext cx="370340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(1) Nam đi học chưa?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28228" y="3818278"/>
            <a:ext cx="317850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(2) Nam đi học à?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481929" y="4998359"/>
            <a:ext cx="44196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(3) Nam có đi học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4990885"/>
            <a:ext cx="414150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(4) Bao giờ Nam đi học?</a:t>
            </a:r>
          </a:p>
        </p:txBody>
      </p:sp>
    </p:spTree>
    <p:extLst>
      <p:ext uri="{BB962C8B-B14F-4D97-AF65-F5344CB8AC3E}">
        <p14:creationId xmlns:p14="http://schemas.microsoft.com/office/powerpoint/2010/main" val="393648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anh vẽ 20/11 đề tài ngày Nhà giáo Việt Nam đẹp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88251"/>
            <a:ext cx="11839398" cy="6489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4377528" y="869041"/>
            <a:ext cx="339487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752601" y="2096519"/>
            <a:ext cx="4042336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28228" y="2096519"/>
            <a:ext cx="34491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ạ?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143000" y="3276600"/>
            <a:ext cx="475852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có vào lớp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3269126"/>
            <a:ext cx="454956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Bao giờ cô giáo vào lớp?</a:t>
            </a:r>
          </a:p>
        </p:txBody>
      </p:sp>
    </p:spTree>
    <p:extLst>
      <p:ext uri="{BB962C8B-B14F-4D97-AF65-F5344CB8AC3E}">
        <p14:creationId xmlns:p14="http://schemas.microsoft.com/office/powerpoint/2010/main" val="14825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953000" y="381000"/>
            <a:ext cx="583128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07014" y="2544194"/>
            <a:ext cx="549013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846227" y="3304652"/>
            <a:ext cx="583128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sao?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07014" y="4237941"/>
            <a:ext cx="695181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có thích nghề xây dựng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495800" y="5334000"/>
            <a:ext cx="7181714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phải không?</a:t>
            </a:r>
          </a:p>
        </p:txBody>
      </p:sp>
    </p:spTree>
    <p:extLst>
      <p:ext uri="{BB962C8B-B14F-4D97-AF65-F5344CB8AC3E}">
        <p14:creationId xmlns:p14="http://schemas.microsoft.com/office/powerpoint/2010/main" val="1221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13817" y="956978"/>
            <a:ext cx="25566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514600" y="2179099"/>
            <a:ext cx="2895599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228228" y="2096519"/>
            <a:ext cx="29919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178881" y="3259410"/>
            <a:ext cx="34290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214373" y="3259410"/>
            <a:ext cx="347774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Khi nào trời mưa?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867020" y="4494909"/>
            <a:ext cx="385026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có mưa không?</a:t>
            </a:r>
          </a:p>
        </p:txBody>
      </p:sp>
    </p:spTree>
    <p:extLst>
      <p:ext uri="{BB962C8B-B14F-4D97-AF65-F5344CB8AC3E}">
        <p14:creationId xmlns:p14="http://schemas.microsoft.com/office/powerpoint/2010/main" val="78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67BE9-C308-30AA-B088-6F506582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505" y="43848"/>
            <a:ext cx="1071645" cy="85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2404CC-6AE0-A3D7-D8E2-ECC97DCD9E65}"/>
              </a:ext>
            </a:extLst>
          </p:cNvPr>
          <p:cNvSpPr txBox="1"/>
          <p:nvPr/>
        </p:nvSpPr>
        <p:spPr>
          <a:xfrm>
            <a:off x="1581149" y="112913"/>
            <a:ext cx="5388061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Hoạt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động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208FE-BAB5-3DBF-9BA1-A3BB52F34DFD}"/>
              </a:ext>
            </a:extLst>
          </p:cNvPr>
          <p:cNvSpPr txBox="1"/>
          <p:nvPr/>
        </p:nvSpPr>
        <p:spPr>
          <a:xfrm>
            <a:off x="1297620" y="1753421"/>
            <a:ext cx="95967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0" i="0" dirty="0">
              <a:solidFill>
                <a:schemeClr val="accent1"/>
              </a:solidFill>
              <a:effectLst/>
              <a:latin typeface="Nunito Black" pitchFamily="2" charset="0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</a:br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13696</TotalTime>
  <Words>393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Baloo 2 SemiBold</vt:lpstr>
      <vt:lpstr>OpenSans</vt:lpstr>
      <vt:lpstr>Sriracha</vt:lpstr>
      <vt:lpstr>Sigmar One</vt:lpstr>
      <vt:lpstr>Calibri Light</vt:lpstr>
      <vt:lpstr>Times New Roman</vt:lpstr>
      <vt:lpstr>#9Slide05 Bodega Script</vt:lpstr>
      <vt:lpstr>Tahoma</vt:lpstr>
      <vt:lpstr>Calibri</vt:lpstr>
      <vt:lpstr>Arial</vt:lpstr>
      <vt:lpstr>Nunito Black</vt:lpstr>
      <vt:lpstr>Great Vibes</vt:lpstr>
      <vt:lpstr>Chango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Techsi.vn</cp:lastModifiedBy>
  <cp:revision>160</cp:revision>
  <dcterms:created xsi:type="dcterms:W3CDTF">2006-08-16T00:00:00Z</dcterms:created>
  <dcterms:modified xsi:type="dcterms:W3CDTF">2024-12-19T01:42:14Z</dcterms:modified>
  <dc:identifier>DAFDiO2oNAs</dc:identifier>
</cp:coreProperties>
</file>