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59" r:id="rId3"/>
    <p:sldId id="291" r:id="rId4"/>
    <p:sldId id="302" r:id="rId5"/>
    <p:sldId id="303" r:id="rId6"/>
    <p:sldId id="307" r:id="rId7"/>
    <p:sldId id="296" r:id="rId8"/>
    <p:sldId id="376" r:id="rId9"/>
    <p:sldId id="375" r:id="rId10"/>
    <p:sldId id="377" r:id="rId11"/>
    <p:sldId id="378" r:id="rId12"/>
    <p:sldId id="380" r:id="rId13"/>
    <p:sldId id="3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2023/2/1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4400" dirty="0" smtClean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 smtClean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smtClean="0">
                <a:solidFill>
                  <a:srgbClr val="FF2727"/>
                </a:solidFill>
                <a:latin typeface="SVN-Cookies" panose="02040603050506020204" pitchFamily="18" charset="0"/>
              </a:rPr>
              <a:t>,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690938" y="3013501"/>
            <a:ext cx="4810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7" y="2947216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344123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137</Words>
  <Application>Microsoft Office PowerPoint</Application>
  <PresentationFormat>Widescreen</PresentationFormat>
  <Paragraphs>21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等线</vt:lpstr>
      <vt:lpstr>SVN-Cookies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18</cp:revision>
  <dcterms:created xsi:type="dcterms:W3CDTF">2022-06-22T08:31:33Z</dcterms:created>
  <dcterms:modified xsi:type="dcterms:W3CDTF">2023-02-01T02:50:45Z</dcterms:modified>
</cp:coreProperties>
</file>