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83" r:id="rId4"/>
    <p:sldMasterId id="2147483695" r:id="rId5"/>
  </p:sldMasterIdLst>
  <p:notesMasterIdLst>
    <p:notesMasterId r:id="rId19"/>
  </p:notesMasterIdLst>
  <p:sldIdLst>
    <p:sldId id="297" r:id="rId6"/>
    <p:sldId id="298" r:id="rId7"/>
    <p:sldId id="299" r:id="rId8"/>
    <p:sldId id="300" r:id="rId9"/>
    <p:sldId id="285" r:id="rId10"/>
    <p:sldId id="301" r:id="rId11"/>
    <p:sldId id="302" r:id="rId12"/>
    <p:sldId id="303" r:id="rId13"/>
    <p:sldId id="304" r:id="rId14"/>
    <p:sldId id="307" r:id="rId15"/>
    <p:sldId id="271" r:id="rId16"/>
    <p:sldId id="309" r:id="rId17"/>
    <p:sldId id="311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297"/>
            <p14:sldId id="298"/>
          </p14:sldIdLst>
        </p14:section>
        <p14:section name="Untitled Section" id="{EC6D0E5B-46B4-43B2-B127-8558A7B9B138}">
          <p14:sldIdLst>
            <p14:sldId id="299"/>
            <p14:sldId id="300"/>
            <p14:sldId id="285"/>
            <p14:sldId id="301"/>
            <p14:sldId id="302"/>
            <p14:sldId id="303"/>
            <p14:sldId id="304"/>
            <p14:sldId id="307"/>
            <p14:sldId id="271"/>
            <p14:sldId id="309"/>
            <p14:sldId id="311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FE22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60" autoAdjust="0"/>
  </p:normalViewPr>
  <p:slideViewPr>
    <p:cSldViewPr>
      <p:cViewPr varScale="1">
        <p:scale>
          <a:sx n="71" d="100"/>
          <a:sy n="71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46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97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68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68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6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8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3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5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5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2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50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45660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21546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53864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08155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49335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12580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05163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6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2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9827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73264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52188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7485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87929"/>
      </p:ext>
    </p:extLst>
  </p:cSld>
  <p:clrMapOvr>
    <a:masterClrMapping/>
  </p:clrMapOvr>
  <p:transition spd="slow" advTm="4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95510"/>
      </p:ext>
    </p:extLst>
  </p:cSld>
  <p:clrMapOvr>
    <a:masterClrMapping/>
  </p:clrMapOvr>
  <p:transition spd="slow" advTm="4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51347"/>
      </p:ext>
    </p:extLst>
  </p:cSld>
  <p:clrMapOvr>
    <a:masterClrMapping/>
  </p:clrMapOvr>
  <p:transition spd="slow" advTm="4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74020"/>
      </p:ext>
    </p:extLst>
  </p:cSld>
  <p:clrMapOvr>
    <a:masterClrMapping/>
  </p:clrMapOvr>
  <p:transition spd="slow" advTm="4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47805"/>
      </p:ext>
    </p:extLst>
  </p:cSld>
  <p:clrMapOvr>
    <a:masterClrMapping/>
  </p:clrMapOvr>
  <p:transition spd="slow" advTm="4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07934"/>
      </p:ext>
    </p:extLst>
  </p:cSld>
  <p:clrMapOvr>
    <a:masterClrMapping/>
  </p:clrMapOvr>
  <p:transition spd="slow" advTm="4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84728"/>
      </p:ext>
    </p:extLst>
  </p:cSld>
  <p:clrMapOvr>
    <a:masterClrMapping/>
  </p:clrMapOvr>
  <p:transition spd="slow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81260"/>
      </p:ext>
    </p:extLst>
  </p:cSld>
  <p:clrMapOvr>
    <a:masterClrMapping/>
  </p:clrMapOvr>
  <p:transition spd="slow" advTm="4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62871"/>
      </p:ext>
    </p:extLst>
  </p:cSld>
  <p:clrMapOvr>
    <a:masterClrMapping/>
  </p:clrMapOvr>
  <p:transition spd="slow" advTm="4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59881"/>
      </p:ext>
    </p:extLst>
  </p:cSld>
  <p:clrMapOvr>
    <a:masterClrMapping/>
  </p:clrMapOvr>
  <p:transition spd="slow" advTm="4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12109"/>
      </p:ext>
    </p:extLst>
  </p:cSld>
  <p:clrMapOvr>
    <a:masterClrMapping/>
  </p:clrMapOvr>
  <p:transition spd="slow" advTm="4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74705"/>
      </p:ext>
    </p:extLst>
  </p:cSld>
  <p:clrMapOvr>
    <a:masterClrMapping/>
  </p:clrMapOvr>
  <p:transition spd="slow" advTm="4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63034"/>
      </p:ext>
    </p:extLst>
  </p:cSld>
  <p:clrMapOvr>
    <a:masterClrMapping/>
  </p:clrMapOvr>
  <p:transition spd="slow" advTm="4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08047"/>
      </p:ext>
    </p:extLst>
  </p:cSld>
  <p:clrMapOvr>
    <a:masterClrMapping/>
  </p:clrMapOvr>
  <p:transition spd="slow" advTm="4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26496"/>
      </p:ext>
    </p:extLst>
  </p:cSld>
  <p:clrMapOvr>
    <a:masterClrMapping/>
  </p:clrMapOvr>
  <p:transition spd="slow" advTm="4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05011"/>
      </p:ext>
    </p:extLst>
  </p:cSld>
  <p:clrMapOvr>
    <a:masterClrMapping/>
  </p:clrMapOvr>
  <p:transition spd="slow" advTm="4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65046"/>
      </p:ext>
    </p:extLst>
  </p:cSld>
  <p:clrMapOvr>
    <a:masterClrMapping/>
  </p:clrMapOvr>
  <p:transition spd="slow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46960"/>
      </p:ext>
    </p:extLst>
  </p:cSld>
  <p:clrMapOvr>
    <a:masterClrMapping/>
  </p:clrMapOvr>
  <p:transition spd="slow" advTm="4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77503"/>
      </p:ext>
    </p:extLst>
  </p:cSld>
  <p:clrMapOvr>
    <a:masterClrMapping/>
  </p:clrMapOvr>
  <p:transition spd="slow" advTm="4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08146"/>
      </p:ext>
    </p:extLst>
  </p:cSld>
  <p:clrMapOvr>
    <a:masterClrMapping/>
  </p:clrMapOvr>
  <p:transition spd="slow" advTm="4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35690"/>
      </p:ext>
    </p:extLst>
  </p:cSld>
  <p:clrMapOvr>
    <a:masterClrMapping/>
  </p:clrMapOvr>
  <p:transition spd="slow" advTm="4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85515"/>
      </p:ext>
    </p:extLst>
  </p:cSld>
  <p:clrMapOvr>
    <a:masterClrMapping/>
  </p:clrMapOvr>
  <p:transition spd="slow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DFFB"/>
            </a:gs>
            <a:gs pos="77000">
              <a:srgbClr val="22A0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0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7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90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61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file:///D:\&#38899;&#20048;\&#22885;&#23572;&#22827;&#38899;&#20048;%20-%20&#27963;&#27900;&#12289;&#27426;&#24555;&#30340;&#38899;&#20048;.mp3" TargetMode="External"/><Relationship Id="rId1" Type="http://schemas.microsoft.com/office/2007/relationships/media" Target="file:///D:\&#38899;&#20048;\&#22885;&#23572;&#22827;&#38899;&#20048;%20-%20&#27963;&#27900;&#12289;&#27426;&#24555;&#30340;&#38899;&#20048;.mp3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3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4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92ae4d8057413ac541816c85d7c4bf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472" y="-8890"/>
            <a:ext cx="4994434" cy="6852285"/>
          </a:xfrm>
          <a:prstGeom prst="rect">
            <a:avLst/>
          </a:prstGeom>
        </p:spPr>
      </p:pic>
      <p:pic>
        <p:nvPicPr>
          <p:cNvPr id="15" name="图片 14" descr="133250c5 4291269107f36f07c9df1ea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4762" y="2240919"/>
            <a:ext cx="2678906" cy="2958465"/>
          </a:xfrm>
          <a:prstGeom prst="rect">
            <a:avLst/>
          </a:prstGeom>
        </p:spPr>
      </p:pic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400" y="2318584"/>
            <a:ext cx="9150668" cy="4575810"/>
          </a:xfrm>
          <a:prstGeom prst="rect">
            <a:avLst/>
          </a:prstGeom>
        </p:spPr>
      </p:pic>
      <p:pic>
        <p:nvPicPr>
          <p:cNvPr id="12" name="图片 11" descr="3d53dc5502d6926647ec53656448988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1430" y="2901328"/>
            <a:ext cx="760571" cy="1014095"/>
          </a:xfrm>
          <a:prstGeom prst="rect">
            <a:avLst/>
          </a:prstGeom>
        </p:spPr>
      </p:pic>
      <p:pic>
        <p:nvPicPr>
          <p:cNvPr id="13" name="图片 12" descr="3d53dc5502d6926647ec53656448988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60000">
            <a:off x="3109442" y="663575"/>
            <a:ext cx="587693" cy="783590"/>
          </a:xfrm>
          <a:prstGeom prst="rect">
            <a:avLst/>
          </a:prstGeom>
        </p:spPr>
      </p:pic>
      <p:pic>
        <p:nvPicPr>
          <p:cNvPr id="20" name="图片 19" descr="4e7355571030e572ee5dbaf8f75acb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471" y="652145"/>
            <a:ext cx="1050608" cy="1502410"/>
          </a:xfrm>
          <a:prstGeom prst="rect">
            <a:avLst/>
          </a:prstGeom>
        </p:spPr>
      </p:pic>
      <p:pic>
        <p:nvPicPr>
          <p:cNvPr id="22" name="图片 21" descr="890261f18bd9a6cf2baac98444466bb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1402" y="2927066"/>
            <a:ext cx="3689949" cy="4913630"/>
          </a:xfrm>
          <a:prstGeom prst="rect">
            <a:avLst/>
          </a:prstGeom>
        </p:spPr>
      </p:pic>
      <p:pic>
        <p:nvPicPr>
          <p:cNvPr id="23" name="奥尔夫音乐 - 活泼、欢快的音乐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762" y="-723265"/>
            <a:ext cx="464344" cy="619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7024" y="1371600"/>
            <a:ext cx="68146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rgbClr val="44546A">
                      <a:lumMod val="20000"/>
                      <a:lumOff val="8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iCiel Cadena" pitchFamily="2" charset="-93"/>
              </a:rPr>
              <a:t>CHỦ ĐỀ </a:t>
            </a:r>
          </a:p>
          <a:p>
            <a:r>
              <a:rPr lang="en-US" sz="5400" dirty="0">
                <a:ln>
                  <a:solidFill>
                    <a:srgbClr val="44546A">
                      <a:lumMod val="20000"/>
                      <a:lumOff val="8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iCiel Cadena" pitchFamily="2" charset="-93"/>
              </a:rPr>
              <a:t>KHU RỪNG NHIỆT ĐỚI </a:t>
            </a:r>
            <a:endParaRPr lang="vi-VN" sz="5400" dirty="0">
              <a:ln>
                <a:solidFill>
                  <a:srgbClr val="44546A">
                    <a:lumMod val="20000"/>
                    <a:lumOff val="80000"/>
                  </a:srgbClr>
                </a:solidFill>
              </a:ln>
              <a:solidFill>
                <a:srgbClr val="70AD47">
                  <a:lumMod val="50000"/>
                </a:srgbClr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0705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2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16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3</a:t>
            </a:r>
            <a:endParaRPr lang="zh-CN" altLang="en-US" sz="6000" dirty="0">
              <a:solidFill>
                <a:srgbClr val="FFC000">
                  <a:lumMod val="60000"/>
                  <a:lumOff val="40000"/>
                </a:srgb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4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9539" y="1143016"/>
            <a:ext cx="6482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Luyện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tập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–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sáng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tạo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050931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GIAO AN\SGV lop 2\sgv chân trời sáng tạo lớp 2\hình minh họa giáo án\11\rg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3" y="838200"/>
            <a:ext cx="1659275" cy="1422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GIAO AN\SGV lop 2\sgv chân trời sáng tạo lớp 2\hình minh họa giáo án\11\fw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9" y="2819400"/>
            <a:ext cx="1444912" cy="1419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GIAO AN\SGV lop 2\sgv chân trời sáng tạo lớp 2\hình minh họa giáo án\11\đsadsd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4" y="4724400"/>
            <a:ext cx="941636" cy="1483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GIAO AN\SGV lop 2\sgv chân trời sáng tạo lớp 2\hình minh họa giáo án\11\gnb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12" y="577039"/>
            <a:ext cx="5334000" cy="1023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E:\GIAO AN\SGV lop 2\sgv chân trời sáng tạo lớp 2\hình minh họa giáo án\11\dsafssd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91" y="2286000"/>
            <a:ext cx="5324710" cy="34534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58912" y="6019800"/>
            <a:ext cx="46482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16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4</a:t>
            </a:r>
            <a:endParaRPr lang="zh-CN" altLang="en-US" sz="6000" dirty="0">
              <a:solidFill>
                <a:srgbClr val="FFC000">
                  <a:lumMod val="60000"/>
                  <a:lumOff val="40000"/>
                </a:srgb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4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000" y="1143016"/>
            <a:ext cx="6114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Phân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tích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-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đánh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giá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6287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16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5</a:t>
            </a:r>
            <a:endParaRPr lang="zh-CN" altLang="en-US" sz="6000" dirty="0">
              <a:solidFill>
                <a:srgbClr val="FFC000">
                  <a:lumMod val="60000"/>
                  <a:lumOff val="40000"/>
                </a:srgb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4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1688" y="1143016"/>
            <a:ext cx="6721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Vận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dụng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–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phát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triển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92330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3" y="1864995"/>
            <a:ext cx="9150668" cy="4978400"/>
          </a:xfrm>
          <a:prstGeom prst="rect">
            <a:avLst/>
          </a:prstGeom>
        </p:spPr>
      </p:pic>
      <p:pic>
        <p:nvPicPr>
          <p:cNvPr id="7" name="图片 6" descr="E:\素材\卡通\6c15d9f7fcf645b55bbd0c997ed8f306.png6c15d9f7fcf645b55bbd0c997ed8f30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6306" y="-421640"/>
            <a:ext cx="7023259" cy="6814185"/>
          </a:xfrm>
          <a:prstGeom prst="rect">
            <a:avLst/>
          </a:prstGeom>
        </p:spPr>
      </p:pic>
      <p:pic>
        <p:nvPicPr>
          <p:cNvPr id="16" name="图片 15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94790" y="1491615"/>
            <a:ext cx="749141" cy="999490"/>
          </a:xfrm>
          <a:prstGeom prst="rect">
            <a:avLst/>
          </a:prstGeom>
        </p:spPr>
      </p:pic>
      <p:pic>
        <p:nvPicPr>
          <p:cNvPr id="17" name="图片 16" descr="E:\素材\卡通\3896e60656130bde216a5d9f9217dcc2.png3896e60656130bde216a5d9f9217dcc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96341" y="3195333"/>
            <a:ext cx="1467326" cy="3352165"/>
          </a:xfrm>
          <a:prstGeom prst="rect">
            <a:avLst/>
          </a:prstGeom>
        </p:spPr>
      </p:pic>
      <p:pic>
        <p:nvPicPr>
          <p:cNvPr id="18" name="图片 17" descr="E:\素材\卡通\e6242b6bd4fa7fa1d2cf0ac7212dcf8c.pnge6242b6bd4fa7fa1d2cf0ac7212dcf8c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722746" y="2491118"/>
            <a:ext cx="1650206" cy="4251325"/>
          </a:xfrm>
          <a:prstGeom prst="rect">
            <a:avLst/>
          </a:prstGeom>
        </p:spPr>
      </p:pic>
      <p:pic>
        <p:nvPicPr>
          <p:cNvPr id="21" name="图片 20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3960000">
            <a:off x="763197" y="1178731"/>
            <a:ext cx="1133475" cy="850583"/>
          </a:xfrm>
          <a:prstGeom prst="rect">
            <a:avLst/>
          </a:prstGeom>
        </p:spPr>
      </p:pic>
      <p:sp>
        <p:nvSpPr>
          <p:cNvPr id="23" name="TextBox 11"/>
          <p:cNvSpPr txBox="1"/>
          <p:nvPr/>
        </p:nvSpPr>
        <p:spPr>
          <a:xfrm>
            <a:off x="3962400" y="1652271"/>
            <a:ext cx="1574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4000" b="1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adena" pitchFamily="2" charset="-93"/>
                <a:ea typeface="文鼎超圓" panose="02010609010101010101" charset="0"/>
              </a:rPr>
              <a:t>BÀI 2</a:t>
            </a:r>
            <a:endParaRPr lang="zh-CN" altLang="en-US" sz="4000" b="1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Cadena" pitchFamily="2" charset="-93"/>
              <a:ea typeface="文鼎超圓" panose="02010609010101010101" charset="0"/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2069902" y="2892020"/>
            <a:ext cx="5001338" cy="2899180"/>
          </a:xfrm>
          <a:prstGeom prst="rect">
            <a:avLst/>
          </a:prstGeom>
          <a:noFill/>
        </p:spPr>
        <p:txBody>
          <a:bodyPr wrap="square" lIns="121848" tIns="60923" rIns="121848" bIns="60923" rtlCol="0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en-US" altLang="zh-CN" sz="4400" dirty="0">
                <a:solidFill>
                  <a:srgbClr val="0070C0"/>
                </a:solidFill>
                <a:latin typeface="iCiel Pony" pitchFamily="2" charset="-93"/>
                <a:ea typeface="微软雅黑" panose="020B0503020204020204" charset="-122"/>
                <a:sym typeface="微软雅黑" panose="020B0503020204020204" charset="-122"/>
              </a:rPr>
              <a:t>CHÚ CHIM NHỎ</a:t>
            </a:r>
          </a:p>
          <a:p>
            <a:pPr algn="ctr" defTabSz="913765">
              <a:lnSpc>
                <a:spcPct val="130000"/>
              </a:lnSpc>
            </a:pPr>
            <a:r>
              <a:rPr lang="en-US" altLang="zh-CN" sz="4400" dirty="0">
                <a:solidFill>
                  <a:srgbClr val="0070C0"/>
                </a:solidFill>
                <a:latin typeface="iCiel Cadena" pitchFamily="2" charset="-93"/>
                <a:ea typeface="微软雅黑" panose="020B0503020204020204" charset="-122"/>
                <a:sym typeface="微软雅黑" panose="020B0503020204020204" charset="-122"/>
              </a:rPr>
              <a:t>( </a:t>
            </a:r>
            <a:r>
              <a:rPr lang="en-US" altLang="zh-CN" sz="4400" dirty="0" err="1">
                <a:solidFill>
                  <a:srgbClr val="0070C0"/>
                </a:solidFill>
                <a:latin typeface="iCiel Cadena" pitchFamily="2" charset="-93"/>
                <a:ea typeface="微软雅黑" panose="020B0503020204020204" charset="-122"/>
                <a:sym typeface="微软雅黑" panose="020B0503020204020204" charset="-122"/>
              </a:rPr>
              <a:t>Tiết</a:t>
            </a:r>
            <a:r>
              <a:rPr lang="en-US" altLang="zh-CN" sz="4400" dirty="0">
                <a:solidFill>
                  <a:srgbClr val="0070C0"/>
                </a:solidFill>
                <a:latin typeface="iCiel Cadena" pitchFamily="2" charset="-93"/>
                <a:ea typeface="微软雅黑" panose="020B0503020204020204" charset="-122"/>
                <a:sym typeface="微软雅黑" panose="020B0503020204020204" charset="-122"/>
              </a:rPr>
              <a:t> 1 ) </a:t>
            </a:r>
            <a:endParaRPr lang="zh-CN" altLang="en-US" sz="4400" dirty="0">
              <a:solidFill>
                <a:srgbClr val="0070C0"/>
              </a:solidFill>
              <a:latin typeface="iCiel Cadena" pitchFamily="2" charset="-93"/>
              <a:ea typeface="微软雅黑" panose="020B0503020204020204" charset="-122"/>
              <a:sym typeface="微软雅黑" panose="020B0503020204020204" charset="-122"/>
            </a:endParaRPr>
          </a:p>
          <a:p>
            <a:pPr defTabSz="913765">
              <a:lnSpc>
                <a:spcPct val="150000"/>
              </a:lnSpc>
            </a:pPr>
            <a:endParaRPr lang="zh-CN" altLang="en-US" sz="4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96" y="4541480"/>
            <a:ext cx="7493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4" y="4236486"/>
            <a:ext cx="456995" cy="60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0876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GIAO AN\SGV lop 2\chan trời sang tạo lớp 1\hình ảnh minh họa\hinh-nen-dong-powerpoint-dep-ve-o-to-773x58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2"/>
            <a:ext cx="9144000" cy="68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6989"/>
            <a:ext cx="4572000" cy="282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67642" y="152400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vi-VN" sz="3600" dirty="0">
              <a:solidFill>
                <a:srgbClr val="1F497D">
                  <a:lumMod val="60000"/>
                  <a:lumOff val="40000"/>
                </a:srgbClr>
              </a:solidFill>
              <a:latin typeface="iCiel Cadena" pitchFamily="2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31" y="228600"/>
            <a:ext cx="41200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prstClr val="black"/>
                </a:solidFill>
                <a:latin typeface="iCiel Cadena" pitchFamily="2" charset="-93"/>
              </a:rPr>
              <a:t>Khởi</a:t>
            </a:r>
            <a:r>
              <a:rPr lang="en-US" sz="6600" dirty="0">
                <a:solidFill>
                  <a:prstClr val="black"/>
                </a:solidFill>
                <a:latin typeface="iCiel Cadena" pitchFamily="2" charset="-93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iCiel Cadena" pitchFamily="2" charset="-93"/>
              </a:rPr>
              <a:t>động</a:t>
            </a:r>
            <a:r>
              <a:rPr lang="en-US" sz="6600" dirty="0">
                <a:solidFill>
                  <a:prstClr val="black"/>
                </a:solidFill>
                <a:latin typeface="iCiel Cadena" pitchFamily="2" charset="-93"/>
              </a:rPr>
              <a:t> </a:t>
            </a:r>
            <a:endParaRPr lang="vi-VN" sz="6600" dirty="0">
              <a:solidFill>
                <a:prstClr val="black"/>
              </a:solidFill>
              <a:latin typeface="iCiel Cadena" pitchFamily="2" charset="-9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674" y="1524015"/>
            <a:ext cx="28809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51"/>
            <a:r>
              <a:rPr lang="en-US" sz="3200" dirty="0" err="1">
                <a:solidFill>
                  <a:srgbClr val="00B050"/>
                </a:solidFill>
                <a:latin typeface="iCiel Cadena" pitchFamily="2" charset="-93"/>
              </a:rPr>
              <a:t>Chơi</a:t>
            </a:r>
            <a:r>
              <a:rPr lang="en-US" sz="32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itchFamily="2" charset="-93"/>
              </a:rPr>
              <a:t>trò</a:t>
            </a:r>
            <a:r>
              <a:rPr lang="en-US" sz="32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itchFamily="2" charset="-93"/>
              </a:rPr>
              <a:t>chơi</a:t>
            </a:r>
            <a:r>
              <a:rPr lang="en-US" sz="3200" dirty="0">
                <a:solidFill>
                  <a:srgbClr val="00B050"/>
                </a:solidFill>
                <a:latin typeface="iCiel Cadena" pitchFamily="2" charset="-93"/>
              </a:rPr>
              <a:t> :</a:t>
            </a:r>
          </a:p>
          <a:p>
            <a:pPr algn="ctr" defTabSz="914151"/>
            <a:r>
              <a:rPr lang="en-US" sz="4800" dirty="0" err="1">
                <a:solidFill>
                  <a:srgbClr val="2CFE22"/>
                </a:solidFill>
                <a:latin typeface="iCiel Cadena" pitchFamily="2" charset="-93"/>
              </a:rPr>
              <a:t>Ong</a:t>
            </a:r>
            <a:r>
              <a:rPr lang="en-US" sz="4800" dirty="0">
                <a:solidFill>
                  <a:srgbClr val="2CFE22"/>
                </a:solidFill>
                <a:latin typeface="iCiel Cadena" pitchFamily="2" charset="-93"/>
              </a:rPr>
              <a:t> </a:t>
            </a:r>
            <a:r>
              <a:rPr lang="en-US" sz="4800" dirty="0" err="1">
                <a:solidFill>
                  <a:srgbClr val="2CFE22"/>
                </a:solidFill>
                <a:latin typeface="iCiel Cadena" pitchFamily="2" charset="-93"/>
              </a:rPr>
              <a:t>về</a:t>
            </a:r>
            <a:r>
              <a:rPr lang="en-US" sz="4800" dirty="0">
                <a:solidFill>
                  <a:srgbClr val="2CFE22"/>
                </a:solidFill>
                <a:latin typeface="iCiel Cadena" pitchFamily="2" charset="-93"/>
              </a:rPr>
              <a:t> </a:t>
            </a:r>
            <a:r>
              <a:rPr lang="en-US" sz="4800" dirty="0" err="1">
                <a:solidFill>
                  <a:srgbClr val="2CFE22"/>
                </a:solidFill>
                <a:latin typeface="iCiel Cadena" pitchFamily="2" charset="-93"/>
              </a:rPr>
              <a:t>tổ</a:t>
            </a:r>
            <a:r>
              <a:rPr lang="en-US" sz="4800" dirty="0">
                <a:solidFill>
                  <a:srgbClr val="2CFE22"/>
                </a:solidFill>
                <a:latin typeface="iCiel Cadena" pitchFamily="2" charset="-93"/>
              </a:rPr>
              <a:t> </a:t>
            </a:r>
            <a:endParaRPr lang="vi-VN" sz="4800" dirty="0">
              <a:solidFill>
                <a:srgbClr val="2CFE22"/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84056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838216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1</a:t>
            </a:r>
          </a:p>
          <a:p>
            <a:pPr algn="ctr"/>
            <a:r>
              <a:rPr lang="en-US" altLang="zh-CN" sz="6000" dirty="0" err="1">
                <a:solidFill>
                  <a:srgbClr val="FFC000"/>
                </a:solidFill>
                <a:latin typeface="iCiel Pony" pitchFamily="2" charset="-93"/>
              </a:rPr>
              <a:t>Khám</a:t>
            </a:r>
            <a:r>
              <a:rPr lang="en-US" altLang="zh-CN" sz="60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/>
                </a:solidFill>
                <a:latin typeface="iCiel Pony" pitchFamily="2" charset="-93"/>
              </a:rPr>
              <a:t>phá</a:t>
            </a:r>
            <a:r>
              <a:rPr lang="en-US" altLang="zh-CN" sz="60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zh-CN" altLang="en-US" sz="6000" dirty="0">
              <a:solidFill>
                <a:srgbClr val="FFC000"/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4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7783332" y="9144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44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GIAO AN\SGV lop 2\sgv chân trời sáng tạo lớp 2\hình minh họa giáo án\11\ỷ utyjg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8354"/>
            <a:ext cx="7543800" cy="5101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304808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iCiel Pony" pitchFamily="2" charset="-93"/>
              </a:rPr>
              <a:t>( Nhận biết hình được tạo từ cách in chà xát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5" y="685808"/>
            <a:ext cx="6221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- Những chú chim được tạo ra bằng cách nào ?</a:t>
            </a:r>
          </a:p>
          <a:p>
            <a:r>
              <a:rPr lang="vi-VN" sz="2400" dirty="0">
                <a:latin typeface="+mj-lt"/>
              </a:rPr>
              <a:t>- Phần nào của chú chim được tạo từ hình in lá ? </a:t>
            </a:r>
          </a:p>
        </p:txBody>
      </p:sp>
    </p:spTree>
    <p:extLst>
      <p:ext uri="{BB962C8B-B14F-4D97-AF65-F5344CB8AC3E}">
        <p14:creationId xmlns:p14="http://schemas.microsoft.com/office/powerpoint/2010/main" val="9355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16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2</a:t>
            </a:r>
            <a:endParaRPr lang="zh-CN" altLang="en-US" sz="6000" dirty="0">
              <a:solidFill>
                <a:srgbClr val="FFC000">
                  <a:lumMod val="60000"/>
                  <a:lumOff val="40000"/>
                </a:srgb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4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143016"/>
            <a:ext cx="8364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Kiến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tạo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kiến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thức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–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kĩ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năng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238063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Freeform 485"/>
          <p:cNvSpPr>
            <a:spLocks/>
          </p:cNvSpPr>
          <p:nvPr/>
        </p:nvSpPr>
        <p:spPr bwMode="auto">
          <a:xfrm>
            <a:off x="-58957" y="-30520"/>
            <a:ext cx="9260059" cy="132415"/>
          </a:xfrm>
          <a:custGeom>
            <a:avLst/>
            <a:gdLst>
              <a:gd name="T0" fmla="*/ 2945 w 2951"/>
              <a:gd name="T1" fmla="*/ 22 h 60"/>
              <a:gd name="T2" fmla="*/ 2927 w 2951"/>
              <a:gd name="T3" fmla="*/ 60 h 60"/>
              <a:gd name="T4" fmla="*/ 25 w 2951"/>
              <a:gd name="T5" fmla="*/ 60 h 60"/>
              <a:gd name="T6" fmla="*/ 6 w 2951"/>
              <a:gd name="T7" fmla="*/ 18 h 60"/>
              <a:gd name="T8" fmla="*/ 5 w 2951"/>
              <a:gd name="T9" fmla="*/ 38 h 60"/>
              <a:gd name="T10" fmla="*/ 25 w 2951"/>
              <a:gd name="T11" fmla="*/ 0 h 60"/>
              <a:gd name="T12" fmla="*/ 2927 w 2951"/>
              <a:gd name="T13" fmla="*/ 0 h 60"/>
              <a:gd name="T14" fmla="*/ 2945 w 2951"/>
              <a:gd name="T15" fmla="*/ 39 h 60"/>
              <a:gd name="T16" fmla="*/ 2945 w 2951"/>
              <a:gd name="T17" fmla="*/ 2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1" h="60">
                <a:moveTo>
                  <a:pt x="2945" y="22"/>
                </a:moveTo>
                <a:cubicBezTo>
                  <a:pt x="2945" y="32"/>
                  <a:pt x="2951" y="60"/>
                  <a:pt x="2927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0" y="60"/>
                  <a:pt x="6" y="28"/>
                  <a:pt x="6" y="1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27"/>
                  <a:pt x="14" y="0"/>
                  <a:pt x="25" y="0"/>
                </a:cubicBezTo>
                <a:cubicBezTo>
                  <a:pt x="2927" y="0"/>
                  <a:pt x="2927" y="0"/>
                  <a:pt x="2927" y="0"/>
                </a:cubicBezTo>
                <a:cubicBezTo>
                  <a:pt x="2938" y="0"/>
                  <a:pt x="2945" y="28"/>
                  <a:pt x="2945" y="39"/>
                </a:cubicBezTo>
                <a:lnTo>
                  <a:pt x="2945" y="22"/>
                </a:lnTo>
                <a:close/>
              </a:path>
            </a:pathLst>
          </a:custGeom>
          <a:solidFill>
            <a:srgbClr val="4463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70" name="组合 669"/>
          <p:cNvGrpSpPr/>
          <p:nvPr/>
        </p:nvGrpSpPr>
        <p:grpSpPr>
          <a:xfrm>
            <a:off x="-2057399" y="-739762"/>
            <a:ext cx="4783773" cy="7597762"/>
            <a:chOff x="6171117" y="5479616"/>
            <a:chExt cx="967626" cy="1152613"/>
          </a:xfrm>
        </p:grpSpPr>
        <p:sp>
          <p:nvSpPr>
            <p:cNvPr id="671" name="Freeform 89"/>
            <p:cNvSpPr>
              <a:spLocks/>
            </p:cNvSpPr>
            <p:nvPr/>
          </p:nvSpPr>
          <p:spPr bwMode="auto">
            <a:xfrm>
              <a:off x="6171117" y="5479616"/>
              <a:ext cx="967626" cy="884619"/>
            </a:xfrm>
            <a:custGeom>
              <a:avLst/>
              <a:gdLst>
                <a:gd name="T0" fmla="*/ 188 w 230"/>
                <a:gd name="T1" fmla="*/ 57 h 199"/>
                <a:gd name="T2" fmla="*/ 115 w 230"/>
                <a:gd name="T3" fmla="*/ 0 h 199"/>
                <a:gd name="T4" fmla="*/ 42 w 230"/>
                <a:gd name="T5" fmla="*/ 57 h 199"/>
                <a:gd name="T6" fmla="*/ 0 w 230"/>
                <a:gd name="T7" fmla="*/ 124 h 199"/>
                <a:gd name="T8" fmla="*/ 75 w 230"/>
                <a:gd name="T9" fmla="*/ 199 h 199"/>
                <a:gd name="T10" fmla="*/ 115 w 230"/>
                <a:gd name="T11" fmla="*/ 188 h 199"/>
                <a:gd name="T12" fmla="*/ 155 w 230"/>
                <a:gd name="T13" fmla="*/ 199 h 199"/>
                <a:gd name="T14" fmla="*/ 230 w 230"/>
                <a:gd name="T15" fmla="*/ 124 h 199"/>
                <a:gd name="T16" fmla="*/ 188 w 230"/>
                <a:gd name="T17" fmla="*/ 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99">
                  <a:moveTo>
                    <a:pt x="188" y="57"/>
                  </a:moveTo>
                  <a:cubicBezTo>
                    <a:pt x="180" y="24"/>
                    <a:pt x="150" y="0"/>
                    <a:pt x="115" y="0"/>
                  </a:cubicBezTo>
                  <a:cubicBezTo>
                    <a:pt x="80" y="0"/>
                    <a:pt x="50" y="24"/>
                    <a:pt x="42" y="57"/>
                  </a:cubicBezTo>
                  <a:cubicBezTo>
                    <a:pt x="17" y="69"/>
                    <a:pt x="0" y="95"/>
                    <a:pt x="0" y="124"/>
                  </a:cubicBezTo>
                  <a:cubicBezTo>
                    <a:pt x="0" y="166"/>
                    <a:pt x="34" y="199"/>
                    <a:pt x="75" y="199"/>
                  </a:cubicBezTo>
                  <a:cubicBezTo>
                    <a:pt x="90" y="199"/>
                    <a:pt x="103" y="195"/>
                    <a:pt x="115" y="188"/>
                  </a:cubicBezTo>
                  <a:cubicBezTo>
                    <a:pt x="126" y="195"/>
                    <a:pt x="140" y="199"/>
                    <a:pt x="155" y="199"/>
                  </a:cubicBezTo>
                  <a:cubicBezTo>
                    <a:pt x="196" y="199"/>
                    <a:pt x="230" y="166"/>
                    <a:pt x="230" y="124"/>
                  </a:cubicBezTo>
                  <a:cubicBezTo>
                    <a:pt x="230" y="95"/>
                    <a:pt x="212" y="69"/>
                    <a:pt x="188" y="5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 90"/>
            <p:cNvSpPr>
              <a:spLocks/>
            </p:cNvSpPr>
            <p:nvPr/>
          </p:nvSpPr>
          <p:spPr bwMode="auto">
            <a:xfrm>
              <a:off x="6474685" y="5968172"/>
              <a:ext cx="362860" cy="664057"/>
            </a:xfrm>
            <a:custGeom>
              <a:avLst/>
              <a:gdLst>
                <a:gd name="T0" fmla="*/ 153 w 153"/>
                <a:gd name="T1" fmla="*/ 66 h 280"/>
                <a:gd name="T2" fmla="*/ 87 w 153"/>
                <a:gd name="T3" fmla="*/ 107 h 280"/>
                <a:gd name="T4" fmla="*/ 76 w 153"/>
                <a:gd name="T5" fmla="*/ 0 h 280"/>
                <a:gd name="T6" fmla="*/ 66 w 153"/>
                <a:gd name="T7" fmla="*/ 107 h 280"/>
                <a:gd name="T8" fmla="*/ 0 w 153"/>
                <a:gd name="T9" fmla="*/ 66 h 280"/>
                <a:gd name="T10" fmla="*/ 60 w 153"/>
                <a:gd name="T11" fmla="*/ 143 h 280"/>
                <a:gd name="T12" fmla="*/ 53 w 153"/>
                <a:gd name="T13" fmla="*/ 280 h 280"/>
                <a:gd name="T14" fmla="*/ 99 w 153"/>
                <a:gd name="T15" fmla="*/ 280 h 280"/>
                <a:gd name="T16" fmla="*/ 92 w 153"/>
                <a:gd name="T17" fmla="*/ 143 h 280"/>
                <a:gd name="T18" fmla="*/ 153 w 153"/>
                <a:gd name="T19" fmla="*/ 6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280">
                  <a:moveTo>
                    <a:pt x="153" y="66"/>
                  </a:moveTo>
                  <a:lnTo>
                    <a:pt x="87" y="107"/>
                  </a:lnTo>
                  <a:lnTo>
                    <a:pt x="76" y="0"/>
                  </a:lnTo>
                  <a:lnTo>
                    <a:pt x="66" y="107"/>
                  </a:lnTo>
                  <a:lnTo>
                    <a:pt x="0" y="66"/>
                  </a:lnTo>
                  <a:lnTo>
                    <a:pt x="60" y="143"/>
                  </a:lnTo>
                  <a:lnTo>
                    <a:pt x="53" y="280"/>
                  </a:lnTo>
                  <a:lnTo>
                    <a:pt x="99" y="280"/>
                  </a:lnTo>
                  <a:lnTo>
                    <a:pt x="92" y="143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 94"/>
            <p:cNvSpPr>
              <a:spLocks/>
            </p:cNvSpPr>
            <p:nvPr/>
          </p:nvSpPr>
          <p:spPr bwMode="auto">
            <a:xfrm>
              <a:off x="6659673" y="5479616"/>
              <a:ext cx="479070" cy="884619"/>
            </a:xfrm>
            <a:custGeom>
              <a:avLst/>
              <a:gdLst>
                <a:gd name="T0" fmla="*/ 0 w 114"/>
                <a:gd name="T1" fmla="*/ 0 h 199"/>
                <a:gd name="T2" fmla="*/ 0 w 114"/>
                <a:gd name="T3" fmla="*/ 122 h 199"/>
                <a:gd name="T4" fmla="*/ 5 w 114"/>
                <a:gd name="T5" fmla="*/ 167 h 199"/>
                <a:gd name="T6" fmla="*/ 42 w 114"/>
                <a:gd name="T7" fmla="*/ 145 h 199"/>
                <a:gd name="T8" fmla="*/ 8 w 114"/>
                <a:gd name="T9" fmla="*/ 186 h 199"/>
                <a:gd name="T10" fmla="*/ 8 w 114"/>
                <a:gd name="T11" fmla="*/ 193 h 199"/>
                <a:gd name="T12" fmla="*/ 8 w 114"/>
                <a:gd name="T13" fmla="*/ 193 h 199"/>
                <a:gd name="T14" fmla="*/ 8 w 114"/>
                <a:gd name="T15" fmla="*/ 193 h 199"/>
                <a:gd name="T16" fmla="*/ 37 w 114"/>
                <a:gd name="T17" fmla="*/ 199 h 199"/>
                <a:gd name="T18" fmla="*/ 37 w 114"/>
                <a:gd name="T19" fmla="*/ 199 h 199"/>
                <a:gd name="T20" fmla="*/ 37 w 114"/>
                <a:gd name="T21" fmla="*/ 199 h 199"/>
                <a:gd name="T22" fmla="*/ 37 w 114"/>
                <a:gd name="T23" fmla="*/ 199 h 199"/>
                <a:gd name="T24" fmla="*/ 37 w 114"/>
                <a:gd name="T25" fmla="*/ 199 h 199"/>
                <a:gd name="T26" fmla="*/ 37 w 114"/>
                <a:gd name="T27" fmla="*/ 199 h 199"/>
                <a:gd name="T28" fmla="*/ 37 w 114"/>
                <a:gd name="T29" fmla="*/ 199 h 199"/>
                <a:gd name="T30" fmla="*/ 37 w 114"/>
                <a:gd name="T31" fmla="*/ 199 h 199"/>
                <a:gd name="T32" fmla="*/ 37 w 114"/>
                <a:gd name="T33" fmla="*/ 199 h 199"/>
                <a:gd name="T34" fmla="*/ 37 w 114"/>
                <a:gd name="T35" fmla="*/ 199 h 199"/>
                <a:gd name="T36" fmla="*/ 37 w 114"/>
                <a:gd name="T37" fmla="*/ 199 h 199"/>
                <a:gd name="T38" fmla="*/ 38 w 114"/>
                <a:gd name="T39" fmla="*/ 199 h 199"/>
                <a:gd name="T40" fmla="*/ 38 w 114"/>
                <a:gd name="T41" fmla="*/ 199 h 199"/>
                <a:gd name="T42" fmla="*/ 38 w 114"/>
                <a:gd name="T43" fmla="*/ 199 h 199"/>
                <a:gd name="T44" fmla="*/ 38 w 114"/>
                <a:gd name="T45" fmla="*/ 199 h 199"/>
                <a:gd name="T46" fmla="*/ 38 w 114"/>
                <a:gd name="T47" fmla="*/ 199 h 199"/>
                <a:gd name="T48" fmla="*/ 38 w 114"/>
                <a:gd name="T49" fmla="*/ 199 h 199"/>
                <a:gd name="T50" fmla="*/ 38 w 114"/>
                <a:gd name="T51" fmla="*/ 199 h 199"/>
                <a:gd name="T52" fmla="*/ 38 w 114"/>
                <a:gd name="T53" fmla="*/ 199 h 199"/>
                <a:gd name="T54" fmla="*/ 38 w 114"/>
                <a:gd name="T55" fmla="*/ 199 h 199"/>
                <a:gd name="T56" fmla="*/ 38 w 114"/>
                <a:gd name="T57" fmla="*/ 199 h 199"/>
                <a:gd name="T58" fmla="*/ 39 w 114"/>
                <a:gd name="T59" fmla="*/ 199 h 199"/>
                <a:gd name="T60" fmla="*/ 39 w 114"/>
                <a:gd name="T61" fmla="*/ 199 h 199"/>
                <a:gd name="T62" fmla="*/ 114 w 114"/>
                <a:gd name="T63" fmla="*/ 124 h 199"/>
                <a:gd name="T64" fmla="*/ 77 w 114"/>
                <a:gd name="T65" fmla="*/ 60 h 199"/>
                <a:gd name="T66" fmla="*/ 72 w 114"/>
                <a:gd name="T67" fmla="*/ 57 h 199"/>
                <a:gd name="T68" fmla="*/ 66 w 114"/>
                <a:gd name="T69" fmla="*/ 42 h 199"/>
                <a:gd name="T70" fmla="*/ 0 w 114"/>
                <a:gd name="T7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99">
                  <a:moveTo>
                    <a:pt x="0" y="0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7" y="197"/>
                    <a:pt x="26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9" y="199"/>
                    <a:pt x="39" y="199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80" y="199"/>
                    <a:pt x="114" y="166"/>
                    <a:pt x="114" y="124"/>
                  </a:cubicBezTo>
                  <a:cubicBezTo>
                    <a:pt x="114" y="97"/>
                    <a:pt x="99" y="73"/>
                    <a:pt x="77" y="60"/>
                  </a:cubicBezTo>
                  <a:cubicBezTo>
                    <a:pt x="76" y="59"/>
                    <a:pt x="74" y="58"/>
                    <a:pt x="72" y="57"/>
                  </a:cubicBezTo>
                  <a:cubicBezTo>
                    <a:pt x="70" y="52"/>
                    <a:pt x="69" y="47"/>
                    <a:pt x="66" y="42"/>
                  </a:cubicBezTo>
                  <a:cubicBezTo>
                    <a:pt x="54" y="17"/>
                    <a:pt x="29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 95"/>
            <p:cNvSpPr>
              <a:spLocks/>
            </p:cNvSpPr>
            <p:nvPr/>
          </p:nvSpPr>
          <p:spPr bwMode="auto">
            <a:xfrm>
              <a:off x="6659673" y="6022720"/>
              <a:ext cx="177872" cy="600023"/>
            </a:xfrm>
            <a:custGeom>
              <a:avLst/>
              <a:gdLst>
                <a:gd name="T0" fmla="*/ 0 w 75"/>
                <a:gd name="T1" fmla="*/ 0 h 253"/>
                <a:gd name="T2" fmla="*/ 0 w 75"/>
                <a:gd name="T3" fmla="*/ 253 h 253"/>
                <a:gd name="T4" fmla="*/ 21 w 75"/>
                <a:gd name="T5" fmla="*/ 253 h 253"/>
                <a:gd name="T6" fmla="*/ 14 w 75"/>
                <a:gd name="T7" fmla="*/ 133 h 253"/>
                <a:gd name="T8" fmla="*/ 14 w 75"/>
                <a:gd name="T9" fmla="*/ 120 h 253"/>
                <a:gd name="T10" fmla="*/ 75 w 75"/>
                <a:gd name="T11" fmla="*/ 43 h 253"/>
                <a:gd name="T12" fmla="*/ 9 w 75"/>
                <a:gd name="T13" fmla="*/ 84 h 253"/>
                <a:gd name="T14" fmla="*/ 0 w 75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253">
                  <a:moveTo>
                    <a:pt x="0" y="0"/>
                  </a:moveTo>
                  <a:lnTo>
                    <a:pt x="0" y="253"/>
                  </a:lnTo>
                  <a:lnTo>
                    <a:pt x="21" y="253"/>
                  </a:lnTo>
                  <a:lnTo>
                    <a:pt x="14" y="133"/>
                  </a:lnTo>
                  <a:lnTo>
                    <a:pt x="14" y="120"/>
                  </a:lnTo>
                  <a:lnTo>
                    <a:pt x="75" y="43"/>
                  </a:lnTo>
                  <a:lnTo>
                    <a:pt x="9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 flipH="1">
            <a:off x="7805457" y="3731671"/>
            <a:ext cx="1242094" cy="3059921"/>
            <a:chOff x="992204" y="1036691"/>
            <a:chExt cx="1105180" cy="2041976"/>
          </a:xfrm>
        </p:grpSpPr>
        <p:sp>
          <p:nvSpPr>
            <p:cNvPr id="182" name="Freeform 128"/>
            <p:cNvSpPr>
              <a:spLocks/>
            </p:cNvSpPr>
            <p:nvPr/>
          </p:nvSpPr>
          <p:spPr bwMode="auto">
            <a:xfrm>
              <a:off x="992204" y="1036691"/>
              <a:ext cx="1105180" cy="1472784"/>
            </a:xfrm>
            <a:custGeom>
              <a:avLst/>
              <a:gdLst>
                <a:gd name="T0" fmla="*/ 466 w 466"/>
                <a:gd name="T1" fmla="*/ 621 h 621"/>
                <a:gd name="T2" fmla="*/ 347 w 466"/>
                <a:gd name="T3" fmla="*/ 381 h 621"/>
                <a:gd name="T4" fmla="*/ 423 w 466"/>
                <a:gd name="T5" fmla="*/ 381 h 621"/>
                <a:gd name="T6" fmla="*/ 297 w 466"/>
                <a:gd name="T7" fmla="*/ 171 h 621"/>
                <a:gd name="T8" fmla="*/ 365 w 466"/>
                <a:gd name="T9" fmla="*/ 171 h 621"/>
                <a:gd name="T10" fmla="*/ 239 w 466"/>
                <a:gd name="T11" fmla="*/ 7 h 621"/>
                <a:gd name="T12" fmla="*/ 232 w 466"/>
                <a:gd name="T13" fmla="*/ 0 h 621"/>
                <a:gd name="T14" fmla="*/ 227 w 466"/>
                <a:gd name="T15" fmla="*/ 7 h 621"/>
                <a:gd name="T16" fmla="*/ 101 w 466"/>
                <a:gd name="T17" fmla="*/ 171 h 621"/>
                <a:gd name="T18" fmla="*/ 168 w 466"/>
                <a:gd name="T19" fmla="*/ 171 h 621"/>
                <a:gd name="T20" fmla="*/ 42 w 466"/>
                <a:gd name="T21" fmla="*/ 381 h 621"/>
                <a:gd name="T22" fmla="*/ 118 w 466"/>
                <a:gd name="T23" fmla="*/ 381 h 621"/>
                <a:gd name="T24" fmla="*/ 0 w 466"/>
                <a:gd name="T25" fmla="*/ 621 h 621"/>
                <a:gd name="T26" fmla="*/ 232 w 466"/>
                <a:gd name="T27" fmla="*/ 621 h 621"/>
                <a:gd name="T28" fmla="*/ 232 w 466"/>
                <a:gd name="T29" fmla="*/ 604 h 621"/>
                <a:gd name="T30" fmla="*/ 232 w 466"/>
                <a:gd name="T31" fmla="*/ 621 h 621"/>
                <a:gd name="T32" fmla="*/ 466 w 466"/>
                <a:gd name="T33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6" h="621">
                  <a:moveTo>
                    <a:pt x="466" y="621"/>
                  </a:moveTo>
                  <a:lnTo>
                    <a:pt x="347" y="381"/>
                  </a:lnTo>
                  <a:lnTo>
                    <a:pt x="423" y="381"/>
                  </a:lnTo>
                  <a:lnTo>
                    <a:pt x="297" y="171"/>
                  </a:lnTo>
                  <a:lnTo>
                    <a:pt x="365" y="171"/>
                  </a:lnTo>
                  <a:lnTo>
                    <a:pt x="239" y="7"/>
                  </a:lnTo>
                  <a:lnTo>
                    <a:pt x="232" y="0"/>
                  </a:lnTo>
                  <a:lnTo>
                    <a:pt x="227" y="7"/>
                  </a:lnTo>
                  <a:lnTo>
                    <a:pt x="101" y="171"/>
                  </a:lnTo>
                  <a:lnTo>
                    <a:pt x="168" y="171"/>
                  </a:lnTo>
                  <a:lnTo>
                    <a:pt x="42" y="381"/>
                  </a:lnTo>
                  <a:lnTo>
                    <a:pt x="118" y="381"/>
                  </a:lnTo>
                  <a:lnTo>
                    <a:pt x="0" y="621"/>
                  </a:lnTo>
                  <a:lnTo>
                    <a:pt x="232" y="621"/>
                  </a:lnTo>
                  <a:lnTo>
                    <a:pt x="232" y="604"/>
                  </a:lnTo>
                  <a:lnTo>
                    <a:pt x="232" y="621"/>
                  </a:lnTo>
                  <a:lnTo>
                    <a:pt x="466" y="62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30"/>
            <p:cNvSpPr>
              <a:spLocks/>
            </p:cNvSpPr>
            <p:nvPr/>
          </p:nvSpPr>
          <p:spPr bwMode="auto">
            <a:xfrm>
              <a:off x="1319489" y="2137129"/>
              <a:ext cx="450610" cy="941538"/>
            </a:xfrm>
            <a:custGeom>
              <a:avLst/>
              <a:gdLst>
                <a:gd name="T0" fmla="*/ 44 w 190"/>
                <a:gd name="T1" fmla="*/ 397 h 397"/>
                <a:gd name="T2" fmla="*/ 142 w 190"/>
                <a:gd name="T3" fmla="*/ 397 h 397"/>
                <a:gd name="T4" fmla="*/ 126 w 190"/>
                <a:gd name="T5" fmla="*/ 150 h 397"/>
                <a:gd name="T6" fmla="*/ 190 w 190"/>
                <a:gd name="T7" fmla="*/ 69 h 397"/>
                <a:gd name="T8" fmla="*/ 119 w 190"/>
                <a:gd name="T9" fmla="*/ 116 h 397"/>
                <a:gd name="T10" fmla="*/ 96 w 190"/>
                <a:gd name="T11" fmla="*/ 0 h 397"/>
                <a:gd name="T12" fmla="*/ 71 w 190"/>
                <a:gd name="T13" fmla="*/ 116 h 397"/>
                <a:gd name="T14" fmla="*/ 0 w 190"/>
                <a:gd name="T15" fmla="*/ 69 h 397"/>
                <a:gd name="T16" fmla="*/ 62 w 190"/>
                <a:gd name="T17" fmla="*/ 150 h 397"/>
                <a:gd name="T18" fmla="*/ 44 w 190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397">
                  <a:moveTo>
                    <a:pt x="44" y="397"/>
                  </a:moveTo>
                  <a:lnTo>
                    <a:pt x="142" y="397"/>
                  </a:lnTo>
                  <a:lnTo>
                    <a:pt x="126" y="150"/>
                  </a:lnTo>
                  <a:lnTo>
                    <a:pt x="190" y="69"/>
                  </a:lnTo>
                  <a:lnTo>
                    <a:pt x="119" y="116"/>
                  </a:lnTo>
                  <a:lnTo>
                    <a:pt x="96" y="0"/>
                  </a:lnTo>
                  <a:lnTo>
                    <a:pt x="71" y="116"/>
                  </a:lnTo>
                  <a:lnTo>
                    <a:pt x="0" y="69"/>
                  </a:lnTo>
                  <a:lnTo>
                    <a:pt x="62" y="150"/>
                  </a:lnTo>
                  <a:lnTo>
                    <a:pt x="44" y="3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44"/>
            <p:cNvSpPr>
              <a:spLocks/>
            </p:cNvSpPr>
            <p:nvPr/>
          </p:nvSpPr>
          <p:spPr bwMode="auto">
            <a:xfrm>
              <a:off x="1547166" y="1046178"/>
              <a:ext cx="545475" cy="1463297"/>
            </a:xfrm>
            <a:custGeom>
              <a:avLst/>
              <a:gdLst>
                <a:gd name="T0" fmla="*/ 1 w 230"/>
                <a:gd name="T1" fmla="*/ 0 h 617"/>
                <a:gd name="T2" fmla="*/ 0 w 230"/>
                <a:gd name="T3" fmla="*/ 463 h 617"/>
                <a:gd name="T4" fmla="*/ 23 w 230"/>
                <a:gd name="T5" fmla="*/ 576 h 617"/>
                <a:gd name="T6" fmla="*/ 94 w 230"/>
                <a:gd name="T7" fmla="*/ 529 h 617"/>
                <a:gd name="T8" fmla="*/ 30 w 230"/>
                <a:gd name="T9" fmla="*/ 610 h 617"/>
                <a:gd name="T10" fmla="*/ 32 w 230"/>
                <a:gd name="T11" fmla="*/ 617 h 617"/>
                <a:gd name="T12" fmla="*/ 32 w 230"/>
                <a:gd name="T13" fmla="*/ 617 h 617"/>
                <a:gd name="T14" fmla="*/ 32 w 230"/>
                <a:gd name="T15" fmla="*/ 615 h 617"/>
                <a:gd name="T16" fmla="*/ 230 w 230"/>
                <a:gd name="T17" fmla="*/ 615 h 617"/>
                <a:gd name="T18" fmla="*/ 136 w 230"/>
                <a:gd name="T19" fmla="*/ 426 h 617"/>
                <a:gd name="T20" fmla="*/ 115 w 230"/>
                <a:gd name="T21" fmla="*/ 383 h 617"/>
                <a:gd name="T22" fmla="*/ 113 w 230"/>
                <a:gd name="T23" fmla="*/ 377 h 617"/>
                <a:gd name="T24" fmla="*/ 113 w 230"/>
                <a:gd name="T25" fmla="*/ 377 h 617"/>
                <a:gd name="T26" fmla="*/ 113 w 230"/>
                <a:gd name="T27" fmla="*/ 375 h 617"/>
                <a:gd name="T28" fmla="*/ 188 w 230"/>
                <a:gd name="T29" fmla="*/ 375 h 617"/>
                <a:gd name="T30" fmla="*/ 177 w 230"/>
                <a:gd name="T31" fmla="*/ 358 h 617"/>
                <a:gd name="T32" fmla="*/ 154 w 230"/>
                <a:gd name="T33" fmla="*/ 317 h 617"/>
                <a:gd name="T34" fmla="*/ 152 w 230"/>
                <a:gd name="T35" fmla="*/ 315 h 617"/>
                <a:gd name="T36" fmla="*/ 115 w 230"/>
                <a:gd name="T37" fmla="*/ 251 h 617"/>
                <a:gd name="T38" fmla="*/ 63 w 230"/>
                <a:gd name="T39" fmla="*/ 167 h 617"/>
                <a:gd name="T40" fmla="*/ 65 w 230"/>
                <a:gd name="T41" fmla="*/ 167 h 617"/>
                <a:gd name="T42" fmla="*/ 65 w 230"/>
                <a:gd name="T43" fmla="*/ 167 h 617"/>
                <a:gd name="T44" fmla="*/ 102 w 230"/>
                <a:gd name="T45" fmla="*/ 167 h 617"/>
                <a:gd name="T46" fmla="*/ 131 w 230"/>
                <a:gd name="T47" fmla="*/ 167 h 617"/>
                <a:gd name="T48" fmla="*/ 5 w 230"/>
                <a:gd name="T49" fmla="*/ 3 h 617"/>
                <a:gd name="T50" fmla="*/ 1 w 230"/>
                <a:gd name="T5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617">
                  <a:moveTo>
                    <a:pt x="1" y="0"/>
                  </a:moveTo>
                  <a:lnTo>
                    <a:pt x="0" y="463"/>
                  </a:lnTo>
                  <a:lnTo>
                    <a:pt x="23" y="576"/>
                  </a:lnTo>
                  <a:lnTo>
                    <a:pt x="94" y="529"/>
                  </a:lnTo>
                  <a:lnTo>
                    <a:pt x="30" y="610"/>
                  </a:lnTo>
                  <a:lnTo>
                    <a:pt x="32" y="617"/>
                  </a:lnTo>
                  <a:lnTo>
                    <a:pt x="32" y="617"/>
                  </a:lnTo>
                  <a:lnTo>
                    <a:pt x="32" y="615"/>
                  </a:lnTo>
                  <a:lnTo>
                    <a:pt x="230" y="615"/>
                  </a:lnTo>
                  <a:lnTo>
                    <a:pt x="136" y="426"/>
                  </a:lnTo>
                  <a:lnTo>
                    <a:pt x="115" y="383"/>
                  </a:lnTo>
                  <a:lnTo>
                    <a:pt x="113" y="377"/>
                  </a:lnTo>
                  <a:lnTo>
                    <a:pt x="113" y="377"/>
                  </a:lnTo>
                  <a:lnTo>
                    <a:pt x="113" y="375"/>
                  </a:lnTo>
                  <a:lnTo>
                    <a:pt x="188" y="375"/>
                  </a:lnTo>
                  <a:lnTo>
                    <a:pt x="177" y="358"/>
                  </a:lnTo>
                  <a:lnTo>
                    <a:pt x="154" y="317"/>
                  </a:lnTo>
                  <a:lnTo>
                    <a:pt x="152" y="315"/>
                  </a:lnTo>
                  <a:lnTo>
                    <a:pt x="115" y="251"/>
                  </a:lnTo>
                  <a:lnTo>
                    <a:pt x="63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102" y="167"/>
                  </a:lnTo>
                  <a:lnTo>
                    <a:pt x="131" y="167"/>
                  </a:lnTo>
                  <a:lnTo>
                    <a:pt x="5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46"/>
            <p:cNvSpPr>
              <a:spLocks/>
            </p:cNvSpPr>
            <p:nvPr/>
          </p:nvSpPr>
          <p:spPr bwMode="auto">
            <a:xfrm>
              <a:off x="1547166" y="2144243"/>
              <a:ext cx="222933" cy="934423"/>
            </a:xfrm>
            <a:custGeom>
              <a:avLst/>
              <a:gdLst>
                <a:gd name="T0" fmla="*/ 0 w 94"/>
                <a:gd name="T1" fmla="*/ 0 h 394"/>
                <a:gd name="T2" fmla="*/ 0 w 94"/>
                <a:gd name="T3" fmla="*/ 394 h 394"/>
                <a:gd name="T4" fmla="*/ 46 w 94"/>
                <a:gd name="T5" fmla="*/ 394 h 394"/>
                <a:gd name="T6" fmla="*/ 32 w 94"/>
                <a:gd name="T7" fmla="*/ 154 h 394"/>
                <a:gd name="T8" fmla="*/ 30 w 94"/>
                <a:gd name="T9" fmla="*/ 147 h 394"/>
                <a:gd name="T10" fmla="*/ 94 w 94"/>
                <a:gd name="T11" fmla="*/ 66 h 394"/>
                <a:gd name="T12" fmla="*/ 23 w 94"/>
                <a:gd name="T13" fmla="*/ 113 h 394"/>
                <a:gd name="T14" fmla="*/ 0 w 94"/>
                <a:gd name="T1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394">
                  <a:moveTo>
                    <a:pt x="0" y="0"/>
                  </a:moveTo>
                  <a:lnTo>
                    <a:pt x="0" y="394"/>
                  </a:lnTo>
                  <a:lnTo>
                    <a:pt x="46" y="394"/>
                  </a:lnTo>
                  <a:lnTo>
                    <a:pt x="32" y="154"/>
                  </a:lnTo>
                  <a:lnTo>
                    <a:pt x="30" y="147"/>
                  </a:lnTo>
                  <a:lnTo>
                    <a:pt x="94" y="66"/>
                  </a:lnTo>
                  <a:lnTo>
                    <a:pt x="23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5394888" y="4843881"/>
            <a:ext cx="950164" cy="1929123"/>
            <a:chOff x="6109556" y="1810070"/>
            <a:chExt cx="1043518" cy="1588994"/>
          </a:xfrm>
        </p:grpSpPr>
        <p:sp>
          <p:nvSpPr>
            <p:cNvPr id="187" name="Freeform 80"/>
            <p:cNvSpPr>
              <a:spLocks/>
            </p:cNvSpPr>
            <p:nvPr/>
          </p:nvSpPr>
          <p:spPr bwMode="auto">
            <a:xfrm>
              <a:off x="6109556" y="1810070"/>
              <a:ext cx="1043518" cy="1100437"/>
            </a:xfrm>
            <a:custGeom>
              <a:avLst/>
              <a:gdLst>
                <a:gd name="T0" fmla="*/ 181 w 248"/>
                <a:gd name="T1" fmla="*/ 80 h 247"/>
                <a:gd name="T2" fmla="*/ 124 w 248"/>
                <a:gd name="T3" fmla="*/ 0 h 247"/>
                <a:gd name="T4" fmla="*/ 68 w 248"/>
                <a:gd name="T5" fmla="*/ 80 h 247"/>
                <a:gd name="T6" fmla="*/ 123 w 248"/>
                <a:gd name="T7" fmla="*/ 247 h 247"/>
                <a:gd name="T8" fmla="*/ 123 w 248"/>
                <a:gd name="T9" fmla="*/ 247 h 247"/>
                <a:gd name="T10" fmla="*/ 125 w 248"/>
                <a:gd name="T11" fmla="*/ 247 h 247"/>
                <a:gd name="T12" fmla="*/ 127 w 248"/>
                <a:gd name="T13" fmla="*/ 247 h 247"/>
                <a:gd name="T14" fmla="*/ 127 w 248"/>
                <a:gd name="T15" fmla="*/ 247 h 247"/>
                <a:gd name="T16" fmla="*/ 181 w 248"/>
                <a:gd name="T17" fmla="*/ 8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247">
                  <a:moveTo>
                    <a:pt x="181" y="80"/>
                  </a:moveTo>
                  <a:cubicBezTo>
                    <a:pt x="153" y="35"/>
                    <a:pt x="124" y="0"/>
                    <a:pt x="124" y="0"/>
                  </a:cubicBezTo>
                  <a:cubicBezTo>
                    <a:pt x="124" y="0"/>
                    <a:pt x="98" y="36"/>
                    <a:pt x="68" y="80"/>
                  </a:cubicBezTo>
                  <a:cubicBezTo>
                    <a:pt x="0" y="182"/>
                    <a:pt x="75" y="243"/>
                    <a:pt x="123" y="247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3" y="247"/>
                    <a:pt x="124" y="247"/>
                    <a:pt x="125" y="247"/>
                  </a:cubicBezTo>
                  <a:cubicBezTo>
                    <a:pt x="126" y="247"/>
                    <a:pt x="123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71" y="243"/>
                    <a:pt x="248" y="189"/>
                    <a:pt x="181" y="8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1"/>
            <p:cNvSpPr>
              <a:spLocks/>
            </p:cNvSpPr>
            <p:nvPr/>
          </p:nvSpPr>
          <p:spPr bwMode="auto">
            <a:xfrm>
              <a:off x="6451071" y="2417208"/>
              <a:ext cx="360488" cy="981856"/>
            </a:xfrm>
            <a:custGeom>
              <a:avLst/>
              <a:gdLst>
                <a:gd name="T0" fmla="*/ 152 w 152"/>
                <a:gd name="T1" fmla="*/ 65 h 414"/>
                <a:gd name="T2" fmla="*/ 87 w 152"/>
                <a:gd name="T3" fmla="*/ 105 h 414"/>
                <a:gd name="T4" fmla="*/ 76 w 152"/>
                <a:gd name="T5" fmla="*/ 0 h 414"/>
                <a:gd name="T6" fmla="*/ 65 w 152"/>
                <a:gd name="T7" fmla="*/ 105 h 414"/>
                <a:gd name="T8" fmla="*/ 0 w 152"/>
                <a:gd name="T9" fmla="*/ 65 h 414"/>
                <a:gd name="T10" fmla="*/ 60 w 152"/>
                <a:gd name="T11" fmla="*/ 139 h 414"/>
                <a:gd name="T12" fmla="*/ 44 w 152"/>
                <a:gd name="T13" fmla="*/ 414 h 414"/>
                <a:gd name="T14" fmla="*/ 112 w 152"/>
                <a:gd name="T15" fmla="*/ 414 h 414"/>
                <a:gd name="T16" fmla="*/ 92 w 152"/>
                <a:gd name="T17" fmla="*/ 139 h 414"/>
                <a:gd name="T18" fmla="*/ 152 w 152"/>
                <a:gd name="T19" fmla="*/ 6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414">
                  <a:moveTo>
                    <a:pt x="152" y="65"/>
                  </a:moveTo>
                  <a:lnTo>
                    <a:pt x="87" y="105"/>
                  </a:lnTo>
                  <a:lnTo>
                    <a:pt x="76" y="0"/>
                  </a:lnTo>
                  <a:lnTo>
                    <a:pt x="65" y="105"/>
                  </a:lnTo>
                  <a:lnTo>
                    <a:pt x="0" y="65"/>
                  </a:lnTo>
                  <a:lnTo>
                    <a:pt x="60" y="139"/>
                  </a:lnTo>
                  <a:lnTo>
                    <a:pt x="44" y="414"/>
                  </a:lnTo>
                  <a:lnTo>
                    <a:pt x="112" y="414"/>
                  </a:lnTo>
                  <a:lnTo>
                    <a:pt x="92" y="139"/>
                  </a:lnTo>
                  <a:lnTo>
                    <a:pt x="152" y="65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7"/>
            <p:cNvSpPr>
              <a:spLocks/>
            </p:cNvSpPr>
            <p:nvPr/>
          </p:nvSpPr>
          <p:spPr bwMode="auto">
            <a:xfrm>
              <a:off x="6631315" y="1814813"/>
              <a:ext cx="455353" cy="1090951"/>
            </a:xfrm>
            <a:custGeom>
              <a:avLst/>
              <a:gdLst>
                <a:gd name="T0" fmla="*/ 0 w 108"/>
                <a:gd name="T1" fmla="*/ 0 h 245"/>
                <a:gd name="T2" fmla="*/ 0 w 108"/>
                <a:gd name="T3" fmla="*/ 0 h 245"/>
                <a:gd name="T4" fmla="*/ 0 w 108"/>
                <a:gd name="T5" fmla="*/ 136 h 245"/>
                <a:gd name="T6" fmla="*/ 6 w 108"/>
                <a:gd name="T7" fmla="*/ 191 h 245"/>
                <a:gd name="T8" fmla="*/ 43 w 108"/>
                <a:gd name="T9" fmla="*/ 170 h 245"/>
                <a:gd name="T10" fmla="*/ 9 w 108"/>
                <a:gd name="T11" fmla="*/ 209 h 245"/>
                <a:gd name="T12" fmla="*/ 11 w 108"/>
                <a:gd name="T13" fmla="*/ 245 h 245"/>
                <a:gd name="T14" fmla="*/ 32 w 108"/>
                <a:gd name="T15" fmla="*/ 237 h 245"/>
                <a:gd name="T16" fmla="*/ 37 w 108"/>
                <a:gd name="T17" fmla="*/ 235 h 245"/>
                <a:gd name="T18" fmla="*/ 57 w 108"/>
                <a:gd name="T19" fmla="*/ 79 h 245"/>
                <a:gd name="T20" fmla="*/ 0 w 108"/>
                <a:gd name="T2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2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8" y="243"/>
                    <a:pt x="25" y="241"/>
                    <a:pt x="32" y="237"/>
                  </a:cubicBezTo>
                  <a:cubicBezTo>
                    <a:pt x="34" y="237"/>
                    <a:pt x="35" y="236"/>
                    <a:pt x="37" y="235"/>
                  </a:cubicBezTo>
                  <a:cubicBezTo>
                    <a:pt x="75" y="214"/>
                    <a:pt x="108" y="163"/>
                    <a:pt x="57" y="79"/>
                  </a:cubicBezTo>
                  <a:cubicBezTo>
                    <a:pt x="30" y="35"/>
                    <a:pt x="2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8"/>
            <p:cNvSpPr>
              <a:spLocks/>
            </p:cNvSpPr>
            <p:nvPr/>
          </p:nvSpPr>
          <p:spPr bwMode="auto">
            <a:xfrm>
              <a:off x="6631315" y="2419579"/>
              <a:ext cx="180244" cy="979484"/>
            </a:xfrm>
            <a:custGeom>
              <a:avLst/>
              <a:gdLst>
                <a:gd name="T0" fmla="*/ 0 w 43"/>
                <a:gd name="T1" fmla="*/ 0 h 220"/>
                <a:gd name="T2" fmla="*/ 0 w 43"/>
                <a:gd name="T3" fmla="*/ 220 h 220"/>
                <a:gd name="T4" fmla="*/ 20 w 43"/>
                <a:gd name="T5" fmla="*/ 220 h 220"/>
                <a:gd name="T6" fmla="*/ 9 w 43"/>
                <a:gd name="T7" fmla="*/ 109 h 220"/>
                <a:gd name="T8" fmla="*/ 11 w 43"/>
                <a:gd name="T9" fmla="*/ 109 h 220"/>
                <a:gd name="T10" fmla="*/ 11 w 43"/>
                <a:gd name="T11" fmla="*/ 109 h 220"/>
                <a:gd name="T12" fmla="*/ 9 w 43"/>
                <a:gd name="T13" fmla="*/ 73 h 220"/>
                <a:gd name="T14" fmla="*/ 43 w 43"/>
                <a:gd name="T15" fmla="*/ 34 h 220"/>
                <a:gd name="T16" fmla="*/ 6 w 43"/>
                <a:gd name="T17" fmla="*/ 55 h 220"/>
                <a:gd name="T18" fmla="*/ 0 w 43"/>
                <a:gd name="T1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20">
                  <a:moveTo>
                    <a:pt x="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1" y="109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7255793" y="4574121"/>
            <a:ext cx="546930" cy="2257540"/>
            <a:chOff x="6996444" y="4561795"/>
            <a:chExt cx="668800" cy="2070435"/>
          </a:xfrm>
        </p:grpSpPr>
        <p:sp>
          <p:nvSpPr>
            <p:cNvPr id="192" name="Oval 233"/>
            <p:cNvSpPr>
              <a:spLocks noChangeArrowheads="1"/>
            </p:cNvSpPr>
            <p:nvPr/>
          </p:nvSpPr>
          <p:spPr bwMode="auto">
            <a:xfrm>
              <a:off x="6996444" y="4561795"/>
              <a:ext cx="668800" cy="1304398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34"/>
            <p:cNvSpPr>
              <a:spLocks/>
            </p:cNvSpPr>
            <p:nvPr/>
          </p:nvSpPr>
          <p:spPr bwMode="auto">
            <a:xfrm>
              <a:off x="7273925" y="5323089"/>
              <a:ext cx="125696" cy="1309141"/>
            </a:xfrm>
            <a:custGeom>
              <a:avLst/>
              <a:gdLst>
                <a:gd name="T0" fmla="*/ 19 w 53"/>
                <a:gd name="T1" fmla="*/ 0 h 552"/>
                <a:gd name="T2" fmla="*/ 0 w 53"/>
                <a:gd name="T3" fmla="*/ 552 h 552"/>
                <a:gd name="T4" fmla="*/ 53 w 53"/>
                <a:gd name="T5" fmla="*/ 552 h 552"/>
                <a:gd name="T6" fmla="*/ 19 w 53"/>
                <a:gd name="T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52">
                  <a:moveTo>
                    <a:pt x="19" y="0"/>
                  </a:moveTo>
                  <a:lnTo>
                    <a:pt x="0" y="552"/>
                  </a:lnTo>
                  <a:lnTo>
                    <a:pt x="53" y="5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37"/>
            <p:cNvSpPr>
              <a:spLocks/>
            </p:cNvSpPr>
            <p:nvPr/>
          </p:nvSpPr>
          <p:spPr bwMode="auto">
            <a:xfrm>
              <a:off x="7333216" y="4561795"/>
              <a:ext cx="332028" cy="1304398"/>
            </a:xfrm>
            <a:custGeom>
              <a:avLst/>
              <a:gdLst>
                <a:gd name="T0" fmla="*/ 0 w 79"/>
                <a:gd name="T1" fmla="*/ 217 h 293"/>
                <a:gd name="T2" fmla="*/ 79 w 79"/>
                <a:gd name="T3" fmla="*/ 155 h 293"/>
                <a:gd name="T4" fmla="*/ 79 w 79"/>
                <a:gd name="T5" fmla="*/ 155 h 293"/>
                <a:gd name="T6" fmla="*/ 79 w 79"/>
                <a:gd name="T7" fmla="*/ 152 h 293"/>
                <a:gd name="T8" fmla="*/ 79 w 79"/>
                <a:gd name="T9" fmla="*/ 152 h 293"/>
                <a:gd name="T10" fmla="*/ 79 w 79"/>
                <a:gd name="T11" fmla="*/ 151 h 293"/>
                <a:gd name="T12" fmla="*/ 79 w 79"/>
                <a:gd name="T13" fmla="*/ 151 h 293"/>
                <a:gd name="T14" fmla="*/ 79 w 79"/>
                <a:gd name="T15" fmla="*/ 151 h 293"/>
                <a:gd name="T16" fmla="*/ 79 w 79"/>
                <a:gd name="T17" fmla="*/ 151 h 293"/>
                <a:gd name="T18" fmla="*/ 79 w 79"/>
                <a:gd name="T19" fmla="*/ 151 h 293"/>
                <a:gd name="T20" fmla="*/ 79 w 79"/>
                <a:gd name="T21" fmla="*/ 150 h 293"/>
                <a:gd name="T22" fmla="*/ 79 w 79"/>
                <a:gd name="T23" fmla="*/ 150 h 293"/>
                <a:gd name="T24" fmla="*/ 79 w 79"/>
                <a:gd name="T25" fmla="*/ 150 h 293"/>
                <a:gd name="T26" fmla="*/ 79 w 79"/>
                <a:gd name="T27" fmla="*/ 150 h 293"/>
                <a:gd name="T28" fmla="*/ 79 w 79"/>
                <a:gd name="T29" fmla="*/ 149 h 293"/>
                <a:gd name="T30" fmla="*/ 79 w 79"/>
                <a:gd name="T31" fmla="*/ 149 h 293"/>
                <a:gd name="T32" fmla="*/ 79 w 79"/>
                <a:gd name="T33" fmla="*/ 149 h 293"/>
                <a:gd name="T34" fmla="*/ 79 w 79"/>
                <a:gd name="T35" fmla="*/ 149 h 293"/>
                <a:gd name="T36" fmla="*/ 79 w 79"/>
                <a:gd name="T37" fmla="*/ 149 h 293"/>
                <a:gd name="T38" fmla="*/ 79 w 79"/>
                <a:gd name="T39" fmla="*/ 148 h 293"/>
                <a:gd name="T40" fmla="*/ 79 w 79"/>
                <a:gd name="T41" fmla="*/ 148 h 293"/>
                <a:gd name="T42" fmla="*/ 79 w 79"/>
                <a:gd name="T43" fmla="*/ 148 h 293"/>
                <a:gd name="T44" fmla="*/ 79 w 79"/>
                <a:gd name="T45" fmla="*/ 148 h 293"/>
                <a:gd name="T46" fmla="*/ 79 w 79"/>
                <a:gd name="T47" fmla="*/ 147 h 293"/>
                <a:gd name="T48" fmla="*/ 79 w 79"/>
                <a:gd name="T49" fmla="*/ 147 h 293"/>
                <a:gd name="T50" fmla="*/ 79 w 79"/>
                <a:gd name="T51" fmla="*/ 147 h 293"/>
                <a:gd name="T52" fmla="*/ 79 w 79"/>
                <a:gd name="T53" fmla="*/ 147 h 293"/>
                <a:gd name="T54" fmla="*/ 79 w 79"/>
                <a:gd name="T55" fmla="*/ 145 h 293"/>
                <a:gd name="T56" fmla="*/ 79 w 79"/>
                <a:gd name="T57" fmla="*/ 145 h 293"/>
                <a:gd name="T58" fmla="*/ 79 w 79"/>
                <a:gd name="T59" fmla="*/ 144 h 293"/>
                <a:gd name="T60" fmla="*/ 79 w 79"/>
                <a:gd name="T61" fmla="*/ 144 h 293"/>
                <a:gd name="T62" fmla="*/ 79 w 79"/>
                <a:gd name="T63" fmla="*/ 143 h 293"/>
                <a:gd name="T64" fmla="*/ 79 w 79"/>
                <a:gd name="T65" fmla="*/ 142 h 293"/>
                <a:gd name="T66" fmla="*/ 60 w 79"/>
                <a:gd name="T67" fmla="*/ 50 h 293"/>
                <a:gd name="T68" fmla="*/ 60 w 79"/>
                <a:gd name="T69" fmla="*/ 50 h 293"/>
                <a:gd name="T70" fmla="*/ 59 w 79"/>
                <a:gd name="T71" fmla="*/ 50 h 293"/>
                <a:gd name="T72" fmla="*/ 59 w 79"/>
                <a:gd name="T73" fmla="*/ 50 h 293"/>
                <a:gd name="T74" fmla="*/ 59 w 79"/>
                <a:gd name="T75" fmla="*/ 49 h 293"/>
                <a:gd name="T76" fmla="*/ 59 w 79"/>
                <a:gd name="T77" fmla="*/ 49 h 293"/>
                <a:gd name="T78" fmla="*/ 59 w 79"/>
                <a:gd name="T79" fmla="*/ 49 h 293"/>
                <a:gd name="T80" fmla="*/ 59 w 79"/>
                <a:gd name="T81" fmla="*/ 49 h 293"/>
                <a:gd name="T82" fmla="*/ 59 w 79"/>
                <a:gd name="T83" fmla="*/ 49 h 293"/>
                <a:gd name="T84" fmla="*/ 59 w 79"/>
                <a:gd name="T85" fmla="*/ 49 h 293"/>
                <a:gd name="T86" fmla="*/ 59 w 79"/>
                <a:gd name="T87" fmla="*/ 48 h 293"/>
                <a:gd name="T88" fmla="*/ 59 w 79"/>
                <a:gd name="T89" fmla="*/ 48 h 293"/>
                <a:gd name="T90" fmla="*/ 59 w 79"/>
                <a:gd name="T91" fmla="*/ 48 h 293"/>
                <a:gd name="T92" fmla="*/ 59 w 79"/>
                <a:gd name="T93" fmla="*/ 48 h 293"/>
                <a:gd name="T94" fmla="*/ 0 w 79"/>
                <a:gd name="T9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293">
                  <a:moveTo>
                    <a:pt x="0" y="0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45" y="288"/>
                    <a:pt x="77" y="229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4"/>
                    <a:pt x="79" y="153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6"/>
                    <a:pt x="79" y="146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9" y="143"/>
                    <a:pt x="79" y="143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07"/>
                    <a:pt x="71" y="75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44" y="19"/>
                    <a:pt x="23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38"/>
            <p:cNvSpPr>
              <a:spLocks/>
            </p:cNvSpPr>
            <p:nvPr/>
          </p:nvSpPr>
          <p:spPr bwMode="auto">
            <a:xfrm>
              <a:off x="7333216" y="5527049"/>
              <a:ext cx="66406" cy="1105181"/>
            </a:xfrm>
            <a:custGeom>
              <a:avLst/>
              <a:gdLst>
                <a:gd name="T0" fmla="*/ 0 w 28"/>
                <a:gd name="T1" fmla="*/ 0 h 466"/>
                <a:gd name="T2" fmla="*/ 0 w 28"/>
                <a:gd name="T3" fmla="*/ 466 h 466"/>
                <a:gd name="T4" fmla="*/ 28 w 28"/>
                <a:gd name="T5" fmla="*/ 466 h 466"/>
                <a:gd name="T6" fmla="*/ 9 w 28"/>
                <a:gd name="T7" fmla="*/ 143 h 466"/>
                <a:gd name="T8" fmla="*/ 9 w 28"/>
                <a:gd name="T9" fmla="*/ 143 h 466"/>
                <a:gd name="T10" fmla="*/ 0 w 28"/>
                <a:gd name="T1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66">
                  <a:moveTo>
                    <a:pt x="0" y="0"/>
                  </a:moveTo>
                  <a:lnTo>
                    <a:pt x="0" y="466"/>
                  </a:lnTo>
                  <a:lnTo>
                    <a:pt x="28" y="466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3" name="Freeform 486"/>
          <p:cNvSpPr>
            <a:spLocks/>
          </p:cNvSpPr>
          <p:nvPr/>
        </p:nvSpPr>
        <p:spPr bwMode="auto">
          <a:xfrm>
            <a:off x="-116059" y="6715219"/>
            <a:ext cx="9317160" cy="152747"/>
          </a:xfrm>
          <a:custGeom>
            <a:avLst/>
            <a:gdLst>
              <a:gd name="T0" fmla="*/ 2940 w 2940"/>
              <a:gd name="T1" fmla="*/ 18 h 36"/>
              <a:gd name="T2" fmla="*/ 2922 w 2940"/>
              <a:gd name="T3" fmla="*/ 36 h 36"/>
              <a:gd name="T4" fmla="*/ 18 w 2940"/>
              <a:gd name="T5" fmla="*/ 36 h 36"/>
              <a:gd name="T6" fmla="*/ 0 w 2940"/>
              <a:gd name="T7" fmla="*/ 18 h 36"/>
              <a:gd name="T8" fmla="*/ 18 w 2940"/>
              <a:gd name="T9" fmla="*/ 0 h 36"/>
              <a:gd name="T10" fmla="*/ 2922 w 2940"/>
              <a:gd name="T11" fmla="*/ 0 h 36"/>
              <a:gd name="T12" fmla="*/ 2940 w 2940"/>
              <a:gd name="T1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40" h="36">
                <a:moveTo>
                  <a:pt x="2940" y="18"/>
                </a:moveTo>
                <a:cubicBezTo>
                  <a:pt x="2940" y="28"/>
                  <a:pt x="2932" y="36"/>
                  <a:pt x="2922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8" y="36"/>
                  <a:pt x="0" y="2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2922" y="0"/>
                  <a:pt x="2922" y="0"/>
                  <a:pt x="2922" y="0"/>
                </a:cubicBezTo>
                <a:cubicBezTo>
                  <a:pt x="2932" y="0"/>
                  <a:pt x="2940" y="8"/>
                  <a:pt x="2940" y="18"/>
                </a:cubicBezTo>
                <a:close/>
              </a:path>
            </a:pathLst>
          </a:custGeom>
          <a:solidFill>
            <a:srgbClr val="619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24965">
            <a:off x="8525025" y="147942"/>
            <a:ext cx="821284" cy="55413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641345" y="3910168"/>
            <a:ext cx="1158903" cy="424190"/>
          </a:xfrm>
          <a:prstGeom prst="roundRect">
            <a:avLst/>
          </a:prstGeom>
          <a:solidFill>
            <a:srgbClr val="2CFE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prstClr val="black"/>
                </a:solidFill>
              </a:rPr>
              <a:t>Bước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6" y="4510817"/>
            <a:ext cx="54927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59" y="5641898"/>
            <a:ext cx="274638" cy="113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92" y="5580967"/>
            <a:ext cx="276506" cy="113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057400" y="391179"/>
            <a:ext cx="834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iCiel Cadena" pitchFamily="2" charset="-93"/>
              </a:rPr>
              <a:t>( Cách tạo hình chú chim bằng cách chà xát giấy 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18" y="1097142"/>
            <a:ext cx="6243637" cy="263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2" y="3910169"/>
            <a:ext cx="12017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719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Freeform 485"/>
          <p:cNvSpPr>
            <a:spLocks/>
          </p:cNvSpPr>
          <p:nvPr/>
        </p:nvSpPr>
        <p:spPr bwMode="auto">
          <a:xfrm>
            <a:off x="-58957" y="-30520"/>
            <a:ext cx="9260059" cy="132415"/>
          </a:xfrm>
          <a:custGeom>
            <a:avLst/>
            <a:gdLst>
              <a:gd name="T0" fmla="*/ 2945 w 2951"/>
              <a:gd name="T1" fmla="*/ 22 h 60"/>
              <a:gd name="T2" fmla="*/ 2927 w 2951"/>
              <a:gd name="T3" fmla="*/ 60 h 60"/>
              <a:gd name="T4" fmla="*/ 25 w 2951"/>
              <a:gd name="T5" fmla="*/ 60 h 60"/>
              <a:gd name="T6" fmla="*/ 6 w 2951"/>
              <a:gd name="T7" fmla="*/ 18 h 60"/>
              <a:gd name="T8" fmla="*/ 5 w 2951"/>
              <a:gd name="T9" fmla="*/ 38 h 60"/>
              <a:gd name="T10" fmla="*/ 25 w 2951"/>
              <a:gd name="T11" fmla="*/ 0 h 60"/>
              <a:gd name="T12" fmla="*/ 2927 w 2951"/>
              <a:gd name="T13" fmla="*/ 0 h 60"/>
              <a:gd name="T14" fmla="*/ 2945 w 2951"/>
              <a:gd name="T15" fmla="*/ 39 h 60"/>
              <a:gd name="T16" fmla="*/ 2945 w 2951"/>
              <a:gd name="T17" fmla="*/ 2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1" h="60">
                <a:moveTo>
                  <a:pt x="2945" y="22"/>
                </a:moveTo>
                <a:cubicBezTo>
                  <a:pt x="2945" y="32"/>
                  <a:pt x="2951" y="60"/>
                  <a:pt x="2927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0" y="60"/>
                  <a:pt x="6" y="28"/>
                  <a:pt x="6" y="1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27"/>
                  <a:pt x="14" y="0"/>
                  <a:pt x="25" y="0"/>
                </a:cubicBezTo>
                <a:cubicBezTo>
                  <a:pt x="2927" y="0"/>
                  <a:pt x="2927" y="0"/>
                  <a:pt x="2927" y="0"/>
                </a:cubicBezTo>
                <a:cubicBezTo>
                  <a:pt x="2938" y="0"/>
                  <a:pt x="2945" y="28"/>
                  <a:pt x="2945" y="39"/>
                </a:cubicBezTo>
                <a:lnTo>
                  <a:pt x="2945" y="22"/>
                </a:lnTo>
                <a:close/>
              </a:path>
            </a:pathLst>
          </a:custGeom>
          <a:solidFill>
            <a:srgbClr val="4463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70" name="组合 669"/>
          <p:cNvGrpSpPr/>
          <p:nvPr/>
        </p:nvGrpSpPr>
        <p:grpSpPr>
          <a:xfrm>
            <a:off x="-1509077" y="-739762"/>
            <a:ext cx="4783773" cy="7597762"/>
            <a:chOff x="6171117" y="5479616"/>
            <a:chExt cx="967626" cy="1152613"/>
          </a:xfrm>
        </p:grpSpPr>
        <p:sp>
          <p:nvSpPr>
            <p:cNvPr id="671" name="Freeform 89"/>
            <p:cNvSpPr>
              <a:spLocks/>
            </p:cNvSpPr>
            <p:nvPr/>
          </p:nvSpPr>
          <p:spPr bwMode="auto">
            <a:xfrm>
              <a:off x="6171117" y="5479616"/>
              <a:ext cx="967626" cy="884619"/>
            </a:xfrm>
            <a:custGeom>
              <a:avLst/>
              <a:gdLst>
                <a:gd name="T0" fmla="*/ 188 w 230"/>
                <a:gd name="T1" fmla="*/ 57 h 199"/>
                <a:gd name="T2" fmla="*/ 115 w 230"/>
                <a:gd name="T3" fmla="*/ 0 h 199"/>
                <a:gd name="T4" fmla="*/ 42 w 230"/>
                <a:gd name="T5" fmla="*/ 57 h 199"/>
                <a:gd name="T6" fmla="*/ 0 w 230"/>
                <a:gd name="T7" fmla="*/ 124 h 199"/>
                <a:gd name="T8" fmla="*/ 75 w 230"/>
                <a:gd name="T9" fmla="*/ 199 h 199"/>
                <a:gd name="T10" fmla="*/ 115 w 230"/>
                <a:gd name="T11" fmla="*/ 188 h 199"/>
                <a:gd name="T12" fmla="*/ 155 w 230"/>
                <a:gd name="T13" fmla="*/ 199 h 199"/>
                <a:gd name="T14" fmla="*/ 230 w 230"/>
                <a:gd name="T15" fmla="*/ 124 h 199"/>
                <a:gd name="T16" fmla="*/ 188 w 230"/>
                <a:gd name="T17" fmla="*/ 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99">
                  <a:moveTo>
                    <a:pt x="188" y="57"/>
                  </a:moveTo>
                  <a:cubicBezTo>
                    <a:pt x="180" y="24"/>
                    <a:pt x="150" y="0"/>
                    <a:pt x="115" y="0"/>
                  </a:cubicBezTo>
                  <a:cubicBezTo>
                    <a:pt x="80" y="0"/>
                    <a:pt x="50" y="24"/>
                    <a:pt x="42" y="57"/>
                  </a:cubicBezTo>
                  <a:cubicBezTo>
                    <a:pt x="17" y="69"/>
                    <a:pt x="0" y="95"/>
                    <a:pt x="0" y="124"/>
                  </a:cubicBezTo>
                  <a:cubicBezTo>
                    <a:pt x="0" y="166"/>
                    <a:pt x="34" y="199"/>
                    <a:pt x="75" y="199"/>
                  </a:cubicBezTo>
                  <a:cubicBezTo>
                    <a:pt x="90" y="199"/>
                    <a:pt x="103" y="195"/>
                    <a:pt x="115" y="188"/>
                  </a:cubicBezTo>
                  <a:cubicBezTo>
                    <a:pt x="126" y="195"/>
                    <a:pt x="140" y="199"/>
                    <a:pt x="155" y="199"/>
                  </a:cubicBezTo>
                  <a:cubicBezTo>
                    <a:pt x="196" y="199"/>
                    <a:pt x="230" y="166"/>
                    <a:pt x="230" y="124"/>
                  </a:cubicBezTo>
                  <a:cubicBezTo>
                    <a:pt x="230" y="95"/>
                    <a:pt x="212" y="69"/>
                    <a:pt x="188" y="5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 90"/>
            <p:cNvSpPr>
              <a:spLocks/>
            </p:cNvSpPr>
            <p:nvPr/>
          </p:nvSpPr>
          <p:spPr bwMode="auto">
            <a:xfrm>
              <a:off x="6474685" y="5968172"/>
              <a:ext cx="362860" cy="664057"/>
            </a:xfrm>
            <a:custGeom>
              <a:avLst/>
              <a:gdLst>
                <a:gd name="T0" fmla="*/ 153 w 153"/>
                <a:gd name="T1" fmla="*/ 66 h 280"/>
                <a:gd name="T2" fmla="*/ 87 w 153"/>
                <a:gd name="T3" fmla="*/ 107 h 280"/>
                <a:gd name="T4" fmla="*/ 76 w 153"/>
                <a:gd name="T5" fmla="*/ 0 h 280"/>
                <a:gd name="T6" fmla="*/ 66 w 153"/>
                <a:gd name="T7" fmla="*/ 107 h 280"/>
                <a:gd name="T8" fmla="*/ 0 w 153"/>
                <a:gd name="T9" fmla="*/ 66 h 280"/>
                <a:gd name="T10" fmla="*/ 60 w 153"/>
                <a:gd name="T11" fmla="*/ 143 h 280"/>
                <a:gd name="T12" fmla="*/ 53 w 153"/>
                <a:gd name="T13" fmla="*/ 280 h 280"/>
                <a:gd name="T14" fmla="*/ 99 w 153"/>
                <a:gd name="T15" fmla="*/ 280 h 280"/>
                <a:gd name="T16" fmla="*/ 92 w 153"/>
                <a:gd name="T17" fmla="*/ 143 h 280"/>
                <a:gd name="T18" fmla="*/ 153 w 153"/>
                <a:gd name="T19" fmla="*/ 6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280">
                  <a:moveTo>
                    <a:pt x="153" y="66"/>
                  </a:moveTo>
                  <a:lnTo>
                    <a:pt x="87" y="107"/>
                  </a:lnTo>
                  <a:lnTo>
                    <a:pt x="76" y="0"/>
                  </a:lnTo>
                  <a:lnTo>
                    <a:pt x="66" y="107"/>
                  </a:lnTo>
                  <a:lnTo>
                    <a:pt x="0" y="66"/>
                  </a:lnTo>
                  <a:lnTo>
                    <a:pt x="60" y="143"/>
                  </a:lnTo>
                  <a:lnTo>
                    <a:pt x="53" y="280"/>
                  </a:lnTo>
                  <a:lnTo>
                    <a:pt x="99" y="280"/>
                  </a:lnTo>
                  <a:lnTo>
                    <a:pt x="92" y="143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 94"/>
            <p:cNvSpPr>
              <a:spLocks/>
            </p:cNvSpPr>
            <p:nvPr/>
          </p:nvSpPr>
          <p:spPr bwMode="auto">
            <a:xfrm>
              <a:off x="6659673" y="5479616"/>
              <a:ext cx="479070" cy="884619"/>
            </a:xfrm>
            <a:custGeom>
              <a:avLst/>
              <a:gdLst>
                <a:gd name="T0" fmla="*/ 0 w 114"/>
                <a:gd name="T1" fmla="*/ 0 h 199"/>
                <a:gd name="T2" fmla="*/ 0 w 114"/>
                <a:gd name="T3" fmla="*/ 122 h 199"/>
                <a:gd name="T4" fmla="*/ 5 w 114"/>
                <a:gd name="T5" fmla="*/ 167 h 199"/>
                <a:gd name="T6" fmla="*/ 42 w 114"/>
                <a:gd name="T7" fmla="*/ 145 h 199"/>
                <a:gd name="T8" fmla="*/ 8 w 114"/>
                <a:gd name="T9" fmla="*/ 186 h 199"/>
                <a:gd name="T10" fmla="*/ 8 w 114"/>
                <a:gd name="T11" fmla="*/ 193 h 199"/>
                <a:gd name="T12" fmla="*/ 8 w 114"/>
                <a:gd name="T13" fmla="*/ 193 h 199"/>
                <a:gd name="T14" fmla="*/ 8 w 114"/>
                <a:gd name="T15" fmla="*/ 193 h 199"/>
                <a:gd name="T16" fmla="*/ 37 w 114"/>
                <a:gd name="T17" fmla="*/ 199 h 199"/>
                <a:gd name="T18" fmla="*/ 37 w 114"/>
                <a:gd name="T19" fmla="*/ 199 h 199"/>
                <a:gd name="T20" fmla="*/ 37 w 114"/>
                <a:gd name="T21" fmla="*/ 199 h 199"/>
                <a:gd name="T22" fmla="*/ 37 w 114"/>
                <a:gd name="T23" fmla="*/ 199 h 199"/>
                <a:gd name="T24" fmla="*/ 37 w 114"/>
                <a:gd name="T25" fmla="*/ 199 h 199"/>
                <a:gd name="T26" fmla="*/ 37 w 114"/>
                <a:gd name="T27" fmla="*/ 199 h 199"/>
                <a:gd name="T28" fmla="*/ 37 w 114"/>
                <a:gd name="T29" fmla="*/ 199 h 199"/>
                <a:gd name="T30" fmla="*/ 37 w 114"/>
                <a:gd name="T31" fmla="*/ 199 h 199"/>
                <a:gd name="T32" fmla="*/ 37 w 114"/>
                <a:gd name="T33" fmla="*/ 199 h 199"/>
                <a:gd name="T34" fmla="*/ 37 w 114"/>
                <a:gd name="T35" fmla="*/ 199 h 199"/>
                <a:gd name="T36" fmla="*/ 37 w 114"/>
                <a:gd name="T37" fmla="*/ 199 h 199"/>
                <a:gd name="T38" fmla="*/ 38 w 114"/>
                <a:gd name="T39" fmla="*/ 199 h 199"/>
                <a:gd name="T40" fmla="*/ 38 w 114"/>
                <a:gd name="T41" fmla="*/ 199 h 199"/>
                <a:gd name="T42" fmla="*/ 38 w 114"/>
                <a:gd name="T43" fmla="*/ 199 h 199"/>
                <a:gd name="T44" fmla="*/ 38 w 114"/>
                <a:gd name="T45" fmla="*/ 199 h 199"/>
                <a:gd name="T46" fmla="*/ 38 w 114"/>
                <a:gd name="T47" fmla="*/ 199 h 199"/>
                <a:gd name="T48" fmla="*/ 38 w 114"/>
                <a:gd name="T49" fmla="*/ 199 h 199"/>
                <a:gd name="T50" fmla="*/ 38 w 114"/>
                <a:gd name="T51" fmla="*/ 199 h 199"/>
                <a:gd name="T52" fmla="*/ 38 w 114"/>
                <a:gd name="T53" fmla="*/ 199 h 199"/>
                <a:gd name="T54" fmla="*/ 38 w 114"/>
                <a:gd name="T55" fmla="*/ 199 h 199"/>
                <a:gd name="T56" fmla="*/ 38 w 114"/>
                <a:gd name="T57" fmla="*/ 199 h 199"/>
                <a:gd name="T58" fmla="*/ 39 w 114"/>
                <a:gd name="T59" fmla="*/ 199 h 199"/>
                <a:gd name="T60" fmla="*/ 39 w 114"/>
                <a:gd name="T61" fmla="*/ 199 h 199"/>
                <a:gd name="T62" fmla="*/ 114 w 114"/>
                <a:gd name="T63" fmla="*/ 124 h 199"/>
                <a:gd name="T64" fmla="*/ 77 w 114"/>
                <a:gd name="T65" fmla="*/ 60 h 199"/>
                <a:gd name="T66" fmla="*/ 72 w 114"/>
                <a:gd name="T67" fmla="*/ 57 h 199"/>
                <a:gd name="T68" fmla="*/ 66 w 114"/>
                <a:gd name="T69" fmla="*/ 42 h 199"/>
                <a:gd name="T70" fmla="*/ 0 w 114"/>
                <a:gd name="T7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99">
                  <a:moveTo>
                    <a:pt x="0" y="0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7" y="197"/>
                    <a:pt x="26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9" y="199"/>
                    <a:pt x="39" y="199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80" y="199"/>
                    <a:pt x="114" y="166"/>
                    <a:pt x="114" y="124"/>
                  </a:cubicBezTo>
                  <a:cubicBezTo>
                    <a:pt x="114" y="97"/>
                    <a:pt x="99" y="73"/>
                    <a:pt x="77" y="60"/>
                  </a:cubicBezTo>
                  <a:cubicBezTo>
                    <a:pt x="76" y="59"/>
                    <a:pt x="74" y="58"/>
                    <a:pt x="72" y="57"/>
                  </a:cubicBezTo>
                  <a:cubicBezTo>
                    <a:pt x="70" y="52"/>
                    <a:pt x="69" y="47"/>
                    <a:pt x="66" y="42"/>
                  </a:cubicBezTo>
                  <a:cubicBezTo>
                    <a:pt x="54" y="17"/>
                    <a:pt x="29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 95"/>
            <p:cNvSpPr>
              <a:spLocks/>
            </p:cNvSpPr>
            <p:nvPr/>
          </p:nvSpPr>
          <p:spPr bwMode="auto">
            <a:xfrm>
              <a:off x="6659673" y="6022720"/>
              <a:ext cx="177872" cy="600023"/>
            </a:xfrm>
            <a:custGeom>
              <a:avLst/>
              <a:gdLst>
                <a:gd name="T0" fmla="*/ 0 w 75"/>
                <a:gd name="T1" fmla="*/ 0 h 253"/>
                <a:gd name="T2" fmla="*/ 0 w 75"/>
                <a:gd name="T3" fmla="*/ 253 h 253"/>
                <a:gd name="T4" fmla="*/ 21 w 75"/>
                <a:gd name="T5" fmla="*/ 253 h 253"/>
                <a:gd name="T6" fmla="*/ 14 w 75"/>
                <a:gd name="T7" fmla="*/ 133 h 253"/>
                <a:gd name="T8" fmla="*/ 14 w 75"/>
                <a:gd name="T9" fmla="*/ 120 h 253"/>
                <a:gd name="T10" fmla="*/ 75 w 75"/>
                <a:gd name="T11" fmla="*/ 43 h 253"/>
                <a:gd name="T12" fmla="*/ 9 w 75"/>
                <a:gd name="T13" fmla="*/ 84 h 253"/>
                <a:gd name="T14" fmla="*/ 0 w 75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253">
                  <a:moveTo>
                    <a:pt x="0" y="0"/>
                  </a:moveTo>
                  <a:lnTo>
                    <a:pt x="0" y="253"/>
                  </a:lnTo>
                  <a:lnTo>
                    <a:pt x="21" y="253"/>
                  </a:lnTo>
                  <a:lnTo>
                    <a:pt x="14" y="133"/>
                  </a:lnTo>
                  <a:lnTo>
                    <a:pt x="14" y="120"/>
                  </a:lnTo>
                  <a:lnTo>
                    <a:pt x="75" y="43"/>
                  </a:lnTo>
                  <a:lnTo>
                    <a:pt x="9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 flipH="1">
            <a:off x="7805457" y="3731671"/>
            <a:ext cx="1242094" cy="3059921"/>
            <a:chOff x="992204" y="1036691"/>
            <a:chExt cx="1105180" cy="2041976"/>
          </a:xfrm>
        </p:grpSpPr>
        <p:sp>
          <p:nvSpPr>
            <p:cNvPr id="182" name="Freeform 128"/>
            <p:cNvSpPr>
              <a:spLocks/>
            </p:cNvSpPr>
            <p:nvPr/>
          </p:nvSpPr>
          <p:spPr bwMode="auto">
            <a:xfrm>
              <a:off x="992204" y="1036691"/>
              <a:ext cx="1105180" cy="1472784"/>
            </a:xfrm>
            <a:custGeom>
              <a:avLst/>
              <a:gdLst>
                <a:gd name="T0" fmla="*/ 466 w 466"/>
                <a:gd name="T1" fmla="*/ 621 h 621"/>
                <a:gd name="T2" fmla="*/ 347 w 466"/>
                <a:gd name="T3" fmla="*/ 381 h 621"/>
                <a:gd name="T4" fmla="*/ 423 w 466"/>
                <a:gd name="T5" fmla="*/ 381 h 621"/>
                <a:gd name="T6" fmla="*/ 297 w 466"/>
                <a:gd name="T7" fmla="*/ 171 h 621"/>
                <a:gd name="T8" fmla="*/ 365 w 466"/>
                <a:gd name="T9" fmla="*/ 171 h 621"/>
                <a:gd name="T10" fmla="*/ 239 w 466"/>
                <a:gd name="T11" fmla="*/ 7 h 621"/>
                <a:gd name="T12" fmla="*/ 232 w 466"/>
                <a:gd name="T13" fmla="*/ 0 h 621"/>
                <a:gd name="T14" fmla="*/ 227 w 466"/>
                <a:gd name="T15" fmla="*/ 7 h 621"/>
                <a:gd name="T16" fmla="*/ 101 w 466"/>
                <a:gd name="T17" fmla="*/ 171 h 621"/>
                <a:gd name="T18" fmla="*/ 168 w 466"/>
                <a:gd name="T19" fmla="*/ 171 h 621"/>
                <a:gd name="T20" fmla="*/ 42 w 466"/>
                <a:gd name="T21" fmla="*/ 381 h 621"/>
                <a:gd name="T22" fmla="*/ 118 w 466"/>
                <a:gd name="T23" fmla="*/ 381 h 621"/>
                <a:gd name="T24" fmla="*/ 0 w 466"/>
                <a:gd name="T25" fmla="*/ 621 h 621"/>
                <a:gd name="T26" fmla="*/ 232 w 466"/>
                <a:gd name="T27" fmla="*/ 621 h 621"/>
                <a:gd name="T28" fmla="*/ 232 w 466"/>
                <a:gd name="T29" fmla="*/ 604 h 621"/>
                <a:gd name="T30" fmla="*/ 232 w 466"/>
                <a:gd name="T31" fmla="*/ 621 h 621"/>
                <a:gd name="T32" fmla="*/ 466 w 466"/>
                <a:gd name="T33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6" h="621">
                  <a:moveTo>
                    <a:pt x="466" y="621"/>
                  </a:moveTo>
                  <a:lnTo>
                    <a:pt x="347" y="381"/>
                  </a:lnTo>
                  <a:lnTo>
                    <a:pt x="423" y="381"/>
                  </a:lnTo>
                  <a:lnTo>
                    <a:pt x="297" y="171"/>
                  </a:lnTo>
                  <a:lnTo>
                    <a:pt x="365" y="171"/>
                  </a:lnTo>
                  <a:lnTo>
                    <a:pt x="239" y="7"/>
                  </a:lnTo>
                  <a:lnTo>
                    <a:pt x="232" y="0"/>
                  </a:lnTo>
                  <a:lnTo>
                    <a:pt x="227" y="7"/>
                  </a:lnTo>
                  <a:lnTo>
                    <a:pt x="101" y="171"/>
                  </a:lnTo>
                  <a:lnTo>
                    <a:pt x="168" y="171"/>
                  </a:lnTo>
                  <a:lnTo>
                    <a:pt x="42" y="381"/>
                  </a:lnTo>
                  <a:lnTo>
                    <a:pt x="118" y="381"/>
                  </a:lnTo>
                  <a:lnTo>
                    <a:pt x="0" y="621"/>
                  </a:lnTo>
                  <a:lnTo>
                    <a:pt x="232" y="621"/>
                  </a:lnTo>
                  <a:lnTo>
                    <a:pt x="232" y="604"/>
                  </a:lnTo>
                  <a:lnTo>
                    <a:pt x="232" y="621"/>
                  </a:lnTo>
                  <a:lnTo>
                    <a:pt x="466" y="62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30"/>
            <p:cNvSpPr>
              <a:spLocks/>
            </p:cNvSpPr>
            <p:nvPr/>
          </p:nvSpPr>
          <p:spPr bwMode="auto">
            <a:xfrm>
              <a:off x="1319489" y="2137129"/>
              <a:ext cx="450610" cy="941538"/>
            </a:xfrm>
            <a:custGeom>
              <a:avLst/>
              <a:gdLst>
                <a:gd name="T0" fmla="*/ 44 w 190"/>
                <a:gd name="T1" fmla="*/ 397 h 397"/>
                <a:gd name="T2" fmla="*/ 142 w 190"/>
                <a:gd name="T3" fmla="*/ 397 h 397"/>
                <a:gd name="T4" fmla="*/ 126 w 190"/>
                <a:gd name="T5" fmla="*/ 150 h 397"/>
                <a:gd name="T6" fmla="*/ 190 w 190"/>
                <a:gd name="T7" fmla="*/ 69 h 397"/>
                <a:gd name="T8" fmla="*/ 119 w 190"/>
                <a:gd name="T9" fmla="*/ 116 h 397"/>
                <a:gd name="T10" fmla="*/ 96 w 190"/>
                <a:gd name="T11" fmla="*/ 0 h 397"/>
                <a:gd name="T12" fmla="*/ 71 w 190"/>
                <a:gd name="T13" fmla="*/ 116 h 397"/>
                <a:gd name="T14" fmla="*/ 0 w 190"/>
                <a:gd name="T15" fmla="*/ 69 h 397"/>
                <a:gd name="T16" fmla="*/ 62 w 190"/>
                <a:gd name="T17" fmla="*/ 150 h 397"/>
                <a:gd name="T18" fmla="*/ 44 w 190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397">
                  <a:moveTo>
                    <a:pt x="44" y="397"/>
                  </a:moveTo>
                  <a:lnTo>
                    <a:pt x="142" y="397"/>
                  </a:lnTo>
                  <a:lnTo>
                    <a:pt x="126" y="150"/>
                  </a:lnTo>
                  <a:lnTo>
                    <a:pt x="190" y="69"/>
                  </a:lnTo>
                  <a:lnTo>
                    <a:pt x="119" y="116"/>
                  </a:lnTo>
                  <a:lnTo>
                    <a:pt x="96" y="0"/>
                  </a:lnTo>
                  <a:lnTo>
                    <a:pt x="71" y="116"/>
                  </a:lnTo>
                  <a:lnTo>
                    <a:pt x="0" y="69"/>
                  </a:lnTo>
                  <a:lnTo>
                    <a:pt x="62" y="150"/>
                  </a:lnTo>
                  <a:lnTo>
                    <a:pt x="44" y="3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44"/>
            <p:cNvSpPr>
              <a:spLocks/>
            </p:cNvSpPr>
            <p:nvPr/>
          </p:nvSpPr>
          <p:spPr bwMode="auto">
            <a:xfrm>
              <a:off x="1547166" y="1046178"/>
              <a:ext cx="545475" cy="1463297"/>
            </a:xfrm>
            <a:custGeom>
              <a:avLst/>
              <a:gdLst>
                <a:gd name="T0" fmla="*/ 1 w 230"/>
                <a:gd name="T1" fmla="*/ 0 h 617"/>
                <a:gd name="T2" fmla="*/ 0 w 230"/>
                <a:gd name="T3" fmla="*/ 463 h 617"/>
                <a:gd name="T4" fmla="*/ 23 w 230"/>
                <a:gd name="T5" fmla="*/ 576 h 617"/>
                <a:gd name="T6" fmla="*/ 94 w 230"/>
                <a:gd name="T7" fmla="*/ 529 h 617"/>
                <a:gd name="T8" fmla="*/ 30 w 230"/>
                <a:gd name="T9" fmla="*/ 610 h 617"/>
                <a:gd name="T10" fmla="*/ 32 w 230"/>
                <a:gd name="T11" fmla="*/ 617 h 617"/>
                <a:gd name="T12" fmla="*/ 32 w 230"/>
                <a:gd name="T13" fmla="*/ 617 h 617"/>
                <a:gd name="T14" fmla="*/ 32 w 230"/>
                <a:gd name="T15" fmla="*/ 615 h 617"/>
                <a:gd name="T16" fmla="*/ 230 w 230"/>
                <a:gd name="T17" fmla="*/ 615 h 617"/>
                <a:gd name="T18" fmla="*/ 136 w 230"/>
                <a:gd name="T19" fmla="*/ 426 h 617"/>
                <a:gd name="T20" fmla="*/ 115 w 230"/>
                <a:gd name="T21" fmla="*/ 383 h 617"/>
                <a:gd name="T22" fmla="*/ 113 w 230"/>
                <a:gd name="T23" fmla="*/ 377 h 617"/>
                <a:gd name="T24" fmla="*/ 113 w 230"/>
                <a:gd name="T25" fmla="*/ 377 h 617"/>
                <a:gd name="T26" fmla="*/ 113 w 230"/>
                <a:gd name="T27" fmla="*/ 375 h 617"/>
                <a:gd name="T28" fmla="*/ 188 w 230"/>
                <a:gd name="T29" fmla="*/ 375 h 617"/>
                <a:gd name="T30" fmla="*/ 177 w 230"/>
                <a:gd name="T31" fmla="*/ 358 h 617"/>
                <a:gd name="T32" fmla="*/ 154 w 230"/>
                <a:gd name="T33" fmla="*/ 317 h 617"/>
                <a:gd name="T34" fmla="*/ 152 w 230"/>
                <a:gd name="T35" fmla="*/ 315 h 617"/>
                <a:gd name="T36" fmla="*/ 115 w 230"/>
                <a:gd name="T37" fmla="*/ 251 h 617"/>
                <a:gd name="T38" fmla="*/ 63 w 230"/>
                <a:gd name="T39" fmla="*/ 167 h 617"/>
                <a:gd name="T40" fmla="*/ 65 w 230"/>
                <a:gd name="T41" fmla="*/ 167 h 617"/>
                <a:gd name="T42" fmla="*/ 65 w 230"/>
                <a:gd name="T43" fmla="*/ 167 h 617"/>
                <a:gd name="T44" fmla="*/ 102 w 230"/>
                <a:gd name="T45" fmla="*/ 167 h 617"/>
                <a:gd name="T46" fmla="*/ 131 w 230"/>
                <a:gd name="T47" fmla="*/ 167 h 617"/>
                <a:gd name="T48" fmla="*/ 5 w 230"/>
                <a:gd name="T49" fmla="*/ 3 h 617"/>
                <a:gd name="T50" fmla="*/ 1 w 230"/>
                <a:gd name="T5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617">
                  <a:moveTo>
                    <a:pt x="1" y="0"/>
                  </a:moveTo>
                  <a:lnTo>
                    <a:pt x="0" y="463"/>
                  </a:lnTo>
                  <a:lnTo>
                    <a:pt x="23" y="576"/>
                  </a:lnTo>
                  <a:lnTo>
                    <a:pt x="94" y="529"/>
                  </a:lnTo>
                  <a:lnTo>
                    <a:pt x="30" y="610"/>
                  </a:lnTo>
                  <a:lnTo>
                    <a:pt x="32" y="617"/>
                  </a:lnTo>
                  <a:lnTo>
                    <a:pt x="32" y="617"/>
                  </a:lnTo>
                  <a:lnTo>
                    <a:pt x="32" y="615"/>
                  </a:lnTo>
                  <a:lnTo>
                    <a:pt x="230" y="615"/>
                  </a:lnTo>
                  <a:lnTo>
                    <a:pt x="136" y="426"/>
                  </a:lnTo>
                  <a:lnTo>
                    <a:pt x="115" y="383"/>
                  </a:lnTo>
                  <a:lnTo>
                    <a:pt x="113" y="377"/>
                  </a:lnTo>
                  <a:lnTo>
                    <a:pt x="113" y="377"/>
                  </a:lnTo>
                  <a:lnTo>
                    <a:pt x="113" y="375"/>
                  </a:lnTo>
                  <a:lnTo>
                    <a:pt x="188" y="375"/>
                  </a:lnTo>
                  <a:lnTo>
                    <a:pt x="177" y="358"/>
                  </a:lnTo>
                  <a:lnTo>
                    <a:pt x="154" y="317"/>
                  </a:lnTo>
                  <a:lnTo>
                    <a:pt x="152" y="315"/>
                  </a:lnTo>
                  <a:lnTo>
                    <a:pt x="115" y="251"/>
                  </a:lnTo>
                  <a:lnTo>
                    <a:pt x="63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102" y="167"/>
                  </a:lnTo>
                  <a:lnTo>
                    <a:pt x="131" y="167"/>
                  </a:lnTo>
                  <a:lnTo>
                    <a:pt x="5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46"/>
            <p:cNvSpPr>
              <a:spLocks/>
            </p:cNvSpPr>
            <p:nvPr/>
          </p:nvSpPr>
          <p:spPr bwMode="auto">
            <a:xfrm>
              <a:off x="1547166" y="2144243"/>
              <a:ext cx="222933" cy="934423"/>
            </a:xfrm>
            <a:custGeom>
              <a:avLst/>
              <a:gdLst>
                <a:gd name="T0" fmla="*/ 0 w 94"/>
                <a:gd name="T1" fmla="*/ 0 h 394"/>
                <a:gd name="T2" fmla="*/ 0 w 94"/>
                <a:gd name="T3" fmla="*/ 394 h 394"/>
                <a:gd name="T4" fmla="*/ 46 w 94"/>
                <a:gd name="T5" fmla="*/ 394 h 394"/>
                <a:gd name="T6" fmla="*/ 32 w 94"/>
                <a:gd name="T7" fmla="*/ 154 h 394"/>
                <a:gd name="T8" fmla="*/ 30 w 94"/>
                <a:gd name="T9" fmla="*/ 147 h 394"/>
                <a:gd name="T10" fmla="*/ 94 w 94"/>
                <a:gd name="T11" fmla="*/ 66 h 394"/>
                <a:gd name="T12" fmla="*/ 23 w 94"/>
                <a:gd name="T13" fmla="*/ 113 h 394"/>
                <a:gd name="T14" fmla="*/ 0 w 94"/>
                <a:gd name="T1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394">
                  <a:moveTo>
                    <a:pt x="0" y="0"/>
                  </a:moveTo>
                  <a:lnTo>
                    <a:pt x="0" y="394"/>
                  </a:lnTo>
                  <a:lnTo>
                    <a:pt x="46" y="394"/>
                  </a:lnTo>
                  <a:lnTo>
                    <a:pt x="32" y="154"/>
                  </a:lnTo>
                  <a:lnTo>
                    <a:pt x="30" y="147"/>
                  </a:lnTo>
                  <a:lnTo>
                    <a:pt x="94" y="66"/>
                  </a:lnTo>
                  <a:lnTo>
                    <a:pt x="23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5394888" y="4843881"/>
            <a:ext cx="950164" cy="1929123"/>
            <a:chOff x="6109556" y="1810070"/>
            <a:chExt cx="1043518" cy="1588994"/>
          </a:xfrm>
        </p:grpSpPr>
        <p:sp>
          <p:nvSpPr>
            <p:cNvPr id="187" name="Freeform 80"/>
            <p:cNvSpPr>
              <a:spLocks/>
            </p:cNvSpPr>
            <p:nvPr/>
          </p:nvSpPr>
          <p:spPr bwMode="auto">
            <a:xfrm>
              <a:off x="6109556" y="1810070"/>
              <a:ext cx="1043518" cy="1100437"/>
            </a:xfrm>
            <a:custGeom>
              <a:avLst/>
              <a:gdLst>
                <a:gd name="T0" fmla="*/ 181 w 248"/>
                <a:gd name="T1" fmla="*/ 80 h 247"/>
                <a:gd name="T2" fmla="*/ 124 w 248"/>
                <a:gd name="T3" fmla="*/ 0 h 247"/>
                <a:gd name="T4" fmla="*/ 68 w 248"/>
                <a:gd name="T5" fmla="*/ 80 h 247"/>
                <a:gd name="T6" fmla="*/ 123 w 248"/>
                <a:gd name="T7" fmla="*/ 247 h 247"/>
                <a:gd name="T8" fmla="*/ 123 w 248"/>
                <a:gd name="T9" fmla="*/ 247 h 247"/>
                <a:gd name="T10" fmla="*/ 125 w 248"/>
                <a:gd name="T11" fmla="*/ 247 h 247"/>
                <a:gd name="T12" fmla="*/ 127 w 248"/>
                <a:gd name="T13" fmla="*/ 247 h 247"/>
                <a:gd name="T14" fmla="*/ 127 w 248"/>
                <a:gd name="T15" fmla="*/ 247 h 247"/>
                <a:gd name="T16" fmla="*/ 181 w 248"/>
                <a:gd name="T17" fmla="*/ 8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247">
                  <a:moveTo>
                    <a:pt x="181" y="80"/>
                  </a:moveTo>
                  <a:cubicBezTo>
                    <a:pt x="153" y="35"/>
                    <a:pt x="124" y="0"/>
                    <a:pt x="124" y="0"/>
                  </a:cubicBezTo>
                  <a:cubicBezTo>
                    <a:pt x="124" y="0"/>
                    <a:pt x="98" y="36"/>
                    <a:pt x="68" y="80"/>
                  </a:cubicBezTo>
                  <a:cubicBezTo>
                    <a:pt x="0" y="182"/>
                    <a:pt x="75" y="243"/>
                    <a:pt x="123" y="247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3" y="247"/>
                    <a:pt x="124" y="247"/>
                    <a:pt x="125" y="247"/>
                  </a:cubicBezTo>
                  <a:cubicBezTo>
                    <a:pt x="126" y="247"/>
                    <a:pt x="123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71" y="243"/>
                    <a:pt x="248" y="189"/>
                    <a:pt x="181" y="8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1"/>
            <p:cNvSpPr>
              <a:spLocks/>
            </p:cNvSpPr>
            <p:nvPr/>
          </p:nvSpPr>
          <p:spPr bwMode="auto">
            <a:xfrm>
              <a:off x="6451071" y="2417208"/>
              <a:ext cx="360488" cy="981856"/>
            </a:xfrm>
            <a:custGeom>
              <a:avLst/>
              <a:gdLst>
                <a:gd name="T0" fmla="*/ 152 w 152"/>
                <a:gd name="T1" fmla="*/ 65 h 414"/>
                <a:gd name="T2" fmla="*/ 87 w 152"/>
                <a:gd name="T3" fmla="*/ 105 h 414"/>
                <a:gd name="T4" fmla="*/ 76 w 152"/>
                <a:gd name="T5" fmla="*/ 0 h 414"/>
                <a:gd name="T6" fmla="*/ 65 w 152"/>
                <a:gd name="T7" fmla="*/ 105 h 414"/>
                <a:gd name="T8" fmla="*/ 0 w 152"/>
                <a:gd name="T9" fmla="*/ 65 h 414"/>
                <a:gd name="T10" fmla="*/ 60 w 152"/>
                <a:gd name="T11" fmla="*/ 139 h 414"/>
                <a:gd name="T12" fmla="*/ 44 w 152"/>
                <a:gd name="T13" fmla="*/ 414 h 414"/>
                <a:gd name="T14" fmla="*/ 112 w 152"/>
                <a:gd name="T15" fmla="*/ 414 h 414"/>
                <a:gd name="T16" fmla="*/ 92 w 152"/>
                <a:gd name="T17" fmla="*/ 139 h 414"/>
                <a:gd name="T18" fmla="*/ 152 w 152"/>
                <a:gd name="T19" fmla="*/ 6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414">
                  <a:moveTo>
                    <a:pt x="152" y="65"/>
                  </a:moveTo>
                  <a:lnTo>
                    <a:pt x="87" y="105"/>
                  </a:lnTo>
                  <a:lnTo>
                    <a:pt x="76" y="0"/>
                  </a:lnTo>
                  <a:lnTo>
                    <a:pt x="65" y="105"/>
                  </a:lnTo>
                  <a:lnTo>
                    <a:pt x="0" y="65"/>
                  </a:lnTo>
                  <a:lnTo>
                    <a:pt x="60" y="139"/>
                  </a:lnTo>
                  <a:lnTo>
                    <a:pt x="44" y="414"/>
                  </a:lnTo>
                  <a:lnTo>
                    <a:pt x="112" y="414"/>
                  </a:lnTo>
                  <a:lnTo>
                    <a:pt x="92" y="139"/>
                  </a:lnTo>
                  <a:lnTo>
                    <a:pt x="152" y="65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7"/>
            <p:cNvSpPr>
              <a:spLocks/>
            </p:cNvSpPr>
            <p:nvPr/>
          </p:nvSpPr>
          <p:spPr bwMode="auto">
            <a:xfrm>
              <a:off x="6631315" y="1814813"/>
              <a:ext cx="455353" cy="1090951"/>
            </a:xfrm>
            <a:custGeom>
              <a:avLst/>
              <a:gdLst>
                <a:gd name="T0" fmla="*/ 0 w 108"/>
                <a:gd name="T1" fmla="*/ 0 h 245"/>
                <a:gd name="T2" fmla="*/ 0 w 108"/>
                <a:gd name="T3" fmla="*/ 0 h 245"/>
                <a:gd name="T4" fmla="*/ 0 w 108"/>
                <a:gd name="T5" fmla="*/ 136 h 245"/>
                <a:gd name="T6" fmla="*/ 6 w 108"/>
                <a:gd name="T7" fmla="*/ 191 h 245"/>
                <a:gd name="T8" fmla="*/ 43 w 108"/>
                <a:gd name="T9" fmla="*/ 170 h 245"/>
                <a:gd name="T10" fmla="*/ 9 w 108"/>
                <a:gd name="T11" fmla="*/ 209 h 245"/>
                <a:gd name="T12" fmla="*/ 11 w 108"/>
                <a:gd name="T13" fmla="*/ 245 h 245"/>
                <a:gd name="T14" fmla="*/ 32 w 108"/>
                <a:gd name="T15" fmla="*/ 237 h 245"/>
                <a:gd name="T16" fmla="*/ 37 w 108"/>
                <a:gd name="T17" fmla="*/ 235 h 245"/>
                <a:gd name="T18" fmla="*/ 57 w 108"/>
                <a:gd name="T19" fmla="*/ 79 h 245"/>
                <a:gd name="T20" fmla="*/ 0 w 108"/>
                <a:gd name="T2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2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8" y="243"/>
                    <a:pt x="25" y="241"/>
                    <a:pt x="32" y="237"/>
                  </a:cubicBezTo>
                  <a:cubicBezTo>
                    <a:pt x="34" y="237"/>
                    <a:pt x="35" y="236"/>
                    <a:pt x="37" y="235"/>
                  </a:cubicBezTo>
                  <a:cubicBezTo>
                    <a:pt x="75" y="214"/>
                    <a:pt x="108" y="163"/>
                    <a:pt x="57" y="79"/>
                  </a:cubicBezTo>
                  <a:cubicBezTo>
                    <a:pt x="30" y="35"/>
                    <a:pt x="2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8"/>
            <p:cNvSpPr>
              <a:spLocks/>
            </p:cNvSpPr>
            <p:nvPr/>
          </p:nvSpPr>
          <p:spPr bwMode="auto">
            <a:xfrm>
              <a:off x="6631315" y="2419579"/>
              <a:ext cx="180244" cy="979484"/>
            </a:xfrm>
            <a:custGeom>
              <a:avLst/>
              <a:gdLst>
                <a:gd name="T0" fmla="*/ 0 w 43"/>
                <a:gd name="T1" fmla="*/ 0 h 220"/>
                <a:gd name="T2" fmla="*/ 0 w 43"/>
                <a:gd name="T3" fmla="*/ 220 h 220"/>
                <a:gd name="T4" fmla="*/ 20 w 43"/>
                <a:gd name="T5" fmla="*/ 220 h 220"/>
                <a:gd name="T6" fmla="*/ 9 w 43"/>
                <a:gd name="T7" fmla="*/ 109 h 220"/>
                <a:gd name="T8" fmla="*/ 11 w 43"/>
                <a:gd name="T9" fmla="*/ 109 h 220"/>
                <a:gd name="T10" fmla="*/ 11 w 43"/>
                <a:gd name="T11" fmla="*/ 109 h 220"/>
                <a:gd name="T12" fmla="*/ 9 w 43"/>
                <a:gd name="T13" fmla="*/ 73 h 220"/>
                <a:gd name="T14" fmla="*/ 43 w 43"/>
                <a:gd name="T15" fmla="*/ 34 h 220"/>
                <a:gd name="T16" fmla="*/ 6 w 43"/>
                <a:gd name="T17" fmla="*/ 55 h 220"/>
                <a:gd name="T18" fmla="*/ 0 w 43"/>
                <a:gd name="T1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20">
                  <a:moveTo>
                    <a:pt x="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1" y="109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7255793" y="4574121"/>
            <a:ext cx="546930" cy="2257540"/>
            <a:chOff x="6996444" y="4561795"/>
            <a:chExt cx="668800" cy="2070435"/>
          </a:xfrm>
        </p:grpSpPr>
        <p:sp>
          <p:nvSpPr>
            <p:cNvPr id="192" name="Oval 233"/>
            <p:cNvSpPr>
              <a:spLocks noChangeArrowheads="1"/>
            </p:cNvSpPr>
            <p:nvPr/>
          </p:nvSpPr>
          <p:spPr bwMode="auto">
            <a:xfrm>
              <a:off x="6996444" y="4561795"/>
              <a:ext cx="668800" cy="1304398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34"/>
            <p:cNvSpPr>
              <a:spLocks/>
            </p:cNvSpPr>
            <p:nvPr/>
          </p:nvSpPr>
          <p:spPr bwMode="auto">
            <a:xfrm>
              <a:off x="7273925" y="5323089"/>
              <a:ext cx="125696" cy="1309141"/>
            </a:xfrm>
            <a:custGeom>
              <a:avLst/>
              <a:gdLst>
                <a:gd name="T0" fmla="*/ 19 w 53"/>
                <a:gd name="T1" fmla="*/ 0 h 552"/>
                <a:gd name="T2" fmla="*/ 0 w 53"/>
                <a:gd name="T3" fmla="*/ 552 h 552"/>
                <a:gd name="T4" fmla="*/ 53 w 53"/>
                <a:gd name="T5" fmla="*/ 552 h 552"/>
                <a:gd name="T6" fmla="*/ 19 w 53"/>
                <a:gd name="T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52">
                  <a:moveTo>
                    <a:pt x="19" y="0"/>
                  </a:moveTo>
                  <a:lnTo>
                    <a:pt x="0" y="552"/>
                  </a:lnTo>
                  <a:lnTo>
                    <a:pt x="53" y="5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37"/>
            <p:cNvSpPr>
              <a:spLocks/>
            </p:cNvSpPr>
            <p:nvPr/>
          </p:nvSpPr>
          <p:spPr bwMode="auto">
            <a:xfrm>
              <a:off x="7333216" y="4561795"/>
              <a:ext cx="332028" cy="1304398"/>
            </a:xfrm>
            <a:custGeom>
              <a:avLst/>
              <a:gdLst>
                <a:gd name="T0" fmla="*/ 0 w 79"/>
                <a:gd name="T1" fmla="*/ 217 h 293"/>
                <a:gd name="T2" fmla="*/ 79 w 79"/>
                <a:gd name="T3" fmla="*/ 155 h 293"/>
                <a:gd name="T4" fmla="*/ 79 w 79"/>
                <a:gd name="T5" fmla="*/ 155 h 293"/>
                <a:gd name="T6" fmla="*/ 79 w 79"/>
                <a:gd name="T7" fmla="*/ 152 h 293"/>
                <a:gd name="T8" fmla="*/ 79 w 79"/>
                <a:gd name="T9" fmla="*/ 152 h 293"/>
                <a:gd name="T10" fmla="*/ 79 w 79"/>
                <a:gd name="T11" fmla="*/ 151 h 293"/>
                <a:gd name="T12" fmla="*/ 79 w 79"/>
                <a:gd name="T13" fmla="*/ 151 h 293"/>
                <a:gd name="T14" fmla="*/ 79 w 79"/>
                <a:gd name="T15" fmla="*/ 151 h 293"/>
                <a:gd name="T16" fmla="*/ 79 w 79"/>
                <a:gd name="T17" fmla="*/ 151 h 293"/>
                <a:gd name="T18" fmla="*/ 79 w 79"/>
                <a:gd name="T19" fmla="*/ 151 h 293"/>
                <a:gd name="T20" fmla="*/ 79 w 79"/>
                <a:gd name="T21" fmla="*/ 150 h 293"/>
                <a:gd name="T22" fmla="*/ 79 w 79"/>
                <a:gd name="T23" fmla="*/ 150 h 293"/>
                <a:gd name="T24" fmla="*/ 79 w 79"/>
                <a:gd name="T25" fmla="*/ 150 h 293"/>
                <a:gd name="T26" fmla="*/ 79 w 79"/>
                <a:gd name="T27" fmla="*/ 150 h 293"/>
                <a:gd name="T28" fmla="*/ 79 w 79"/>
                <a:gd name="T29" fmla="*/ 149 h 293"/>
                <a:gd name="T30" fmla="*/ 79 w 79"/>
                <a:gd name="T31" fmla="*/ 149 h 293"/>
                <a:gd name="T32" fmla="*/ 79 w 79"/>
                <a:gd name="T33" fmla="*/ 149 h 293"/>
                <a:gd name="T34" fmla="*/ 79 w 79"/>
                <a:gd name="T35" fmla="*/ 149 h 293"/>
                <a:gd name="T36" fmla="*/ 79 w 79"/>
                <a:gd name="T37" fmla="*/ 149 h 293"/>
                <a:gd name="T38" fmla="*/ 79 w 79"/>
                <a:gd name="T39" fmla="*/ 148 h 293"/>
                <a:gd name="T40" fmla="*/ 79 w 79"/>
                <a:gd name="T41" fmla="*/ 148 h 293"/>
                <a:gd name="T42" fmla="*/ 79 w 79"/>
                <a:gd name="T43" fmla="*/ 148 h 293"/>
                <a:gd name="T44" fmla="*/ 79 w 79"/>
                <a:gd name="T45" fmla="*/ 148 h 293"/>
                <a:gd name="T46" fmla="*/ 79 w 79"/>
                <a:gd name="T47" fmla="*/ 147 h 293"/>
                <a:gd name="T48" fmla="*/ 79 w 79"/>
                <a:gd name="T49" fmla="*/ 147 h 293"/>
                <a:gd name="T50" fmla="*/ 79 w 79"/>
                <a:gd name="T51" fmla="*/ 147 h 293"/>
                <a:gd name="T52" fmla="*/ 79 w 79"/>
                <a:gd name="T53" fmla="*/ 147 h 293"/>
                <a:gd name="T54" fmla="*/ 79 w 79"/>
                <a:gd name="T55" fmla="*/ 145 h 293"/>
                <a:gd name="T56" fmla="*/ 79 w 79"/>
                <a:gd name="T57" fmla="*/ 145 h 293"/>
                <a:gd name="T58" fmla="*/ 79 w 79"/>
                <a:gd name="T59" fmla="*/ 144 h 293"/>
                <a:gd name="T60" fmla="*/ 79 w 79"/>
                <a:gd name="T61" fmla="*/ 144 h 293"/>
                <a:gd name="T62" fmla="*/ 79 w 79"/>
                <a:gd name="T63" fmla="*/ 143 h 293"/>
                <a:gd name="T64" fmla="*/ 79 w 79"/>
                <a:gd name="T65" fmla="*/ 142 h 293"/>
                <a:gd name="T66" fmla="*/ 60 w 79"/>
                <a:gd name="T67" fmla="*/ 50 h 293"/>
                <a:gd name="T68" fmla="*/ 60 w 79"/>
                <a:gd name="T69" fmla="*/ 50 h 293"/>
                <a:gd name="T70" fmla="*/ 59 w 79"/>
                <a:gd name="T71" fmla="*/ 50 h 293"/>
                <a:gd name="T72" fmla="*/ 59 w 79"/>
                <a:gd name="T73" fmla="*/ 50 h 293"/>
                <a:gd name="T74" fmla="*/ 59 w 79"/>
                <a:gd name="T75" fmla="*/ 49 h 293"/>
                <a:gd name="T76" fmla="*/ 59 w 79"/>
                <a:gd name="T77" fmla="*/ 49 h 293"/>
                <a:gd name="T78" fmla="*/ 59 w 79"/>
                <a:gd name="T79" fmla="*/ 49 h 293"/>
                <a:gd name="T80" fmla="*/ 59 w 79"/>
                <a:gd name="T81" fmla="*/ 49 h 293"/>
                <a:gd name="T82" fmla="*/ 59 w 79"/>
                <a:gd name="T83" fmla="*/ 49 h 293"/>
                <a:gd name="T84" fmla="*/ 59 w 79"/>
                <a:gd name="T85" fmla="*/ 49 h 293"/>
                <a:gd name="T86" fmla="*/ 59 w 79"/>
                <a:gd name="T87" fmla="*/ 48 h 293"/>
                <a:gd name="T88" fmla="*/ 59 w 79"/>
                <a:gd name="T89" fmla="*/ 48 h 293"/>
                <a:gd name="T90" fmla="*/ 59 w 79"/>
                <a:gd name="T91" fmla="*/ 48 h 293"/>
                <a:gd name="T92" fmla="*/ 59 w 79"/>
                <a:gd name="T93" fmla="*/ 48 h 293"/>
                <a:gd name="T94" fmla="*/ 0 w 79"/>
                <a:gd name="T9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293">
                  <a:moveTo>
                    <a:pt x="0" y="0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45" y="288"/>
                    <a:pt x="77" y="229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4"/>
                    <a:pt x="79" y="153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6"/>
                    <a:pt x="79" y="146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9" y="143"/>
                    <a:pt x="79" y="143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07"/>
                    <a:pt x="71" y="75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44" y="19"/>
                    <a:pt x="23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38"/>
            <p:cNvSpPr>
              <a:spLocks/>
            </p:cNvSpPr>
            <p:nvPr/>
          </p:nvSpPr>
          <p:spPr bwMode="auto">
            <a:xfrm>
              <a:off x="7333216" y="5527049"/>
              <a:ext cx="66406" cy="1105181"/>
            </a:xfrm>
            <a:custGeom>
              <a:avLst/>
              <a:gdLst>
                <a:gd name="T0" fmla="*/ 0 w 28"/>
                <a:gd name="T1" fmla="*/ 0 h 466"/>
                <a:gd name="T2" fmla="*/ 0 w 28"/>
                <a:gd name="T3" fmla="*/ 466 h 466"/>
                <a:gd name="T4" fmla="*/ 28 w 28"/>
                <a:gd name="T5" fmla="*/ 466 h 466"/>
                <a:gd name="T6" fmla="*/ 9 w 28"/>
                <a:gd name="T7" fmla="*/ 143 h 466"/>
                <a:gd name="T8" fmla="*/ 9 w 28"/>
                <a:gd name="T9" fmla="*/ 143 h 466"/>
                <a:gd name="T10" fmla="*/ 0 w 28"/>
                <a:gd name="T1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66">
                  <a:moveTo>
                    <a:pt x="0" y="0"/>
                  </a:moveTo>
                  <a:lnTo>
                    <a:pt x="0" y="466"/>
                  </a:lnTo>
                  <a:lnTo>
                    <a:pt x="28" y="466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3" name="Freeform 486"/>
          <p:cNvSpPr>
            <a:spLocks/>
          </p:cNvSpPr>
          <p:nvPr/>
        </p:nvSpPr>
        <p:spPr bwMode="auto">
          <a:xfrm>
            <a:off x="-116059" y="6715219"/>
            <a:ext cx="9317160" cy="152747"/>
          </a:xfrm>
          <a:custGeom>
            <a:avLst/>
            <a:gdLst>
              <a:gd name="T0" fmla="*/ 2940 w 2940"/>
              <a:gd name="T1" fmla="*/ 18 h 36"/>
              <a:gd name="T2" fmla="*/ 2922 w 2940"/>
              <a:gd name="T3" fmla="*/ 36 h 36"/>
              <a:gd name="T4" fmla="*/ 18 w 2940"/>
              <a:gd name="T5" fmla="*/ 36 h 36"/>
              <a:gd name="T6" fmla="*/ 0 w 2940"/>
              <a:gd name="T7" fmla="*/ 18 h 36"/>
              <a:gd name="T8" fmla="*/ 18 w 2940"/>
              <a:gd name="T9" fmla="*/ 0 h 36"/>
              <a:gd name="T10" fmla="*/ 2922 w 2940"/>
              <a:gd name="T11" fmla="*/ 0 h 36"/>
              <a:gd name="T12" fmla="*/ 2940 w 2940"/>
              <a:gd name="T1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40" h="36">
                <a:moveTo>
                  <a:pt x="2940" y="18"/>
                </a:moveTo>
                <a:cubicBezTo>
                  <a:pt x="2940" y="28"/>
                  <a:pt x="2932" y="36"/>
                  <a:pt x="2922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8" y="36"/>
                  <a:pt x="0" y="2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2922" y="0"/>
                  <a:pt x="2922" y="0"/>
                  <a:pt x="2922" y="0"/>
                </a:cubicBezTo>
                <a:cubicBezTo>
                  <a:pt x="2932" y="0"/>
                  <a:pt x="2940" y="8"/>
                  <a:pt x="2940" y="18"/>
                </a:cubicBezTo>
                <a:close/>
              </a:path>
            </a:pathLst>
          </a:custGeom>
          <a:solidFill>
            <a:srgbClr val="619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24965">
            <a:off x="8525025" y="147942"/>
            <a:ext cx="821284" cy="55413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257802" y="4224010"/>
            <a:ext cx="1158903" cy="424190"/>
          </a:xfrm>
          <a:prstGeom prst="roundRect">
            <a:avLst/>
          </a:prstGeom>
          <a:solidFill>
            <a:srgbClr val="2CFE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prstClr val="black"/>
                </a:solidFill>
              </a:rPr>
              <a:t>Bước 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64" y="4443933"/>
            <a:ext cx="54927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27" y="5404225"/>
            <a:ext cx="328636" cy="135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 descr="E:\GIAO AN\SGV lop 2\sgv chân trời sáng tạo lớp 2\hình minh họa giáo án\11\fdsf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38" y="533400"/>
            <a:ext cx="4527865" cy="3342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79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Freeform 485"/>
          <p:cNvSpPr>
            <a:spLocks/>
          </p:cNvSpPr>
          <p:nvPr/>
        </p:nvSpPr>
        <p:spPr bwMode="auto">
          <a:xfrm>
            <a:off x="-58957" y="-30520"/>
            <a:ext cx="9260059" cy="132415"/>
          </a:xfrm>
          <a:custGeom>
            <a:avLst/>
            <a:gdLst>
              <a:gd name="T0" fmla="*/ 2945 w 2951"/>
              <a:gd name="T1" fmla="*/ 22 h 60"/>
              <a:gd name="T2" fmla="*/ 2927 w 2951"/>
              <a:gd name="T3" fmla="*/ 60 h 60"/>
              <a:gd name="T4" fmla="*/ 25 w 2951"/>
              <a:gd name="T5" fmla="*/ 60 h 60"/>
              <a:gd name="T6" fmla="*/ 6 w 2951"/>
              <a:gd name="T7" fmla="*/ 18 h 60"/>
              <a:gd name="T8" fmla="*/ 5 w 2951"/>
              <a:gd name="T9" fmla="*/ 38 h 60"/>
              <a:gd name="T10" fmla="*/ 25 w 2951"/>
              <a:gd name="T11" fmla="*/ 0 h 60"/>
              <a:gd name="T12" fmla="*/ 2927 w 2951"/>
              <a:gd name="T13" fmla="*/ 0 h 60"/>
              <a:gd name="T14" fmla="*/ 2945 w 2951"/>
              <a:gd name="T15" fmla="*/ 39 h 60"/>
              <a:gd name="T16" fmla="*/ 2945 w 2951"/>
              <a:gd name="T17" fmla="*/ 2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1" h="60">
                <a:moveTo>
                  <a:pt x="2945" y="22"/>
                </a:moveTo>
                <a:cubicBezTo>
                  <a:pt x="2945" y="32"/>
                  <a:pt x="2951" y="60"/>
                  <a:pt x="2927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0" y="60"/>
                  <a:pt x="6" y="28"/>
                  <a:pt x="6" y="1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27"/>
                  <a:pt x="14" y="0"/>
                  <a:pt x="25" y="0"/>
                </a:cubicBezTo>
                <a:cubicBezTo>
                  <a:pt x="2927" y="0"/>
                  <a:pt x="2927" y="0"/>
                  <a:pt x="2927" y="0"/>
                </a:cubicBezTo>
                <a:cubicBezTo>
                  <a:pt x="2938" y="0"/>
                  <a:pt x="2945" y="28"/>
                  <a:pt x="2945" y="39"/>
                </a:cubicBezTo>
                <a:lnTo>
                  <a:pt x="2945" y="22"/>
                </a:lnTo>
                <a:close/>
              </a:path>
            </a:pathLst>
          </a:custGeom>
          <a:solidFill>
            <a:srgbClr val="4463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70" name="组合 669"/>
          <p:cNvGrpSpPr/>
          <p:nvPr/>
        </p:nvGrpSpPr>
        <p:grpSpPr>
          <a:xfrm>
            <a:off x="-1509077" y="-739762"/>
            <a:ext cx="4783773" cy="7597762"/>
            <a:chOff x="6171117" y="5479616"/>
            <a:chExt cx="967626" cy="1152613"/>
          </a:xfrm>
        </p:grpSpPr>
        <p:sp>
          <p:nvSpPr>
            <p:cNvPr id="671" name="Freeform 89"/>
            <p:cNvSpPr>
              <a:spLocks/>
            </p:cNvSpPr>
            <p:nvPr/>
          </p:nvSpPr>
          <p:spPr bwMode="auto">
            <a:xfrm>
              <a:off x="6171117" y="5479616"/>
              <a:ext cx="967626" cy="884619"/>
            </a:xfrm>
            <a:custGeom>
              <a:avLst/>
              <a:gdLst>
                <a:gd name="T0" fmla="*/ 188 w 230"/>
                <a:gd name="T1" fmla="*/ 57 h 199"/>
                <a:gd name="T2" fmla="*/ 115 w 230"/>
                <a:gd name="T3" fmla="*/ 0 h 199"/>
                <a:gd name="T4" fmla="*/ 42 w 230"/>
                <a:gd name="T5" fmla="*/ 57 h 199"/>
                <a:gd name="T6" fmla="*/ 0 w 230"/>
                <a:gd name="T7" fmla="*/ 124 h 199"/>
                <a:gd name="T8" fmla="*/ 75 w 230"/>
                <a:gd name="T9" fmla="*/ 199 h 199"/>
                <a:gd name="T10" fmla="*/ 115 w 230"/>
                <a:gd name="T11" fmla="*/ 188 h 199"/>
                <a:gd name="T12" fmla="*/ 155 w 230"/>
                <a:gd name="T13" fmla="*/ 199 h 199"/>
                <a:gd name="T14" fmla="*/ 230 w 230"/>
                <a:gd name="T15" fmla="*/ 124 h 199"/>
                <a:gd name="T16" fmla="*/ 188 w 230"/>
                <a:gd name="T17" fmla="*/ 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99">
                  <a:moveTo>
                    <a:pt x="188" y="57"/>
                  </a:moveTo>
                  <a:cubicBezTo>
                    <a:pt x="180" y="24"/>
                    <a:pt x="150" y="0"/>
                    <a:pt x="115" y="0"/>
                  </a:cubicBezTo>
                  <a:cubicBezTo>
                    <a:pt x="80" y="0"/>
                    <a:pt x="50" y="24"/>
                    <a:pt x="42" y="57"/>
                  </a:cubicBezTo>
                  <a:cubicBezTo>
                    <a:pt x="17" y="69"/>
                    <a:pt x="0" y="95"/>
                    <a:pt x="0" y="124"/>
                  </a:cubicBezTo>
                  <a:cubicBezTo>
                    <a:pt x="0" y="166"/>
                    <a:pt x="34" y="199"/>
                    <a:pt x="75" y="199"/>
                  </a:cubicBezTo>
                  <a:cubicBezTo>
                    <a:pt x="90" y="199"/>
                    <a:pt x="103" y="195"/>
                    <a:pt x="115" y="188"/>
                  </a:cubicBezTo>
                  <a:cubicBezTo>
                    <a:pt x="126" y="195"/>
                    <a:pt x="140" y="199"/>
                    <a:pt x="155" y="199"/>
                  </a:cubicBezTo>
                  <a:cubicBezTo>
                    <a:pt x="196" y="199"/>
                    <a:pt x="230" y="166"/>
                    <a:pt x="230" y="124"/>
                  </a:cubicBezTo>
                  <a:cubicBezTo>
                    <a:pt x="230" y="95"/>
                    <a:pt x="212" y="69"/>
                    <a:pt x="188" y="5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 90"/>
            <p:cNvSpPr>
              <a:spLocks/>
            </p:cNvSpPr>
            <p:nvPr/>
          </p:nvSpPr>
          <p:spPr bwMode="auto">
            <a:xfrm>
              <a:off x="6474685" y="5968172"/>
              <a:ext cx="362860" cy="664057"/>
            </a:xfrm>
            <a:custGeom>
              <a:avLst/>
              <a:gdLst>
                <a:gd name="T0" fmla="*/ 153 w 153"/>
                <a:gd name="T1" fmla="*/ 66 h 280"/>
                <a:gd name="T2" fmla="*/ 87 w 153"/>
                <a:gd name="T3" fmla="*/ 107 h 280"/>
                <a:gd name="T4" fmla="*/ 76 w 153"/>
                <a:gd name="T5" fmla="*/ 0 h 280"/>
                <a:gd name="T6" fmla="*/ 66 w 153"/>
                <a:gd name="T7" fmla="*/ 107 h 280"/>
                <a:gd name="T8" fmla="*/ 0 w 153"/>
                <a:gd name="T9" fmla="*/ 66 h 280"/>
                <a:gd name="T10" fmla="*/ 60 w 153"/>
                <a:gd name="T11" fmla="*/ 143 h 280"/>
                <a:gd name="T12" fmla="*/ 53 w 153"/>
                <a:gd name="T13" fmla="*/ 280 h 280"/>
                <a:gd name="T14" fmla="*/ 99 w 153"/>
                <a:gd name="T15" fmla="*/ 280 h 280"/>
                <a:gd name="T16" fmla="*/ 92 w 153"/>
                <a:gd name="T17" fmla="*/ 143 h 280"/>
                <a:gd name="T18" fmla="*/ 153 w 153"/>
                <a:gd name="T19" fmla="*/ 6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280">
                  <a:moveTo>
                    <a:pt x="153" y="66"/>
                  </a:moveTo>
                  <a:lnTo>
                    <a:pt x="87" y="107"/>
                  </a:lnTo>
                  <a:lnTo>
                    <a:pt x="76" y="0"/>
                  </a:lnTo>
                  <a:lnTo>
                    <a:pt x="66" y="107"/>
                  </a:lnTo>
                  <a:lnTo>
                    <a:pt x="0" y="66"/>
                  </a:lnTo>
                  <a:lnTo>
                    <a:pt x="60" y="143"/>
                  </a:lnTo>
                  <a:lnTo>
                    <a:pt x="53" y="280"/>
                  </a:lnTo>
                  <a:lnTo>
                    <a:pt x="99" y="280"/>
                  </a:lnTo>
                  <a:lnTo>
                    <a:pt x="92" y="143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 94"/>
            <p:cNvSpPr>
              <a:spLocks/>
            </p:cNvSpPr>
            <p:nvPr/>
          </p:nvSpPr>
          <p:spPr bwMode="auto">
            <a:xfrm>
              <a:off x="6659673" y="5479616"/>
              <a:ext cx="479070" cy="884619"/>
            </a:xfrm>
            <a:custGeom>
              <a:avLst/>
              <a:gdLst>
                <a:gd name="T0" fmla="*/ 0 w 114"/>
                <a:gd name="T1" fmla="*/ 0 h 199"/>
                <a:gd name="T2" fmla="*/ 0 w 114"/>
                <a:gd name="T3" fmla="*/ 122 h 199"/>
                <a:gd name="T4" fmla="*/ 5 w 114"/>
                <a:gd name="T5" fmla="*/ 167 h 199"/>
                <a:gd name="T6" fmla="*/ 42 w 114"/>
                <a:gd name="T7" fmla="*/ 145 h 199"/>
                <a:gd name="T8" fmla="*/ 8 w 114"/>
                <a:gd name="T9" fmla="*/ 186 h 199"/>
                <a:gd name="T10" fmla="*/ 8 w 114"/>
                <a:gd name="T11" fmla="*/ 193 h 199"/>
                <a:gd name="T12" fmla="*/ 8 w 114"/>
                <a:gd name="T13" fmla="*/ 193 h 199"/>
                <a:gd name="T14" fmla="*/ 8 w 114"/>
                <a:gd name="T15" fmla="*/ 193 h 199"/>
                <a:gd name="T16" fmla="*/ 37 w 114"/>
                <a:gd name="T17" fmla="*/ 199 h 199"/>
                <a:gd name="T18" fmla="*/ 37 w 114"/>
                <a:gd name="T19" fmla="*/ 199 h 199"/>
                <a:gd name="T20" fmla="*/ 37 w 114"/>
                <a:gd name="T21" fmla="*/ 199 h 199"/>
                <a:gd name="T22" fmla="*/ 37 w 114"/>
                <a:gd name="T23" fmla="*/ 199 h 199"/>
                <a:gd name="T24" fmla="*/ 37 w 114"/>
                <a:gd name="T25" fmla="*/ 199 h 199"/>
                <a:gd name="T26" fmla="*/ 37 w 114"/>
                <a:gd name="T27" fmla="*/ 199 h 199"/>
                <a:gd name="T28" fmla="*/ 37 w 114"/>
                <a:gd name="T29" fmla="*/ 199 h 199"/>
                <a:gd name="T30" fmla="*/ 37 w 114"/>
                <a:gd name="T31" fmla="*/ 199 h 199"/>
                <a:gd name="T32" fmla="*/ 37 w 114"/>
                <a:gd name="T33" fmla="*/ 199 h 199"/>
                <a:gd name="T34" fmla="*/ 37 w 114"/>
                <a:gd name="T35" fmla="*/ 199 h 199"/>
                <a:gd name="T36" fmla="*/ 37 w 114"/>
                <a:gd name="T37" fmla="*/ 199 h 199"/>
                <a:gd name="T38" fmla="*/ 38 w 114"/>
                <a:gd name="T39" fmla="*/ 199 h 199"/>
                <a:gd name="T40" fmla="*/ 38 w 114"/>
                <a:gd name="T41" fmla="*/ 199 h 199"/>
                <a:gd name="T42" fmla="*/ 38 w 114"/>
                <a:gd name="T43" fmla="*/ 199 h 199"/>
                <a:gd name="T44" fmla="*/ 38 w 114"/>
                <a:gd name="T45" fmla="*/ 199 h 199"/>
                <a:gd name="T46" fmla="*/ 38 w 114"/>
                <a:gd name="T47" fmla="*/ 199 h 199"/>
                <a:gd name="T48" fmla="*/ 38 w 114"/>
                <a:gd name="T49" fmla="*/ 199 h 199"/>
                <a:gd name="T50" fmla="*/ 38 w 114"/>
                <a:gd name="T51" fmla="*/ 199 h 199"/>
                <a:gd name="T52" fmla="*/ 38 w 114"/>
                <a:gd name="T53" fmla="*/ 199 h 199"/>
                <a:gd name="T54" fmla="*/ 38 w 114"/>
                <a:gd name="T55" fmla="*/ 199 h 199"/>
                <a:gd name="T56" fmla="*/ 38 w 114"/>
                <a:gd name="T57" fmla="*/ 199 h 199"/>
                <a:gd name="T58" fmla="*/ 39 w 114"/>
                <a:gd name="T59" fmla="*/ 199 h 199"/>
                <a:gd name="T60" fmla="*/ 39 w 114"/>
                <a:gd name="T61" fmla="*/ 199 h 199"/>
                <a:gd name="T62" fmla="*/ 114 w 114"/>
                <a:gd name="T63" fmla="*/ 124 h 199"/>
                <a:gd name="T64" fmla="*/ 77 w 114"/>
                <a:gd name="T65" fmla="*/ 60 h 199"/>
                <a:gd name="T66" fmla="*/ 72 w 114"/>
                <a:gd name="T67" fmla="*/ 57 h 199"/>
                <a:gd name="T68" fmla="*/ 66 w 114"/>
                <a:gd name="T69" fmla="*/ 42 h 199"/>
                <a:gd name="T70" fmla="*/ 0 w 114"/>
                <a:gd name="T7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99">
                  <a:moveTo>
                    <a:pt x="0" y="0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7" y="197"/>
                    <a:pt x="26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9" y="199"/>
                    <a:pt x="39" y="199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80" y="199"/>
                    <a:pt x="114" y="166"/>
                    <a:pt x="114" y="124"/>
                  </a:cubicBezTo>
                  <a:cubicBezTo>
                    <a:pt x="114" y="97"/>
                    <a:pt x="99" y="73"/>
                    <a:pt x="77" y="60"/>
                  </a:cubicBezTo>
                  <a:cubicBezTo>
                    <a:pt x="76" y="59"/>
                    <a:pt x="74" y="58"/>
                    <a:pt x="72" y="57"/>
                  </a:cubicBezTo>
                  <a:cubicBezTo>
                    <a:pt x="70" y="52"/>
                    <a:pt x="69" y="47"/>
                    <a:pt x="66" y="42"/>
                  </a:cubicBezTo>
                  <a:cubicBezTo>
                    <a:pt x="54" y="17"/>
                    <a:pt x="29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 95"/>
            <p:cNvSpPr>
              <a:spLocks/>
            </p:cNvSpPr>
            <p:nvPr/>
          </p:nvSpPr>
          <p:spPr bwMode="auto">
            <a:xfrm>
              <a:off x="6659673" y="6022720"/>
              <a:ext cx="177872" cy="600023"/>
            </a:xfrm>
            <a:custGeom>
              <a:avLst/>
              <a:gdLst>
                <a:gd name="T0" fmla="*/ 0 w 75"/>
                <a:gd name="T1" fmla="*/ 0 h 253"/>
                <a:gd name="T2" fmla="*/ 0 w 75"/>
                <a:gd name="T3" fmla="*/ 253 h 253"/>
                <a:gd name="T4" fmla="*/ 21 w 75"/>
                <a:gd name="T5" fmla="*/ 253 h 253"/>
                <a:gd name="T6" fmla="*/ 14 w 75"/>
                <a:gd name="T7" fmla="*/ 133 h 253"/>
                <a:gd name="T8" fmla="*/ 14 w 75"/>
                <a:gd name="T9" fmla="*/ 120 h 253"/>
                <a:gd name="T10" fmla="*/ 75 w 75"/>
                <a:gd name="T11" fmla="*/ 43 h 253"/>
                <a:gd name="T12" fmla="*/ 9 w 75"/>
                <a:gd name="T13" fmla="*/ 84 h 253"/>
                <a:gd name="T14" fmla="*/ 0 w 75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253">
                  <a:moveTo>
                    <a:pt x="0" y="0"/>
                  </a:moveTo>
                  <a:lnTo>
                    <a:pt x="0" y="253"/>
                  </a:lnTo>
                  <a:lnTo>
                    <a:pt x="21" y="253"/>
                  </a:lnTo>
                  <a:lnTo>
                    <a:pt x="14" y="133"/>
                  </a:lnTo>
                  <a:lnTo>
                    <a:pt x="14" y="120"/>
                  </a:lnTo>
                  <a:lnTo>
                    <a:pt x="75" y="43"/>
                  </a:lnTo>
                  <a:lnTo>
                    <a:pt x="9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 flipH="1">
            <a:off x="7805457" y="3731671"/>
            <a:ext cx="1242094" cy="3059921"/>
            <a:chOff x="992204" y="1036691"/>
            <a:chExt cx="1105180" cy="2041976"/>
          </a:xfrm>
        </p:grpSpPr>
        <p:sp>
          <p:nvSpPr>
            <p:cNvPr id="182" name="Freeform 128"/>
            <p:cNvSpPr>
              <a:spLocks/>
            </p:cNvSpPr>
            <p:nvPr/>
          </p:nvSpPr>
          <p:spPr bwMode="auto">
            <a:xfrm>
              <a:off x="992204" y="1036691"/>
              <a:ext cx="1105180" cy="1472784"/>
            </a:xfrm>
            <a:custGeom>
              <a:avLst/>
              <a:gdLst>
                <a:gd name="T0" fmla="*/ 466 w 466"/>
                <a:gd name="T1" fmla="*/ 621 h 621"/>
                <a:gd name="T2" fmla="*/ 347 w 466"/>
                <a:gd name="T3" fmla="*/ 381 h 621"/>
                <a:gd name="T4" fmla="*/ 423 w 466"/>
                <a:gd name="T5" fmla="*/ 381 h 621"/>
                <a:gd name="T6" fmla="*/ 297 w 466"/>
                <a:gd name="T7" fmla="*/ 171 h 621"/>
                <a:gd name="T8" fmla="*/ 365 w 466"/>
                <a:gd name="T9" fmla="*/ 171 h 621"/>
                <a:gd name="T10" fmla="*/ 239 w 466"/>
                <a:gd name="T11" fmla="*/ 7 h 621"/>
                <a:gd name="T12" fmla="*/ 232 w 466"/>
                <a:gd name="T13" fmla="*/ 0 h 621"/>
                <a:gd name="T14" fmla="*/ 227 w 466"/>
                <a:gd name="T15" fmla="*/ 7 h 621"/>
                <a:gd name="T16" fmla="*/ 101 w 466"/>
                <a:gd name="T17" fmla="*/ 171 h 621"/>
                <a:gd name="T18" fmla="*/ 168 w 466"/>
                <a:gd name="T19" fmla="*/ 171 h 621"/>
                <a:gd name="T20" fmla="*/ 42 w 466"/>
                <a:gd name="T21" fmla="*/ 381 h 621"/>
                <a:gd name="T22" fmla="*/ 118 w 466"/>
                <a:gd name="T23" fmla="*/ 381 h 621"/>
                <a:gd name="T24" fmla="*/ 0 w 466"/>
                <a:gd name="T25" fmla="*/ 621 h 621"/>
                <a:gd name="T26" fmla="*/ 232 w 466"/>
                <a:gd name="T27" fmla="*/ 621 h 621"/>
                <a:gd name="T28" fmla="*/ 232 w 466"/>
                <a:gd name="T29" fmla="*/ 604 h 621"/>
                <a:gd name="T30" fmla="*/ 232 w 466"/>
                <a:gd name="T31" fmla="*/ 621 h 621"/>
                <a:gd name="T32" fmla="*/ 466 w 466"/>
                <a:gd name="T33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6" h="621">
                  <a:moveTo>
                    <a:pt x="466" y="621"/>
                  </a:moveTo>
                  <a:lnTo>
                    <a:pt x="347" y="381"/>
                  </a:lnTo>
                  <a:lnTo>
                    <a:pt x="423" y="381"/>
                  </a:lnTo>
                  <a:lnTo>
                    <a:pt x="297" y="171"/>
                  </a:lnTo>
                  <a:lnTo>
                    <a:pt x="365" y="171"/>
                  </a:lnTo>
                  <a:lnTo>
                    <a:pt x="239" y="7"/>
                  </a:lnTo>
                  <a:lnTo>
                    <a:pt x="232" y="0"/>
                  </a:lnTo>
                  <a:lnTo>
                    <a:pt x="227" y="7"/>
                  </a:lnTo>
                  <a:lnTo>
                    <a:pt x="101" y="171"/>
                  </a:lnTo>
                  <a:lnTo>
                    <a:pt x="168" y="171"/>
                  </a:lnTo>
                  <a:lnTo>
                    <a:pt x="42" y="381"/>
                  </a:lnTo>
                  <a:lnTo>
                    <a:pt x="118" y="381"/>
                  </a:lnTo>
                  <a:lnTo>
                    <a:pt x="0" y="621"/>
                  </a:lnTo>
                  <a:lnTo>
                    <a:pt x="232" y="621"/>
                  </a:lnTo>
                  <a:lnTo>
                    <a:pt x="232" y="604"/>
                  </a:lnTo>
                  <a:lnTo>
                    <a:pt x="232" y="621"/>
                  </a:lnTo>
                  <a:lnTo>
                    <a:pt x="466" y="62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30"/>
            <p:cNvSpPr>
              <a:spLocks/>
            </p:cNvSpPr>
            <p:nvPr/>
          </p:nvSpPr>
          <p:spPr bwMode="auto">
            <a:xfrm>
              <a:off x="1319489" y="2137129"/>
              <a:ext cx="450610" cy="941538"/>
            </a:xfrm>
            <a:custGeom>
              <a:avLst/>
              <a:gdLst>
                <a:gd name="T0" fmla="*/ 44 w 190"/>
                <a:gd name="T1" fmla="*/ 397 h 397"/>
                <a:gd name="T2" fmla="*/ 142 w 190"/>
                <a:gd name="T3" fmla="*/ 397 h 397"/>
                <a:gd name="T4" fmla="*/ 126 w 190"/>
                <a:gd name="T5" fmla="*/ 150 h 397"/>
                <a:gd name="T6" fmla="*/ 190 w 190"/>
                <a:gd name="T7" fmla="*/ 69 h 397"/>
                <a:gd name="T8" fmla="*/ 119 w 190"/>
                <a:gd name="T9" fmla="*/ 116 h 397"/>
                <a:gd name="T10" fmla="*/ 96 w 190"/>
                <a:gd name="T11" fmla="*/ 0 h 397"/>
                <a:gd name="T12" fmla="*/ 71 w 190"/>
                <a:gd name="T13" fmla="*/ 116 h 397"/>
                <a:gd name="T14" fmla="*/ 0 w 190"/>
                <a:gd name="T15" fmla="*/ 69 h 397"/>
                <a:gd name="T16" fmla="*/ 62 w 190"/>
                <a:gd name="T17" fmla="*/ 150 h 397"/>
                <a:gd name="T18" fmla="*/ 44 w 190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397">
                  <a:moveTo>
                    <a:pt x="44" y="397"/>
                  </a:moveTo>
                  <a:lnTo>
                    <a:pt x="142" y="397"/>
                  </a:lnTo>
                  <a:lnTo>
                    <a:pt x="126" y="150"/>
                  </a:lnTo>
                  <a:lnTo>
                    <a:pt x="190" y="69"/>
                  </a:lnTo>
                  <a:lnTo>
                    <a:pt x="119" y="116"/>
                  </a:lnTo>
                  <a:lnTo>
                    <a:pt x="96" y="0"/>
                  </a:lnTo>
                  <a:lnTo>
                    <a:pt x="71" y="116"/>
                  </a:lnTo>
                  <a:lnTo>
                    <a:pt x="0" y="69"/>
                  </a:lnTo>
                  <a:lnTo>
                    <a:pt x="62" y="150"/>
                  </a:lnTo>
                  <a:lnTo>
                    <a:pt x="44" y="3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44"/>
            <p:cNvSpPr>
              <a:spLocks/>
            </p:cNvSpPr>
            <p:nvPr/>
          </p:nvSpPr>
          <p:spPr bwMode="auto">
            <a:xfrm>
              <a:off x="1547166" y="1046178"/>
              <a:ext cx="545475" cy="1463297"/>
            </a:xfrm>
            <a:custGeom>
              <a:avLst/>
              <a:gdLst>
                <a:gd name="T0" fmla="*/ 1 w 230"/>
                <a:gd name="T1" fmla="*/ 0 h 617"/>
                <a:gd name="T2" fmla="*/ 0 w 230"/>
                <a:gd name="T3" fmla="*/ 463 h 617"/>
                <a:gd name="T4" fmla="*/ 23 w 230"/>
                <a:gd name="T5" fmla="*/ 576 h 617"/>
                <a:gd name="T6" fmla="*/ 94 w 230"/>
                <a:gd name="T7" fmla="*/ 529 h 617"/>
                <a:gd name="T8" fmla="*/ 30 w 230"/>
                <a:gd name="T9" fmla="*/ 610 h 617"/>
                <a:gd name="T10" fmla="*/ 32 w 230"/>
                <a:gd name="T11" fmla="*/ 617 h 617"/>
                <a:gd name="T12" fmla="*/ 32 w 230"/>
                <a:gd name="T13" fmla="*/ 617 h 617"/>
                <a:gd name="T14" fmla="*/ 32 w 230"/>
                <a:gd name="T15" fmla="*/ 615 h 617"/>
                <a:gd name="T16" fmla="*/ 230 w 230"/>
                <a:gd name="T17" fmla="*/ 615 h 617"/>
                <a:gd name="T18" fmla="*/ 136 w 230"/>
                <a:gd name="T19" fmla="*/ 426 h 617"/>
                <a:gd name="T20" fmla="*/ 115 w 230"/>
                <a:gd name="T21" fmla="*/ 383 h 617"/>
                <a:gd name="T22" fmla="*/ 113 w 230"/>
                <a:gd name="T23" fmla="*/ 377 h 617"/>
                <a:gd name="T24" fmla="*/ 113 w 230"/>
                <a:gd name="T25" fmla="*/ 377 h 617"/>
                <a:gd name="T26" fmla="*/ 113 w 230"/>
                <a:gd name="T27" fmla="*/ 375 h 617"/>
                <a:gd name="T28" fmla="*/ 188 w 230"/>
                <a:gd name="T29" fmla="*/ 375 h 617"/>
                <a:gd name="T30" fmla="*/ 177 w 230"/>
                <a:gd name="T31" fmla="*/ 358 h 617"/>
                <a:gd name="T32" fmla="*/ 154 w 230"/>
                <a:gd name="T33" fmla="*/ 317 h 617"/>
                <a:gd name="T34" fmla="*/ 152 w 230"/>
                <a:gd name="T35" fmla="*/ 315 h 617"/>
                <a:gd name="T36" fmla="*/ 115 w 230"/>
                <a:gd name="T37" fmla="*/ 251 h 617"/>
                <a:gd name="T38" fmla="*/ 63 w 230"/>
                <a:gd name="T39" fmla="*/ 167 h 617"/>
                <a:gd name="T40" fmla="*/ 65 w 230"/>
                <a:gd name="T41" fmla="*/ 167 h 617"/>
                <a:gd name="T42" fmla="*/ 65 w 230"/>
                <a:gd name="T43" fmla="*/ 167 h 617"/>
                <a:gd name="T44" fmla="*/ 102 w 230"/>
                <a:gd name="T45" fmla="*/ 167 h 617"/>
                <a:gd name="T46" fmla="*/ 131 w 230"/>
                <a:gd name="T47" fmla="*/ 167 h 617"/>
                <a:gd name="T48" fmla="*/ 5 w 230"/>
                <a:gd name="T49" fmla="*/ 3 h 617"/>
                <a:gd name="T50" fmla="*/ 1 w 230"/>
                <a:gd name="T5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617">
                  <a:moveTo>
                    <a:pt x="1" y="0"/>
                  </a:moveTo>
                  <a:lnTo>
                    <a:pt x="0" y="463"/>
                  </a:lnTo>
                  <a:lnTo>
                    <a:pt x="23" y="576"/>
                  </a:lnTo>
                  <a:lnTo>
                    <a:pt x="94" y="529"/>
                  </a:lnTo>
                  <a:lnTo>
                    <a:pt x="30" y="610"/>
                  </a:lnTo>
                  <a:lnTo>
                    <a:pt x="32" y="617"/>
                  </a:lnTo>
                  <a:lnTo>
                    <a:pt x="32" y="617"/>
                  </a:lnTo>
                  <a:lnTo>
                    <a:pt x="32" y="615"/>
                  </a:lnTo>
                  <a:lnTo>
                    <a:pt x="230" y="615"/>
                  </a:lnTo>
                  <a:lnTo>
                    <a:pt x="136" y="426"/>
                  </a:lnTo>
                  <a:lnTo>
                    <a:pt x="115" y="383"/>
                  </a:lnTo>
                  <a:lnTo>
                    <a:pt x="113" y="377"/>
                  </a:lnTo>
                  <a:lnTo>
                    <a:pt x="113" y="377"/>
                  </a:lnTo>
                  <a:lnTo>
                    <a:pt x="113" y="375"/>
                  </a:lnTo>
                  <a:lnTo>
                    <a:pt x="188" y="375"/>
                  </a:lnTo>
                  <a:lnTo>
                    <a:pt x="177" y="358"/>
                  </a:lnTo>
                  <a:lnTo>
                    <a:pt x="154" y="317"/>
                  </a:lnTo>
                  <a:lnTo>
                    <a:pt x="152" y="315"/>
                  </a:lnTo>
                  <a:lnTo>
                    <a:pt x="115" y="251"/>
                  </a:lnTo>
                  <a:lnTo>
                    <a:pt x="63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102" y="167"/>
                  </a:lnTo>
                  <a:lnTo>
                    <a:pt x="131" y="167"/>
                  </a:lnTo>
                  <a:lnTo>
                    <a:pt x="5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46"/>
            <p:cNvSpPr>
              <a:spLocks/>
            </p:cNvSpPr>
            <p:nvPr/>
          </p:nvSpPr>
          <p:spPr bwMode="auto">
            <a:xfrm>
              <a:off x="1547166" y="2144243"/>
              <a:ext cx="222933" cy="934423"/>
            </a:xfrm>
            <a:custGeom>
              <a:avLst/>
              <a:gdLst>
                <a:gd name="T0" fmla="*/ 0 w 94"/>
                <a:gd name="T1" fmla="*/ 0 h 394"/>
                <a:gd name="T2" fmla="*/ 0 w 94"/>
                <a:gd name="T3" fmla="*/ 394 h 394"/>
                <a:gd name="T4" fmla="*/ 46 w 94"/>
                <a:gd name="T5" fmla="*/ 394 h 394"/>
                <a:gd name="T6" fmla="*/ 32 w 94"/>
                <a:gd name="T7" fmla="*/ 154 h 394"/>
                <a:gd name="T8" fmla="*/ 30 w 94"/>
                <a:gd name="T9" fmla="*/ 147 h 394"/>
                <a:gd name="T10" fmla="*/ 94 w 94"/>
                <a:gd name="T11" fmla="*/ 66 h 394"/>
                <a:gd name="T12" fmla="*/ 23 w 94"/>
                <a:gd name="T13" fmla="*/ 113 h 394"/>
                <a:gd name="T14" fmla="*/ 0 w 94"/>
                <a:gd name="T1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394">
                  <a:moveTo>
                    <a:pt x="0" y="0"/>
                  </a:moveTo>
                  <a:lnTo>
                    <a:pt x="0" y="394"/>
                  </a:lnTo>
                  <a:lnTo>
                    <a:pt x="46" y="394"/>
                  </a:lnTo>
                  <a:lnTo>
                    <a:pt x="32" y="154"/>
                  </a:lnTo>
                  <a:lnTo>
                    <a:pt x="30" y="147"/>
                  </a:lnTo>
                  <a:lnTo>
                    <a:pt x="94" y="66"/>
                  </a:lnTo>
                  <a:lnTo>
                    <a:pt x="23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5394888" y="4843881"/>
            <a:ext cx="950164" cy="1929123"/>
            <a:chOff x="6109556" y="1810070"/>
            <a:chExt cx="1043518" cy="1588994"/>
          </a:xfrm>
        </p:grpSpPr>
        <p:sp>
          <p:nvSpPr>
            <p:cNvPr id="187" name="Freeform 80"/>
            <p:cNvSpPr>
              <a:spLocks/>
            </p:cNvSpPr>
            <p:nvPr/>
          </p:nvSpPr>
          <p:spPr bwMode="auto">
            <a:xfrm>
              <a:off x="6109556" y="1810070"/>
              <a:ext cx="1043518" cy="1100437"/>
            </a:xfrm>
            <a:custGeom>
              <a:avLst/>
              <a:gdLst>
                <a:gd name="T0" fmla="*/ 181 w 248"/>
                <a:gd name="T1" fmla="*/ 80 h 247"/>
                <a:gd name="T2" fmla="*/ 124 w 248"/>
                <a:gd name="T3" fmla="*/ 0 h 247"/>
                <a:gd name="T4" fmla="*/ 68 w 248"/>
                <a:gd name="T5" fmla="*/ 80 h 247"/>
                <a:gd name="T6" fmla="*/ 123 w 248"/>
                <a:gd name="T7" fmla="*/ 247 h 247"/>
                <a:gd name="T8" fmla="*/ 123 w 248"/>
                <a:gd name="T9" fmla="*/ 247 h 247"/>
                <a:gd name="T10" fmla="*/ 125 w 248"/>
                <a:gd name="T11" fmla="*/ 247 h 247"/>
                <a:gd name="T12" fmla="*/ 127 w 248"/>
                <a:gd name="T13" fmla="*/ 247 h 247"/>
                <a:gd name="T14" fmla="*/ 127 w 248"/>
                <a:gd name="T15" fmla="*/ 247 h 247"/>
                <a:gd name="T16" fmla="*/ 181 w 248"/>
                <a:gd name="T17" fmla="*/ 8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247">
                  <a:moveTo>
                    <a:pt x="181" y="80"/>
                  </a:moveTo>
                  <a:cubicBezTo>
                    <a:pt x="153" y="35"/>
                    <a:pt x="124" y="0"/>
                    <a:pt x="124" y="0"/>
                  </a:cubicBezTo>
                  <a:cubicBezTo>
                    <a:pt x="124" y="0"/>
                    <a:pt x="98" y="36"/>
                    <a:pt x="68" y="80"/>
                  </a:cubicBezTo>
                  <a:cubicBezTo>
                    <a:pt x="0" y="182"/>
                    <a:pt x="75" y="243"/>
                    <a:pt x="123" y="247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3" y="247"/>
                    <a:pt x="124" y="247"/>
                    <a:pt x="125" y="247"/>
                  </a:cubicBezTo>
                  <a:cubicBezTo>
                    <a:pt x="126" y="247"/>
                    <a:pt x="123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71" y="243"/>
                    <a:pt x="248" y="189"/>
                    <a:pt x="181" y="8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1"/>
            <p:cNvSpPr>
              <a:spLocks/>
            </p:cNvSpPr>
            <p:nvPr/>
          </p:nvSpPr>
          <p:spPr bwMode="auto">
            <a:xfrm>
              <a:off x="6451071" y="2417208"/>
              <a:ext cx="360488" cy="981856"/>
            </a:xfrm>
            <a:custGeom>
              <a:avLst/>
              <a:gdLst>
                <a:gd name="T0" fmla="*/ 152 w 152"/>
                <a:gd name="T1" fmla="*/ 65 h 414"/>
                <a:gd name="T2" fmla="*/ 87 w 152"/>
                <a:gd name="T3" fmla="*/ 105 h 414"/>
                <a:gd name="T4" fmla="*/ 76 w 152"/>
                <a:gd name="T5" fmla="*/ 0 h 414"/>
                <a:gd name="T6" fmla="*/ 65 w 152"/>
                <a:gd name="T7" fmla="*/ 105 h 414"/>
                <a:gd name="T8" fmla="*/ 0 w 152"/>
                <a:gd name="T9" fmla="*/ 65 h 414"/>
                <a:gd name="T10" fmla="*/ 60 w 152"/>
                <a:gd name="T11" fmla="*/ 139 h 414"/>
                <a:gd name="T12" fmla="*/ 44 w 152"/>
                <a:gd name="T13" fmla="*/ 414 h 414"/>
                <a:gd name="T14" fmla="*/ 112 w 152"/>
                <a:gd name="T15" fmla="*/ 414 h 414"/>
                <a:gd name="T16" fmla="*/ 92 w 152"/>
                <a:gd name="T17" fmla="*/ 139 h 414"/>
                <a:gd name="T18" fmla="*/ 152 w 152"/>
                <a:gd name="T19" fmla="*/ 6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414">
                  <a:moveTo>
                    <a:pt x="152" y="65"/>
                  </a:moveTo>
                  <a:lnTo>
                    <a:pt x="87" y="105"/>
                  </a:lnTo>
                  <a:lnTo>
                    <a:pt x="76" y="0"/>
                  </a:lnTo>
                  <a:lnTo>
                    <a:pt x="65" y="105"/>
                  </a:lnTo>
                  <a:lnTo>
                    <a:pt x="0" y="65"/>
                  </a:lnTo>
                  <a:lnTo>
                    <a:pt x="60" y="139"/>
                  </a:lnTo>
                  <a:lnTo>
                    <a:pt x="44" y="414"/>
                  </a:lnTo>
                  <a:lnTo>
                    <a:pt x="112" y="414"/>
                  </a:lnTo>
                  <a:lnTo>
                    <a:pt x="92" y="139"/>
                  </a:lnTo>
                  <a:lnTo>
                    <a:pt x="152" y="65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7"/>
            <p:cNvSpPr>
              <a:spLocks/>
            </p:cNvSpPr>
            <p:nvPr/>
          </p:nvSpPr>
          <p:spPr bwMode="auto">
            <a:xfrm>
              <a:off x="6631315" y="1814813"/>
              <a:ext cx="455353" cy="1090951"/>
            </a:xfrm>
            <a:custGeom>
              <a:avLst/>
              <a:gdLst>
                <a:gd name="T0" fmla="*/ 0 w 108"/>
                <a:gd name="T1" fmla="*/ 0 h 245"/>
                <a:gd name="T2" fmla="*/ 0 w 108"/>
                <a:gd name="T3" fmla="*/ 0 h 245"/>
                <a:gd name="T4" fmla="*/ 0 w 108"/>
                <a:gd name="T5" fmla="*/ 136 h 245"/>
                <a:gd name="T6" fmla="*/ 6 w 108"/>
                <a:gd name="T7" fmla="*/ 191 h 245"/>
                <a:gd name="T8" fmla="*/ 43 w 108"/>
                <a:gd name="T9" fmla="*/ 170 h 245"/>
                <a:gd name="T10" fmla="*/ 9 w 108"/>
                <a:gd name="T11" fmla="*/ 209 h 245"/>
                <a:gd name="T12" fmla="*/ 11 w 108"/>
                <a:gd name="T13" fmla="*/ 245 h 245"/>
                <a:gd name="T14" fmla="*/ 32 w 108"/>
                <a:gd name="T15" fmla="*/ 237 h 245"/>
                <a:gd name="T16" fmla="*/ 37 w 108"/>
                <a:gd name="T17" fmla="*/ 235 h 245"/>
                <a:gd name="T18" fmla="*/ 57 w 108"/>
                <a:gd name="T19" fmla="*/ 79 h 245"/>
                <a:gd name="T20" fmla="*/ 0 w 108"/>
                <a:gd name="T2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2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8" y="243"/>
                    <a:pt x="25" y="241"/>
                    <a:pt x="32" y="237"/>
                  </a:cubicBezTo>
                  <a:cubicBezTo>
                    <a:pt x="34" y="237"/>
                    <a:pt x="35" y="236"/>
                    <a:pt x="37" y="235"/>
                  </a:cubicBezTo>
                  <a:cubicBezTo>
                    <a:pt x="75" y="214"/>
                    <a:pt x="108" y="163"/>
                    <a:pt x="57" y="79"/>
                  </a:cubicBezTo>
                  <a:cubicBezTo>
                    <a:pt x="30" y="35"/>
                    <a:pt x="2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8"/>
            <p:cNvSpPr>
              <a:spLocks/>
            </p:cNvSpPr>
            <p:nvPr/>
          </p:nvSpPr>
          <p:spPr bwMode="auto">
            <a:xfrm>
              <a:off x="6631315" y="2419579"/>
              <a:ext cx="180244" cy="979484"/>
            </a:xfrm>
            <a:custGeom>
              <a:avLst/>
              <a:gdLst>
                <a:gd name="T0" fmla="*/ 0 w 43"/>
                <a:gd name="T1" fmla="*/ 0 h 220"/>
                <a:gd name="T2" fmla="*/ 0 w 43"/>
                <a:gd name="T3" fmla="*/ 220 h 220"/>
                <a:gd name="T4" fmla="*/ 20 w 43"/>
                <a:gd name="T5" fmla="*/ 220 h 220"/>
                <a:gd name="T6" fmla="*/ 9 w 43"/>
                <a:gd name="T7" fmla="*/ 109 h 220"/>
                <a:gd name="T8" fmla="*/ 11 w 43"/>
                <a:gd name="T9" fmla="*/ 109 h 220"/>
                <a:gd name="T10" fmla="*/ 11 w 43"/>
                <a:gd name="T11" fmla="*/ 109 h 220"/>
                <a:gd name="T12" fmla="*/ 9 w 43"/>
                <a:gd name="T13" fmla="*/ 73 h 220"/>
                <a:gd name="T14" fmla="*/ 43 w 43"/>
                <a:gd name="T15" fmla="*/ 34 h 220"/>
                <a:gd name="T16" fmla="*/ 6 w 43"/>
                <a:gd name="T17" fmla="*/ 55 h 220"/>
                <a:gd name="T18" fmla="*/ 0 w 43"/>
                <a:gd name="T1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20">
                  <a:moveTo>
                    <a:pt x="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1" y="109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7255793" y="4574121"/>
            <a:ext cx="546930" cy="2257540"/>
            <a:chOff x="6996444" y="4561795"/>
            <a:chExt cx="668800" cy="2070435"/>
          </a:xfrm>
        </p:grpSpPr>
        <p:sp>
          <p:nvSpPr>
            <p:cNvPr id="192" name="Oval 233"/>
            <p:cNvSpPr>
              <a:spLocks noChangeArrowheads="1"/>
            </p:cNvSpPr>
            <p:nvPr/>
          </p:nvSpPr>
          <p:spPr bwMode="auto">
            <a:xfrm>
              <a:off x="6996444" y="4561795"/>
              <a:ext cx="668800" cy="1304398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34"/>
            <p:cNvSpPr>
              <a:spLocks/>
            </p:cNvSpPr>
            <p:nvPr/>
          </p:nvSpPr>
          <p:spPr bwMode="auto">
            <a:xfrm>
              <a:off x="7273925" y="5323089"/>
              <a:ext cx="125696" cy="1309141"/>
            </a:xfrm>
            <a:custGeom>
              <a:avLst/>
              <a:gdLst>
                <a:gd name="T0" fmla="*/ 19 w 53"/>
                <a:gd name="T1" fmla="*/ 0 h 552"/>
                <a:gd name="T2" fmla="*/ 0 w 53"/>
                <a:gd name="T3" fmla="*/ 552 h 552"/>
                <a:gd name="T4" fmla="*/ 53 w 53"/>
                <a:gd name="T5" fmla="*/ 552 h 552"/>
                <a:gd name="T6" fmla="*/ 19 w 53"/>
                <a:gd name="T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52">
                  <a:moveTo>
                    <a:pt x="19" y="0"/>
                  </a:moveTo>
                  <a:lnTo>
                    <a:pt x="0" y="552"/>
                  </a:lnTo>
                  <a:lnTo>
                    <a:pt x="53" y="5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37"/>
            <p:cNvSpPr>
              <a:spLocks/>
            </p:cNvSpPr>
            <p:nvPr/>
          </p:nvSpPr>
          <p:spPr bwMode="auto">
            <a:xfrm>
              <a:off x="7333216" y="4561795"/>
              <a:ext cx="332028" cy="1304398"/>
            </a:xfrm>
            <a:custGeom>
              <a:avLst/>
              <a:gdLst>
                <a:gd name="T0" fmla="*/ 0 w 79"/>
                <a:gd name="T1" fmla="*/ 217 h 293"/>
                <a:gd name="T2" fmla="*/ 79 w 79"/>
                <a:gd name="T3" fmla="*/ 155 h 293"/>
                <a:gd name="T4" fmla="*/ 79 w 79"/>
                <a:gd name="T5" fmla="*/ 155 h 293"/>
                <a:gd name="T6" fmla="*/ 79 w 79"/>
                <a:gd name="T7" fmla="*/ 152 h 293"/>
                <a:gd name="T8" fmla="*/ 79 w 79"/>
                <a:gd name="T9" fmla="*/ 152 h 293"/>
                <a:gd name="T10" fmla="*/ 79 w 79"/>
                <a:gd name="T11" fmla="*/ 151 h 293"/>
                <a:gd name="T12" fmla="*/ 79 w 79"/>
                <a:gd name="T13" fmla="*/ 151 h 293"/>
                <a:gd name="T14" fmla="*/ 79 w 79"/>
                <a:gd name="T15" fmla="*/ 151 h 293"/>
                <a:gd name="T16" fmla="*/ 79 w 79"/>
                <a:gd name="T17" fmla="*/ 151 h 293"/>
                <a:gd name="T18" fmla="*/ 79 w 79"/>
                <a:gd name="T19" fmla="*/ 151 h 293"/>
                <a:gd name="T20" fmla="*/ 79 w 79"/>
                <a:gd name="T21" fmla="*/ 150 h 293"/>
                <a:gd name="T22" fmla="*/ 79 w 79"/>
                <a:gd name="T23" fmla="*/ 150 h 293"/>
                <a:gd name="T24" fmla="*/ 79 w 79"/>
                <a:gd name="T25" fmla="*/ 150 h 293"/>
                <a:gd name="T26" fmla="*/ 79 w 79"/>
                <a:gd name="T27" fmla="*/ 150 h 293"/>
                <a:gd name="T28" fmla="*/ 79 w 79"/>
                <a:gd name="T29" fmla="*/ 149 h 293"/>
                <a:gd name="T30" fmla="*/ 79 w 79"/>
                <a:gd name="T31" fmla="*/ 149 h 293"/>
                <a:gd name="T32" fmla="*/ 79 w 79"/>
                <a:gd name="T33" fmla="*/ 149 h 293"/>
                <a:gd name="T34" fmla="*/ 79 w 79"/>
                <a:gd name="T35" fmla="*/ 149 h 293"/>
                <a:gd name="T36" fmla="*/ 79 w 79"/>
                <a:gd name="T37" fmla="*/ 149 h 293"/>
                <a:gd name="T38" fmla="*/ 79 w 79"/>
                <a:gd name="T39" fmla="*/ 148 h 293"/>
                <a:gd name="T40" fmla="*/ 79 w 79"/>
                <a:gd name="T41" fmla="*/ 148 h 293"/>
                <a:gd name="T42" fmla="*/ 79 w 79"/>
                <a:gd name="T43" fmla="*/ 148 h 293"/>
                <a:gd name="T44" fmla="*/ 79 w 79"/>
                <a:gd name="T45" fmla="*/ 148 h 293"/>
                <a:gd name="T46" fmla="*/ 79 w 79"/>
                <a:gd name="T47" fmla="*/ 147 h 293"/>
                <a:gd name="T48" fmla="*/ 79 w 79"/>
                <a:gd name="T49" fmla="*/ 147 h 293"/>
                <a:gd name="T50" fmla="*/ 79 w 79"/>
                <a:gd name="T51" fmla="*/ 147 h 293"/>
                <a:gd name="T52" fmla="*/ 79 w 79"/>
                <a:gd name="T53" fmla="*/ 147 h 293"/>
                <a:gd name="T54" fmla="*/ 79 w 79"/>
                <a:gd name="T55" fmla="*/ 145 h 293"/>
                <a:gd name="T56" fmla="*/ 79 w 79"/>
                <a:gd name="T57" fmla="*/ 145 h 293"/>
                <a:gd name="T58" fmla="*/ 79 w 79"/>
                <a:gd name="T59" fmla="*/ 144 h 293"/>
                <a:gd name="T60" fmla="*/ 79 w 79"/>
                <a:gd name="T61" fmla="*/ 144 h 293"/>
                <a:gd name="T62" fmla="*/ 79 w 79"/>
                <a:gd name="T63" fmla="*/ 143 h 293"/>
                <a:gd name="T64" fmla="*/ 79 w 79"/>
                <a:gd name="T65" fmla="*/ 142 h 293"/>
                <a:gd name="T66" fmla="*/ 60 w 79"/>
                <a:gd name="T67" fmla="*/ 50 h 293"/>
                <a:gd name="T68" fmla="*/ 60 w 79"/>
                <a:gd name="T69" fmla="*/ 50 h 293"/>
                <a:gd name="T70" fmla="*/ 59 w 79"/>
                <a:gd name="T71" fmla="*/ 50 h 293"/>
                <a:gd name="T72" fmla="*/ 59 w 79"/>
                <a:gd name="T73" fmla="*/ 50 h 293"/>
                <a:gd name="T74" fmla="*/ 59 w 79"/>
                <a:gd name="T75" fmla="*/ 49 h 293"/>
                <a:gd name="T76" fmla="*/ 59 w 79"/>
                <a:gd name="T77" fmla="*/ 49 h 293"/>
                <a:gd name="T78" fmla="*/ 59 w 79"/>
                <a:gd name="T79" fmla="*/ 49 h 293"/>
                <a:gd name="T80" fmla="*/ 59 w 79"/>
                <a:gd name="T81" fmla="*/ 49 h 293"/>
                <a:gd name="T82" fmla="*/ 59 w 79"/>
                <a:gd name="T83" fmla="*/ 49 h 293"/>
                <a:gd name="T84" fmla="*/ 59 w 79"/>
                <a:gd name="T85" fmla="*/ 49 h 293"/>
                <a:gd name="T86" fmla="*/ 59 w 79"/>
                <a:gd name="T87" fmla="*/ 48 h 293"/>
                <a:gd name="T88" fmla="*/ 59 w 79"/>
                <a:gd name="T89" fmla="*/ 48 h 293"/>
                <a:gd name="T90" fmla="*/ 59 w 79"/>
                <a:gd name="T91" fmla="*/ 48 h 293"/>
                <a:gd name="T92" fmla="*/ 59 w 79"/>
                <a:gd name="T93" fmla="*/ 48 h 293"/>
                <a:gd name="T94" fmla="*/ 0 w 79"/>
                <a:gd name="T9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293">
                  <a:moveTo>
                    <a:pt x="0" y="0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45" y="288"/>
                    <a:pt x="77" y="229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4"/>
                    <a:pt x="79" y="153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6"/>
                    <a:pt x="79" y="146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9" y="143"/>
                    <a:pt x="79" y="143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07"/>
                    <a:pt x="71" y="75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44" y="19"/>
                    <a:pt x="23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38"/>
            <p:cNvSpPr>
              <a:spLocks/>
            </p:cNvSpPr>
            <p:nvPr/>
          </p:nvSpPr>
          <p:spPr bwMode="auto">
            <a:xfrm>
              <a:off x="7333216" y="5527049"/>
              <a:ext cx="66406" cy="1105181"/>
            </a:xfrm>
            <a:custGeom>
              <a:avLst/>
              <a:gdLst>
                <a:gd name="T0" fmla="*/ 0 w 28"/>
                <a:gd name="T1" fmla="*/ 0 h 466"/>
                <a:gd name="T2" fmla="*/ 0 w 28"/>
                <a:gd name="T3" fmla="*/ 466 h 466"/>
                <a:gd name="T4" fmla="*/ 28 w 28"/>
                <a:gd name="T5" fmla="*/ 466 h 466"/>
                <a:gd name="T6" fmla="*/ 9 w 28"/>
                <a:gd name="T7" fmla="*/ 143 h 466"/>
                <a:gd name="T8" fmla="*/ 9 w 28"/>
                <a:gd name="T9" fmla="*/ 143 h 466"/>
                <a:gd name="T10" fmla="*/ 0 w 28"/>
                <a:gd name="T1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66">
                  <a:moveTo>
                    <a:pt x="0" y="0"/>
                  </a:moveTo>
                  <a:lnTo>
                    <a:pt x="0" y="466"/>
                  </a:lnTo>
                  <a:lnTo>
                    <a:pt x="28" y="466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3" name="Freeform 486"/>
          <p:cNvSpPr>
            <a:spLocks/>
          </p:cNvSpPr>
          <p:nvPr/>
        </p:nvSpPr>
        <p:spPr bwMode="auto">
          <a:xfrm>
            <a:off x="-116059" y="6715219"/>
            <a:ext cx="9317160" cy="152747"/>
          </a:xfrm>
          <a:custGeom>
            <a:avLst/>
            <a:gdLst>
              <a:gd name="T0" fmla="*/ 2940 w 2940"/>
              <a:gd name="T1" fmla="*/ 18 h 36"/>
              <a:gd name="T2" fmla="*/ 2922 w 2940"/>
              <a:gd name="T3" fmla="*/ 36 h 36"/>
              <a:gd name="T4" fmla="*/ 18 w 2940"/>
              <a:gd name="T5" fmla="*/ 36 h 36"/>
              <a:gd name="T6" fmla="*/ 0 w 2940"/>
              <a:gd name="T7" fmla="*/ 18 h 36"/>
              <a:gd name="T8" fmla="*/ 18 w 2940"/>
              <a:gd name="T9" fmla="*/ 0 h 36"/>
              <a:gd name="T10" fmla="*/ 2922 w 2940"/>
              <a:gd name="T11" fmla="*/ 0 h 36"/>
              <a:gd name="T12" fmla="*/ 2940 w 2940"/>
              <a:gd name="T1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40" h="36">
                <a:moveTo>
                  <a:pt x="2940" y="18"/>
                </a:moveTo>
                <a:cubicBezTo>
                  <a:pt x="2940" y="28"/>
                  <a:pt x="2932" y="36"/>
                  <a:pt x="2922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8" y="36"/>
                  <a:pt x="0" y="2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2922" y="0"/>
                  <a:pt x="2922" y="0"/>
                  <a:pt x="2922" y="0"/>
                </a:cubicBezTo>
                <a:cubicBezTo>
                  <a:pt x="2932" y="0"/>
                  <a:pt x="2940" y="8"/>
                  <a:pt x="2940" y="18"/>
                </a:cubicBezTo>
                <a:close/>
              </a:path>
            </a:pathLst>
          </a:custGeom>
          <a:solidFill>
            <a:srgbClr val="619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24965">
            <a:off x="8525025" y="147942"/>
            <a:ext cx="821284" cy="55413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497826" y="3886200"/>
            <a:ext cx="1158903" cy="424190"/>
          </a:xfrm>
          <a:prstGeom prst="roundRect">
            <a:avLst/>
          </a:prstGeom>
          <a:solidFill>
            <a:srgbClr val="2CFE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prstClr val="black"/>
                </a:solidFill>
              </a:rPr>
              <a:t>Bước 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425884"/>
            <a:ext cx="310724" cy="127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6" y="3334509"/>
            <a:ext cx="818525" cy="337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89" y="4987816"/>
            <a:ext cx="429813" cy="177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 descr="E:\GIAO AN\SGV lop 2\sgv chân trời sáng tạo lớp 2\hình minh họa giáo án\11\ưdsds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84" y="425008"/>
            <a:ext cx="4281416" cy="2892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68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4355</TotalTime>
  <Words>139</Words>
  <Application>Microsoft Office PowerPoint</Application>
  <PresentationFormat>On-screen Show (4:3)</PresentationFormat>
  <Paragraphs>41</Paragraphs>
  <Slides>13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iCiel Cadena</vt:lpstr>
      <vt:lpstr>iCiel Pony</vt:lpstr>
      <vt:lpstr>Sosa</vt:lpstr>
      <vt:lpstr>Times New Roman</vt:lpstr>
      <vt:lpstr>Office Theme</vt:lpstr>
      <vt:lpstr>Office 主题</vt:lpstr>
      <vt:lpstr>11_Office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nximlqd@gmail.com</cp:lastModifiedBy>
  <cp:revision>290</cp:revision>
  <dcterms:created xsi:type="dcterms:W3CDTF">2020-08-13T08:18:23Z</dcterms:created>
  <dcterms:modified xsi:type="dcterms:W3CDTF">2025-02-24T02:05:32Z</dcterms:modified>
</cp:coreProperties>
</file>