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3"/>
  </p:notesMasterIdLst>
  <p:sldIdLst>
    <p:sldId id="257" r:id="rId4"/>
    <p:sldId id="3189" r:id="rId5"/>
    <p:sldId id="3190" r:id="rId6"/>
    <p:sldId id="3186" r:id="rId7"/>
    <p:sldId id="3188" r:id="rId8"/>
    <p:sldId id="260" r:id="rId9"/>
    <p:sldId id="3191" r:id="rId10"/>
    <p:sldId id="3217" r:id="rId11"/>
    <p:sldId id="3192" r:id="rId12"/>
    <p:sldId id="3193" r:id="rId13"/>
    <p:sldId id="3194" r:id="rId14"/>
    <p:sldId id="3213" r:id="rId15"/>
    <p:sldId id="3214" r:id="rId16"/>
    <p:sldId id="3215" r:id="rId17"/>
    <p:sldId id="3216" r:id="rId18"/>
    <p:sldId id="3218" r:id="rId19"/>
    <p:sldId id="3207" r:id="rId20"/>
    <p:sldId id="3208" r:id="rId21"/>
    <p:sldId id="32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15</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18/01/2023</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18/01/2023</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18/01/2023</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18/01/2023</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18/01/2023</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18/01/2023</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18/01/2023</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18/01/2023</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18/01/2023</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18/01/2023</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18/01/2023</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18/01/2023</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18/01/2023</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18/01/2023</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18/01/2023</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18/01/2023</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18/01/2023</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18/01/2023</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18/01/2023</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18/01/2023</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18/01/2023</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18/01/2023</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18/01/2023</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18/01/2023</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18/01/2023</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18/01/2023</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18/01/2023</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18/01/2023</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18/01/2023</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18/01/2023</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18/01/2023</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18/01/2023</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18/01/2023</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18/01/2023</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1/18/2023</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1/18/2023</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1/18/2023</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1/18/2023</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1/18/2023</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1/18/2023</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1/18/2023</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18/01/2023</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1/18/2023</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1/18/2023</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1/18/2023</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1/18/2023</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1/18/2023</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1/18/2023</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1/18/2023</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18/01/2023</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1/18/2023</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1/18/2023</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18/01/2023</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18/01/2023</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18/01/2023</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4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40.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911225"/>
            <a:ext cx="4962525" cy="4925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1181100"/>
            <a:ext cx="6039851" cy="44119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17724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3087120" y="976421"/>
            <a:ext cx="5828846" cy="584775"/>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4" y="909638"/>
            <a:ext cx="10791997" cy="485108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2"/>
          <a:stretch>
            <a:fillRect/>
          </a:stretch>
        </p:blipFill>
        <p:spPr>
          <a:xfrm>
            <a:off x="378225" y="883920"/>
            <a:ext cx="11062042" cy="5612129"/>
          </a:xfrm>
          <a:prstGeom prst="rect">
            <a:avLst/>
          </a:prstGeom>
        </p:spPr>
      </p:pic>
    </p:spTree>
    <p:extLst>
      <p:ext uri="{BB962C8B-B14F-4D97-AF65-F5344CB8AC3E}">
        <p14:creationId xmlns:p14="http://schemas.microsoft.com/office/powerpoint/2010/main" val="7676636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483</Words>
  <Application>Microsoft Office PowerPoint</Application>
  <PresentationFormat>Widescreen</PresentationFormat>
  <Paragraphs>36</Paragraphs>
  <Slides>19</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Cambria</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29</cp:revision>
  <dcterms:created xsi:type="dcterms:W3CDTF">2022-10-27T11:47:00Z</dcterms:created>
  <dcterms:modified xsi:type="dcterms:W3CDTF">2023-01-18T15:05:49Z</dcterms:modified>
</cp:coreProperties>
</file>