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9" r:id="rId3"/>
  </p:sldMasterIdLst>
  <p:notesMasterIdLst>
    <p:notesMasterId r:id="rId11"/>
  </p:notesMasterIdLst>
  <p:sldIdLst>
    <p:sldId id="306" r:id="rId4"/>
    <p:sldId id="260" r:id="rId5"/>
    <p:sldId id="292" r:id="rId6"/>
    <p:sldId id="286" r:id="rId7"/>
    <p:sldId id="288" r:id="rId8"/>
    <p:sldId id="293" r:id="rId9"/>
    <p:sldId id="30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B50C2-7568-4A87-80D0-FAC37C15D285}" type="datetimeFigureOut">
              <a:rPr lang="vi-VN" smtClean="0"/>
              <a:t>11/03/2025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F92B-891C-496B-9196-62CB928525A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662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62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54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7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390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76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89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68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12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364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843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907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783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00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88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174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55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980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5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155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789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26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8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16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91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069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762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4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164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519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2489"/>
          </a:p>
        </p:txBody>
      </p:sp>
    </p:spTree>
    <p:extLst>
      <p:ext uri="{BB962C8B-B14F-4D97-AF65-F5344CB8AC3E}">
        <p14:creationId xmlns:p14="http://schemas.microsoft.com/office/powerpoint/2010/main" val="742672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0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2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1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9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8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7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8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9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6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5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7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27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25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7634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0095" y="2274075"/>
            <a:ext cx="79723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51: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CÁC SỐ TRONG PHẠM VI 1000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AC6D4-2893-4EF6-8AE2-BAC5BCAEF0FC}"/>
              </a:ext>
            </a:extLst>
          </p:cNvPr>
          <p:cNvSpPr/>
          <p:nvPr/>
        </p:nvSpPr>
        <p:spPr>
          <a:xfrm>
            <a:off x="3438643" y="1735490"/>
            <a:ext cx="5050264" cy="3578087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002060"/>
                </a:solidFill>
              </a:rPr>
              <a:t>Luyện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tập</a:t>
            </a:r>
            <a:endParaRPr lang="vi-VN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C90F78-910A-4E58-8203-7E3B8E789D24}"/>
              </a:ext>
            </a:extLst>
          </p:cNvPr>
          <p:cNvCxnSpPr>
            <a:cxnSpLocks/>
          </p:cNvCxnSpPr>
          <p:nvPr/>
        </p:nvCxnSpPr>
        <p:spPr>
          <a:xfrm>
            <a:off x="1907055" y="1002034"/>
            <a:ext cx="899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2058"/>
            <a:ext cx="975047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2C720-86F8-4C00-AD8E-43558C31662E}"/>
              </a:ext>
            </a:extLst>
          </p:cNvPr>
          <p:cNvCxnSpPr>
            <a:cxnSpLocks/>
          </p:cNvCxnSpPr>
          <p:nvPr/>
        </p:nvCxnSpPr>
        <p:spPr>
          <a:xfrm>
            <a:off x="1707219" y="937609"/>
            <a:ext cx="465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Số liền trước của 300 là: 299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FA1A0B-138B-4E9B-A7D8-E03F84A8A1E7}"/>
              </a:ext>
            </a:extLst>
          </p:cNvPr>
          <p:cNvCxnSpPr>
            <a:cxnSpLocks/>
          </p:cNvCxnSpPr>
          <p:nvPr/>
        </p:nvCxnSpPr>
        <p:spPr>
          <a:xfrm>
            <a:off x="2118699" y="855954"/>
            <a:ext cx="2014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D8A16-3DCD-4BD9-8A6E-895496542E6C}"/>
              </a:ext>
            </a:extLst>
          </p:cNvPr>
          <p:cNvCxnSpPr>
            <a:cxnSpLocks/>
          </p:cNvCxnSpPr>
          <p:nvPr/>
        </p:nvCxnSpPr>
        <p:spPr>
          <a:xfrm>
            <a:off x="4294971" y="846810"/>
            <a:ext cx="1163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liền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trước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999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Số liền trước của 999 là: 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998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160550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160550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226410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421981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806881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441663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872741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Số liền sau của 999 là: 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1000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CE005-8B81-4AA2-9324-AB97CEBF248D}"/>
              </a:ext>
            </a:extLst>
          </p:cNvPr>
          <p:cNvSpPr txBox="1"/>
          <p:nvPr/>
        </p:nvSpPr>
        <p:spPr>
          <a:xfrm>
            <a:off x="1344338" y="736162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c)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liền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999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F2981E-CAA6-4DA1-84DF-38291101C31E}"/>
              </a:ext>
            </a:extLst>
          </p:cNvPr>
          <p:cNvCxnSpPr>
            <a:cxnSpLocks/>
          </p:cNvCxnSpPr>
          <p:nvPr/>
        </p:nvCxnSpPr>
        <p:spPr>
          <a:xfrm>
            <a:off x="1954107" y="855954"/>
            <a:ext cx="2014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639EFE-2F05-4E09-9197-34844391C015}"/>
              </a:ext>
            </a:extLst>
          </p:cNvPr>
          <p:cNvCxnSpPr>
            <a:cxnSpLocks/>
          </p:cNvCxnSpPr>
          <p:nvPr/>
        </p:nvCxnSpPr>
        <p:spPr>
          <a:xfrm>
            <a:off x="4130379" y="846810"/>
            <a:ext cx="1163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A08BDE-A475-45B5-91D7-FA758A92BFAE}"/>
              </a:ext>
            </a:extLst>
          </p:cNvPr>
          <p:cNvCxnSpPr>
            <a:cxnSpLocks/>
          </p:cNvCxnSpPr>
          <p:nvPr/>
        </p:nvCxnSpPr>
        <p:spPr>
          <a:xfrm flipV="1">
            <a:off x="1889337" y="1275677"/>
            <a:ext cx="1740831" cy="9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3948B6-C3BD-4D69-8AB0-0A86721C5FA7}"/>
              </a:ext>
            </a:extLst>
          </p:cNvPr>
          <p:cNvCxnSpPr>
            <a:cxnSpLocks/>
          </p:cNvCxnSpPr>
          <p:nvPr/>
        </p:nvCxnSpPr>
        <p:spPr>
          <a:xfrm>
            <a:off x="3787902" y="1284821"/>
            <a:ext cx="12321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111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UTM Cookies</vt:lpstr>
      <vt:lpstr>Wingdings</vt:lpstr>
      <vt:lpstr>字魂17号-萌趣果冻体</vt:lpstr>
      <vt:lpstr>1_Office Theme</vt:lpstr>
      <vt:lpstr>2_Office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Hằng Nguyễn</dc:creator>
  <cp:lastModifiedBy>DL210723</cp:lastModifiedBy>
  <cp:revision>24</cp:revision>
  <dcterms:created xsi:type="dcterms:W3CDTF">2022-02-26T08:09:48Z</dcterms:created>
  <dcterms:modified xsi:type="dcterms:W3CDTF">2025-03-11T09:32:23Z</dcterms:modified>
</cp:coreProperties>
</file>