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74" r:id="rId3"/>
    <p:sldMasterId id="2147483698" r:id="rId4"/>
    <p:sldMasterId id="2147483709" r:id="rId5"/>
  </p:sldMasterIdLst>
  <p:notesMasterIdLst>
    <p:notesMasterId r:id="rId21"/>
  </p:notesMasterIdLst>
  <p:sldIdLst>
    <p:sldId id="2904" r:id="rId6"/>
    <p:sldId id="2919" r:id="rId7"/>
    <p:sldId id="258" r:id="rId8"/>
    <p:sldId id="259" r:id="rId9"/>
    <p:sldId id="306" r:id="rId10"/>
    <p:sldId id="2915" r:id="rId11"/>
    <p:sldId id="611" r:id="rId12"/>
    <p:sldId id="2906" r:id="rId13"/>
    <p:sldId id="2907" r:id="rId14"/>
    <p:sldId id="2908" r:id="rId15"/>
    <p:sldId id="2916" r:id="rId16"/>
    <p:sldId id="2910" r:id="rId17"/>
    <p:sldId id="2917" r:id="rId18"/>
    <p:sldId id="2918" r:id="rId19"/>
    <p:sldId id="291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A10D38-1513-5A4F-9F51-7874119A34E2}" v="3" dt="2024-12-20T07:39:44.3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76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0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yền Ngọc" userId="74af6240d90ddfe1" providerId="LiveId" clId="{48A10D38-1513-5A4F-9F51-7874119A34E2}"/>
    <pc:docChg chg="undo custSel addSld delSld modSld">
      <pc:chgData name="Huyền Ngọc" userId="74af6240d90ddfe1" providerId="LiveId" clId="{48A10D38-1513-5A4F-9F51-7874119A34E2}" dt="2024-12-20T07:41:52.322" v="6" actId="207"/>
      <pc:docMkLst>
        <pc:docMk/>
      </pc:docMkLst>
      <pc:sldChg chg="add del">
        <pc:chgData name="Huyền Ngọc" userId="74af6240d90ddfe1" providerId="LiveId" clId="{48A10D38-1513-5A4F-9F51-7874119A34E2}" dt="2024-12-20T07:39:03.621" v="1"/>
        <pc:sldMkLst>
          <pc:docMk/>
          <pc:sldMk cId="0" sldId="268"/>
        </pc:sldMkLst>
      </pc:sldChg>
      <pc:sldChg chg="add">
        <pc:chgData name="Huyền Ngọc" userId="74af6240d90ddfe1" providerId="LiveId" clId="{48A10D38-1513-5A4F-9F51-7874119A34E2}" dt="2024-12-20T07:39:44.319" v="2"/>
        <pc:sldMkLst>
          <pc:docMk/>
          <pc:sldMk cId="645243466" sldId="611"/>
        </pc:sldMkLst>
      </pc:sldChg>
      <pc:sldChg chg="del">
        <pc:chgData name="Huyền Ngọc" userId="74af6240d90ddfe1" providerId="LiveId" clId="{48A10D38-1513-5A4F-9F51-7874119A34E2}" dt="2024-12-20T07:40:24.429" v="3" actId="2696"/>
        <pc:sldMkLst>
          <pc:docMk/>
          <pc:sldMk cId="2937272794" sldId="2877"/>
        </pc:sldMkLst>
      </pc:sldChg>
      <pc:sldChg chg="del">
        <pc:chgData name="Huyền Ngọc" userId="74af6240d90ddfe1" providerId="LiveId" clId="{48A10D38-1513-5A4F-9F51-7874119A34E2}" dt="2024-12-20T07:40:24.429" v="3" actId="2696"/>
        <pc:sldMkLst>
          <pc:docMk/>
          <pc:sldMk cId="2226408495" sldId="2891"/>
        </pc:sldMkLst>
      </pc:sldChg>
      <pc:sldChg chg="add">
        <pc:chgData name="Huyền Ngọc" userId="74af6240d90ddfe1" providerId="LiveId" clId="{48A10D38-1513-5A4F-9F51-7874119A34E2}" dt="2024-12-20T07:39:44.319" v="2"/>
        <pc:sldMkLst>
          <pc:docMk/>
          <pc:sldMk cId="220953067" sldId="2906"/>
        </pc:sldMkLst>
      </pc:sldChg>
      <pc:sldChg chg="add">
        <pc:chgData name="Huyền Ngọc" userId="74af6240d90ddfe1" providerId="LiveId" clId="{48A10D38-1513-5A4F-9F51-7874119A34E2}" dt="2024-12-20T07:39:44.319" v="2"/>
        <pc:sldMkLst>
          <pc:docMk/>
          <pc:sldMk cId="898542011" sldId="2907"/>
        </pc:sldMkLst>
      </pc:sldChg>
      <pc:sldChg chg="add">
        <pc:chgData name="Huyền Ngọc" userId="74af6240d90ddfe1" providerId="LiveId" clId="{48A10D38-1513-5A4F-9F51-7874119A34E2}" dt="2024-12-20T07:39:44.319" v="2"/>
        <pc:sldMkLst>
          <pc:docMk/>
          <pc:sldMk cId="1437918297" sldId="2908"/>
        </pc:sldMkLst>
      </pc:sldChg>
      <pc:sldChg chg="del">
        <pc:chgData name="Huyền Ngọc" userId="74af6240d90ddfe1" providerId="LiveId" clId="{48A10D38-1513-5A4F-9F51-7874119A34E2}" dt="2024-12-20T07:40:24.429" v="3" actId="2696"/>
        <pc:sldMkLst>
          <pc:docMk/>
          <pc:sldMk cId="1178054397" sldId="2909"/>
        </pc:sldMkLst>
      </pc:sldChg>
      <pc:sldChg chg="add">
        <pc:chgData name="Huyền Ngọc" userId="74af6240d90ddfe1" providerId="LiveId" clId="{48A10D38-1513-5A4F-9F51-7874119A34E2}" dt="2024-12-20T07:39:44.319" v="2"/>
        <pc:sldMkLst>
          <pc:docMk/>
          <pc:sldMk cId="4174647428" sldId="2910"/>
        </pc:sldMkLst>
      </pc:sldChg>
      <pc:sldChg chg="del">
        <pc:chgData name="Huyền Ngọc" userId="74af6240d90ddfe1" providerId="LiveId" clId="{48A10D38-1513-5A4F-9F51-7874119A34E2}" dt="2024-12-20T07:40:24.429" v="3" actId="2696"/>
        <pc:sldMkLst>
          <pc:docMk/>
          <pc:sldMk cId="890293664" sldId="2911"/>
        </pc:sldMkLst>
      </pc:sldChg>
      <pc:sldChg chg="del">
        <pc:chgData name="Huyền Ngọc" userId="74af6240d90ddfe1" providerId="LiveId" clId="{48A10D38-1513-5A4F-9F51-7874119A34E2}" dt="2024-12-20T07:40:24.429" v="3" actId="2696"/>
        <pc:sldMkLst>
          <pc:docMk/>
          <pc:sldMk cId="2767112335" sldId="2912"/>
        </pc:sldMkLst>
      </pc:sldChg>
      <pc:sldChg chg="add">
        <pc:chgData name="Huyền Ngọc" userId="74af6240d90ddfe1" providerId="LiveId" clId="{48A10D38-1513-5A4F-9F51-7874119A34E2}" dt="2024-12-20T07:39:44.319" v="2"/>
        <pc:sldMkLst>
          <pc:docMk/>
          <pc:sldMk cId="324561754" sldId="2913"/>
        </pc:sldMkLst>
      </pc:sldChg>
      <pc:sldChg chg="add">
        <pc:chgData name="Huyền Ngọc" userId="74af6240d90ddfe1" providerId="LiveId" clId="{48A10D38-1513-5A4F-9F51-7874119A34E2}" dt="2024-12-20T07:39:44.319" v="2"/>
        <pc:sldMkLst>
          <pc:docMk/>
          <pc:sldMk cId="2660417206" sldId="2915"/>
        </pc:sldMkLst>
      </pc:sldChg>
      <pc:sldChg chg="add setBg">
        <pc:chgData name="Huyền Ngọc" userId="74af6240d90ddfe1" providerId="LiveId" clId="{48A10D38-1513-5A4F-9F51-7874119A34E2}" dt="2024-12-20T07:39:44.319" v="2"/>
        <pc:sldMkLst>
          <pc:docMk/>
          <pc:sldMk cId="3408470535" sldId="2916"/>
        </pc:sldMkLst>
      </pc:sldChg>
      <pc:sldChg chg="add setBg">
        <pc:chgData name="Huyền Ngọc" userId="74af6240d90ddfe1" providerId="LiveId" clId="{48A10D38-1513-5A4F-9F51-7874119A34E2}" dt="2024-12-20T07:39:44.319" v="2"/>
        <pc:sldMkLst>
          <pc:docMk/>
          <pc:sldMk cId="348104740" sldId="2917"/>
        </pc:sldMkLst>
      </pc:sldChg>
      <pc:sldChg chg="modSp add mod">
        <pc:chgData name="Huyền Ngọc" userId="74af6240d90ddfe1" providerId="LiveId" clId="{48A10D38-1513-5A4F-9F51-7874119A34E2}" dt="2024-12-20T07:41:52.322" v="6" actId="207"/>
        <pc:sldMkLst>
          <pc:docMk/>
          <pc:sldMk cId="2139115716" sldId="2918"/>
        </pc:sldMkLst>
        <pc:spChg chg="mod">
          <ac:chgData name="Huyền Ngọc" userId="74af6240d90ddfe1" providerId="LiveId" clId="{48A10D38-1513-5A4F-9F51-7874119A34E2}" dt="2024-12-20T07:41:52.322" v="6" actId="207"/>
          <ac:spMkLst>
            <pc:docMk/>
            <pc:sldMk cId="2139115716" sldId="2918"/>
            <ac:spMk id="8" creationId="{59540734-A9BC-67E9-1025-1AB53939634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D5052-AD06-4EEB-B404-C3C577D0B8C7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76C43-0F35-4194-A8B8-FC2598E5D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86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E5701FA-A99B-4EA7-BD9A-49A04217BC0C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4" name="Google Shape;8574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19272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CF5D53-9096-4D2C-9D8F-D3CCDA0654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04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manhole cover&#10;&#10;Description automatically generated">
            <a:extLst>
              <a:ext uri="{FF2B5EF4-FFF2-40B4-BE49-F238E27FC236}">
                <a16:creationId xmlns:a16="http://schemas.microsoft.com/office/drawing/2014/main" id="{CD04EC0B-EC17-4D7E-9129-2C8B3BB650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43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697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30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24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A771F6-2667-0D6F-57A2-8B1CC16998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5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9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66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5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0DA06E-0B98-1B2D-E5CB-92647D48E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BEA0-20A7-4CA0-A46B-6A7BF444DA49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F34C1-ED61-6017-FB15-E119C6C1C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5B7A2-9066-9D48-75CD-E4AEA444C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641-95F4-49A5-8911-C95EC6226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7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9C988-0910-3538-3497-EE36519A0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469E9-B457-7212-77A2-7FB7E60DB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6DF18-AD2C-E395-C9D3-8742CF80F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BEA0-20A7-4CA0-A46B-6A7BF444DA49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B7631-5119-540D-EDB8-6D3CB825A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8DE31-E2BA-6129-EB83-416739414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641-95F4-49A5-8911-C95EC6226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37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3"/>
        </a:solidFill>
        <a:effectLst/>
      </p:bgPr>
    </p:bg>
    <p:spTree>
      <p:nvGrpSpPr>
        <p:cNvPr id="1" name="Shape 17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29" name="Google Shape;17129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" y="1"/>
            <a:ext cx="12191976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30" name="Google Shape;17130;p27"/>
          <p:cNvGrpSpPr/>
          <p:nvPr/>
        </p:nvGrpSpPr>
        <p:grpSpPr>
          <a:xfrm rot="-3698963">
            <a:off x="376865" y="-659349"/>
            <a:ext cx="1597296" cy="1809576"/>
            <a:chOff x="2807100" y="2138800"/>
            <a:chExt cx="649550" cy="735875"/>
          </a:xfrm>
        </p:grpSpPr>
        <p:sp>
          <p:nvSpPr>
            <p:cNvPr id="17131" name="Google Shape;17131;p27"/>
            <p:cNvSpPr/>
            <p:nvPr/>
          </p:nvSpPr>
          <p:spPr>
            <a:xfrm>
              <a:off x="2807100" y="2263275"/>
              <a:ext cx="649550" cy="611400"/>
            </a:xfrm>
            <a:custGeom>
              <a:avLst/>
              <a:gdLst/>
              <a:ahLst/>
              <a:cxnLst/>
              <a:rect l="l" t="t" r="r" b="b"/>
              <a:pathLst>
                <a:path w="25982" h="24456" extrusionOk="0">
                  <a:moveTo>
                    <a:pt x="8314" y="9306"/>
                  </a:moveTo>
                  <a:cubicBezTo>
                    <a:pt x="8329" y="9415"/>
                    <a:pt x="8329" y="9539"/>
                    <a:pt x="8360" y="9648"/>
                  </a:cubicBezTo>
                  <a:cubicBezTo>
                    <a:pt x="8314" y="9617"/>
                    <a:pt x="8283" y="9585"/>
                    <a:pt x="8252" y="9554"/>
                  </a:cubicBezTo>
                  <a:cubicBezTo>
                    <a:pt x="8283" y="9461"/>
                    <a:pt x="8298" y="9384"/>
                    <a:pt x="8314" y="9306"/>
                  </a:cubicBezTo>
                  <a:close/>
                  <a:moveTo>
                    <a:pt x="13820" y="16441"/>
                  </a:moveTo>
                  <a:cubicBezTo>
                    <a:pt x="13820" y="16456"/>
                    <a:pt x="13835" y="16472"/>
                    <a:pt x="13866" y="16487"/>
                  </a:cubicBezTo>
                  <a:lnTo>
                    <a:pt x="13820" y="16534"/>
                  </a:lnTo>
                  <a:lnTo>
                    <a:pt x="13820" y="16441"/>
                  </a:lnTo>
                  <a:close/>
                  <a:moveTo>
                    <a:pt x="18209" y="1"/>
                  </a:moveTo>
                  <a:cubicBezTo>
                    <a:pt x="15860" y="260"/>
                    <a:pt x="16061" y="3384"/>
                    <a:pt x="13368" y="3384"/>
                  </a:cubicBezTo>
                  <a:cubicBezTo>
                    <a:pt x="13323" y="3384"/>
                    <a:pt x="13277" y="3383"/>
                    <a:pt x="13230" y="3382"/>
                  </a:cubicBezTo>
                  <a:cubicBezTo>
                    <a:pt x="12702" y="3382"/>
                    <a:pt x="12812" y="2661"/>
                    <a:pt x="12328" y="2661"/>
                  </a:cubicBezTo>
                  <a:cubicBezTo>
                    <a:pt x="12300" y="2661"/>
                    <a:pt x="12270" y="2663"/>
                    <a:pt x="12238" y="2668"/>
                  </a:cubicBezTo>
                  <a:cubicBezTo>
                    <a:pt x="13137" y="3289"/>
                    <a:pt x="11710" y="3878"/>
                    <a:pt x="12207" y="4591"/>
                  </a:cubicBezTo>
                  <a:cubicBezTo>
                    <a:pt x="12160" y="4628"/>
                    <a:pt x="12111" y="4642"/>
                    <a:pt x="12060" y="4642"/>
                  </a:cubicBezTo>
                  <a:cubicBezTo>
                    <a:pt x="11891" y="4642"/>
                    <a:pt x="11701" y="4489"/>
                    <a:pt x="11531" y="4489"/>
                  </a:cubicBezTo>
                  <a:cubicBezTo>
                    <a:pt x="11425" y="4489"/>
                    <a:pt x="11326" y="4550"/>
                    <a:pt x="11245" y="4746"/>
                  </a:cubicBezTo>
                  <a:cubicBezTo>
                    <a:pt x="11865" y="5227"/>
                    <a:pt x="11478" y="5925"/>
                    <a:pt x="11353" y="6546"/>
                  </a:cubicBezTo>
                  <a:cubicBezTo>
                    <a:pt x="11338" y="6561"/>
                    <a:pt x="11291" y="6592"/>
                    <a:pt x="11260" y="6608"/>
                  </a:cubicBezTo>
                  <a:cubicBezTo>
                    <a:pt x="11034" y="6529"/>
                    <a:pt x="10817" y="6490"/>
                    <a:pt x="10607" y="6490"/>
                  </a:cubicBezTo>
                  <a:cubicBezTo>
                    <a:pt x="10443" y="6490"/>
                    <a:pt x="10284" y="6514"/>
                    <a:pt x="10128" y="6561"/>
                  </a:cubicBezTo>
                  <a:cubicBezTo>
                    <a:pt x="9616" y="6716"/>
                    <a:pt x="9322" y="7166"/>
                    <a:pt x="9151" y="7724"/>
                  </a:cubicBezTo>
                  <a:cubicBezTo>
                    <a:pt x="8856" y="7833"/>
                    <a:pt x="8655" y="8035"/>
                    <a:pt x="8500" y="8298"/>
                  </a:cubicBezTo>
                  <a:cubicBezTo>
                    <a:pt x="8624" y="7693"/>
                    <a:pt x="8686" y="7088"/>
                    <a:pt x="8608" y="6251"/>
                  </a:cubicBezTo>
                  <a:lnTo>
                    <a:pt x="8608" y="6251"/>
                  </a:lnTo>
                  <a:cubicBezTo>
                    <a:pt x="8329" y="6763"/>
                    <a:pt x="7461" y="7693"/>
                    <a:pt x="7616" y="8639"/>
                  </a:cubicBezTo>
                  <a:cubicBezTo>
                    <a:pt x="7414" y="7647"/>
                    <a:pt x="6747" y="6127"/>
                    <a:pt x="6995" y="4840"/>
                  </a:cubicBezTo>
                  <a:lnTo>
                    <a:pt x="6995" y="4840"/>
                  </a:lnTo>
                  <a:cubicBezTo>
                    <a:pt x="6220" y="5987"/>
                    <a:pt x="6871" y="7709"/>
                    <a:pt x="5677" y="8608"/>
                  </a:cubicBezTo>
                  <a:cubicBezTo>
                    <a:pt x="5666" y="8609"/>
                    <a:pt x="5654" y="8609"/>
                    <a:pt x="5643" y="8609"/>
                  </a:cubicBezTo>
                  <a:cubicBezTo>
                    <a:pt x="5303" y="8609"/>
                    <a:pt x="5035" y="8387"/>
                    <a:pt x="4855" y="8252"/>
                  </a:cubicBezTo>
                  <a:cubicBezTo>
                    <a:pt x="4842" y="8250"/>
                    <a:pt x="4830" y="8250"/>
                    <a:pt x="4818" y="8250"/>
                  </a:cubicBezTo>
                  <a:cubicBezTo>
                    <a:pt x="4516" y="8250"/>
                    <a:pt x="4541" y="8616"/>
                    <a:pt x="4452" y="8810"/>
                  </a:cubicBezTo>
                  <a:cubicBezTo>
                    <a:pt x="4434" y="8811"/>
                    <a:pt x="4416" y="8811"/>
                    <a:pt x="4399" y="8811"/>
                  </a:cubicBezTo>
                  <a:cubicBezTo>
                    <a:pt x="3011" y="8811"/>
                    <a:pt x="2467" y="7003"/>
                    <a:pt x="1272" y="6391"/>
                  </a:cubicBezTo>
                  <a:lnTo>
                    <a:pt x="1272" y="6391"/>
                  </a:lnTo>
                  <a:cubicBezTo>
                    <a:pt x="1203" y="6502"/>
                    <a:pt x="1308" y="6775"/>
                    <a:pt x="1096" y="6775"/>
                  </a:cubicBezTo>
                  <a:cubicBezTo>
                    <a:pt x="1071" y="6775"/>
                    <a:pt x="1043" y="6771"/>
                    <a:pt x="1009" y="6763"/>
                  </a:cubicBezTo>
                  <a:lnTo>
                    <a:pt x="1009" y="6763"/>
                  </a:lnTo>
                  <a:cubicBezTo>
                    <a:pt x="1567" y="7166"/>
                    <a:pt x="1722" y="7941"/>
                    <a:pt x="2451" y="8112"/>
                  </a:cubicBezTo>
                  <a:cubicBezTo>
                    <a:pt x="2513" y="8360"/>
                    <a:pt x="2684" y="8701"/>
                    <a:pt x="2435" y="8888"/>
                  </a:cubicBezTo>
                  <a:cubicBezTo>
                    <a:pt x="2322" y="8916"/>
                    <a:pt x="2221" y="8929"/>
                    <a:pt x="2130" y="8929"/>
                  </a:cubicBezTo>
                  <a:cubicBezTo>
                    <a:pt x="1337" y="8929"/>
                    <a:pt x="1300" y="7949"/>
                    <a:pt x="466" y="7879"/>
                  </a:cubicBezTo>
                  <a:cubicBezTo>
                    <a:pt x="202" y="7941"/>
                    <a:pt x="78" y="8190"/>
                    <a:pt x="0" y="8438"/>
                  </a:cubicBezTo>
                  <a:cubicBezTo>
                    <a:pt x="326" y="9120"/>
                    <a:pt x="1024" y="9167"/>
                    <a:pt x="1412" y="9787"/>
                  </a:cubicBezTo>
                  <a:cubicBezTo>
                    <a:pt x="2110" y="10609"/>
                    <a:pt x="1117" y="11524"/>
                    <a:pt x="1707" y="12346"/>
                  </a:cubicBezTo>
                  <a:cubicBezTo>
                    <a:pt x="1780" y="12529"/>
                    <a:pt x="1958" y="12740"/>
                    <a:pt x="2158" y="12740"/>
                  </a:cubicBezTo>
                  <a:cubicBezTo>
                    <a:pt x="2213" y="12740"/>
                    <a:pt x="2270" y="12724"/>
                    <a:pt x="2327" y="12687"/>
                  </a:cubicBezTo>
                  <a:cubicBezTo>
                    <a:pt x="2761" y="13385"/>
                    <a:pt x="3133" y="14161"/>
                    <a:pt x="2901" y="14983"/>
                  </a:cubicBezTo>
                  <a:cubicBezTo>
                    <a:pt x="2575" y="15293"/>
                    <a:pt x="2094" y="15417"/>
                    <a:pt x="1784" y="15960"/>
                  </a:cubicBezTo>
                  <a:cubicBezTo>
                    <a:pt x="1598" y="16115"/>
                    <a:pt x="1520" y="16503"/>
                    <a:pt x="1815" y="16611"/>
                  </a:cubicBezTo>
                  <a:cubicBezTo>
                    <a:pt x="2218" y="16580"/>
                    <a:pt x="2513" y="16084"/>
                    <a:pt x="2653" y="15712"/>
                  </a:cubicBezTo>
                  <a:cubicBezTo>
                    <a:pt x="3040" y="16224"/>
                    <a:pt x="3102" y="17201"/>
                    <a:pt x="3133" y="17961"/>
                  </a:cubicBezTo>
                  <a:cubicBezTo>
                    <a:pt x="2964" y="18119"/>
                    <a:pt x="2798" y="18179"/>
                    <a:pt x="2631" y="18179"/>
                  </a:cubicBezTo>
                  <a:cubicBezTo>
                    <a:pt x="2118" y="18179"/>
                    <a:pt x="1606" y="17610"/>
                    <a:pt x="1027" y="17610"/>
                  </a:cubicBezTo>
                  <a:cubicBezTo>
                    <a:pt x="985" y="17610"/>
                    <a:pt x="943" y="17613"/>
                    <a:pt x="900" y="17619"/>
                  </a:cubicBezTo>
                  <a:cubicBezTo>
                    <a:pt x="1350" y="18566"/>
                    <a:pt x="3071" y="18426"/>
                    <a:pt x="3056" y="19744"/>
                  </a:cubicBezTo>
                  <a:cubicBezTo>
                    <a:pt x="3056" y="20023"/>
                    <a:pt x="2958" y="20091"/>
                    <a:pt x="2826" y="20091"/>
                  </a:cubicBezTo>
                  <a:cubicBezTo>
                    <a:pt x="2702" y="20091"/>
                    <a:pt x="2549" y="20031"/>
                    <a:pt x="2420" y="20031"/>
                  </a:cubicBezTo>
                  <a:cubicBezTo>
                    <a:pt x="2320" y="20031"/>
                    <a:pt x="2234" y="20067"/>
                    <a:pt x="2187" y="20194"/>
                  </a:cubicBezTo>
                  <a:cubicBezTo>
                    <a:pt x="2404" y="20566"/>
                    <a:pt x="2947" y="20489"/>
                    <a:pt x="3211" y="20721"/>
                  </a:cubicBezTo>
                  <a:cubicBezTo>
                    <a:pt x="3428" y="21202"/>
                    <a:pt x="4312" y="21295"/>
                    <a:pt x="3831" y="21854"/>
                  </a:cubicBezTo>
                  <a:cubicBezTo>
                    <a:pt x="5099" y="22644"/>
                    <a:pt x="5879" y="24094"/>
                    <a:pt x="7592" y="24094"/>
                  </a:cubicBezTo>
                  <a:cubicBezTo>
                    <a:pt x="7660" y="24094"/>
                    <a:pt x="7730" y="24092"/>
                    <a:pt x="7802" y="24087"/>
                  </a:cubicBezTo>
                  <a:cubicBezTo>
                    <a:pt x="8015" y="24365"/>
                    <a:pt x="8293" y="24455"/>
                    <a:pt x="8589" y="24455"/>
                  </a:cubicBezTo>
                  <a:cubicBezTo>
                    <a:pt x="9136" y="24455"/>
                    <a:pt x="9746" y="24149"/>
                    <a:pt x="10128" y="24149"/>
                  </a:cubicBezTo>
                  <a:cubicBezTo>
                    <a:pt x="11167" y="23932"/>
                    <a:pt x="11865" y="23280"/>
                    <a:pt x="12439" y="22505"/>
                  </a:cubicBezTo>
                  <a:cubicBezTo>
                    <a:pt x="13297" y="22889"/>
                    <a:pt x="14084" y="23330"/>
                    <a:pt x="15002" y="23330"/>
                  </a:cubicBezTo>
                  <a:cubicBezTo>
                    <a:pt x="15047" y="23330"/>
                    <a:pt x="15092" y="23329"/>
                    <a:pt x="15138" y="23327"/>
                  </a:cubicBezTo>
                  <a:cubicBezTo>
                    <a:pt x="16921" y="23017"/>
                    <a:pt x="18348" y="22195"/>
                    <a:pt x="18845" y="20504"/>
                  </a:cubicBezTo>
                  <a:cubicBezTo>
                    <a:pt x="19387" y="19868"/>
                    <a:pt x="18457" y="19574"/>
                    <a:pt x="18178" y="19139"/>
                  </a:cubicBezTo>
                  <a:cubicBezTo>
                    <a:pt x="17170" y="18100"/>
                    <a:pt x="18767" y="17356"/>
                    <a:pt x="19170" y="16565"/>
                  </a:cubicBezTo>
                  <a:cubicBezTo>
                    <a:pt x="19403" y="16162"/>
                    <a:pt x="19108" y="15696"/>
                    <a:pt x="18643" y="15619"/>
                  </a:cubicBezTo>
                  <a:cubicBezTo>
                    <a:pt x="18562" y="15604"/>
                    <a:pt x="18485" y="15597"/>
                    <a:pt x="18410" y="15597"/>
                  </a:cubicBezTo>
                  <a:cubicBezTo>
                    <a:pt x="17271" y="15597"/>
                    <a:pt x="16889" y="17211"/>
                    <a:pt x="16043" y="17211"/>
                  </a:cubicBezTo>
                  <a:cubicBezTo>
                    <a:pt x="15888" y="17211"/>
                    <a:pt x="15718" y="17157"/>
                    <a:pt x="15526" y="17030"/>
                  </a:cubicBezTo>
                  <a:cubicBezTo>
                    <a:pt x="15541" y="16968"/>
                    <a:pt x="15557" y="16937"/>
                    <a:pt x="15557" y="16891"/>
                  </a:cubicBezTo>
                  <a:cubicBezTo>
                    <a:pt x="15696" y="16844"/>
                    <a:pt x="15820" y="16782"/>
                    <a:pt x="15929" y="16658"/>
                  </a:cubicBezTo>
                  <a:cubicBezTo>
                    <a:pt x="16177" y="16332"/>
                    <a:pt x="16673" y="16177"/>
                    <a:pt x="16472" y="15634"/>
                  </a:cubicBezTo>
                  <a:cubicBezTo>
                    <a:pt x="16565" y="15402"/>
                    <a:pt x="16611" y="15215"/>
                    <a:pt x="16611" y="15014"/>
                  </a:cubicBezTo>
                  <a:cubicBezTo>
                    <a:pt x="16828" y="14704"/>
                    <a:pt x="17061" y="14393"/>
                    <a:pt x="17263" y="14083"/>
                  </a:cubicBezTo>
                  <a:cubicBezTo>
                    <a:pt x="18395" y="13680"/>
                    <a:pt x="19046" y="12501"/>
                    <a:pt x="20396" y="12346"/>
                  </a:cubicBezTo>
                  <a:cubicBezTo>
                    <a:pt x="20474" y="12334"/>
                    <a:pt x="20551" y="12328"/>
                    <a:pt x="20627" y="12328"/>
                  </a:cubicBezTo>
                  <a:cubicBezTo>
                    <a:pt x="21417" y="12328"/>
                    <a:pt x="22053" y="12949"/>
                    <a:pt x="22675" y="13246"/>
                  </a:cubicBezTo>
                  <a:cubicBezTo>
                    <a:pt x="22846" y="13060"/>
                    <a:pt x="23036" y="12998"/>
                    <a:pt x="23235" y="12998"/>
                  </a:cubicBezTo>
                  <a:cubicBezTo>
                    <a:pt x="23638" y="12998"/>
                    <a:pt x="24075" y="13252"/>
                    <a:pt x="24450" y="13252"/>
                  </a:cubicBezTo>
                  <a:cubicBezTo>
                    <a:pt x="24632" y="13252"/>
                    <a:pt x="24799" y="13192"/>
                    <a:pt x="24940" y="13013"/>
                  </a:cubicBezTo>
                  <a:cubicBezTo>
                    <a:pt x="24071" y="12889"/>
                    <a:pt x="24630" y="11989"/>
                    <a:pt x="23746" y="11803"/>
                  </a:cubicBezTo>
                  <a:cubicBezTo>
                    <a:pt x="23609" y="11821"/>
                    <a:pt x="23474" y="11829"/>
                    <a:pt x="23341" y="11829"/>
                  </a:cubicBezTo>
                  <a:cubicBezTo>
                    <a:pt x="22642" y="11829"/>
                    <a:pt x="21983" y="11592"/>
                    <a:pt x="21280" y="11136"/>
                  </a:cubicBezTo>
                  <a:cubicBezTo>
                    <a:pt x="20551" y="10640"/>
                    <a:pt x="21280" y="9880"/>
                    <a:pt x="21342" y="9337"/>
                  </a:cubicBezTo>
                  <a:cubicBezTo>
                    <a:pt x="22769" y="8190"/>
                    <a:pt x="23296" y="6266"/>
                    <a:pt x="24118" y="4746"/>
                  </a:cubicBezTo>
                  <a:cubicBezTo>
                    <a:pt x="24133" y="4762"/>
                    <a:pt x="24180" y="4778"/>
                    <a:pt x="24195" y="4793"/>
                  </a:cubicBezTo>
                  <a:cubicBezTo>
                    <a:pt x="24253" y="4803"/>
                    <a:pt x="24313" y="4808"/>
                    <a:pt x="24374" y="4808"/>
                  </a:cubicBezTo>
                  <a:cubicBezTo>
                    <a:pt x="25086" y="4808"/>
                    <a:pt x="25981" y="4160"/>
                    <a:pt x="25824" y="3289"/>
                  </a:cubicBezTo>
                  <a:cubicBezTo>
                    <a:pt x="25467" y="2994"/>
                    <a:pt x="25700" y="2296"/>
                    <a:pt x="25079" y="2234"/>
                  </a:cubicBezTo>
                  <a:cubicBezTo>
                    <a:pt x="24537" y="2265"/>
                    <a:pt x="23885" y="2606"/>
                    <a:pt x="23575" y="3211"/>
                  </a:cubicBezTo>
                  <a:cubicBezTo>
                    <a:pt x="23466" y="3444"/>
                    <a:pt x="23451" y="3676"/>
                    <a:pt x="23497" y="3862"/>
                  </a:cubicBezTo>
                  <a:cubicBezTo>
                    <a:pt x="23280" y="3940"/>
                    <a:pt x="23063" y="4064"/>
                    <a:pt x="22908" y="4312"/>
                  </a:cubicBezTo>
                  <a:cubicBezTo>
                    <a:pt x="22536" y="4002"/>
                    <a:pt x="22489" y="3134"/>
                    <a:pt x="22040" y="2730"/>
                  </a:cubicBezTo>
                  <a:cubicBezTo>
                    <a:pt x="21608" y="2871"/>
                    <a:pt x="21108" y="3357"/>
                    <a:pt x="20552" y="3357"/>
                  </a:cubicBezTo>
                  <a:cubicBezTo>
                    <a:pt x="20309" y="3357"/>
                    <a:pt x="20055" y="3264"/>
                    <a:pt x="19791" y="3009"/>
                  </a:cubicBezTo>
                  <a:cubicBezTo>
                    <a:pt x="20070" y="1676"/>
                    <a:pt x="18441" y="1179"/>
                    <a:pt x="18209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2" name="Google Shape;17132;p27"/>
            <p:cNvSpPr/>
            <p:nvPr/>
          </p:nvSpPr>
          <p:spPr>
            <a:xfrm>
              <a:off x="3250675" y="2138800"/>
              <a:ext cx="32975" cy="48275"/>
            </a:xfrm>
            <a:custGeom>
              <a:avLst/>
              <a:gdLst/>
              <a:ahLst/>
              <a:cxnLst/>
              <a:rect l="l" t="t" r="r" b="b"/>
              <a:pathLst>
                <a:path w="1319" h="1931" extrusionOk="0">
                  <a:moveTo>
                    <a:pt x="357" y="1"/>
                  </a:moveTo>
                  <a:cubicBezTo>
                    <a:pt x="47" y="218"/>
                    <a:pt x="47" y="606"/>
                    <a:pt x="0" y="1040"/>
                  </a:cubicBezTo>
                  <a:cubicBezTo>
                    <a:pt x="16" y="1381"/>
                    <a:pt x="233" y="1676"/>
                    <a:pt x="404" y="1893"/>
                  </a:cubicBezTo>
                  <a:cubicBezTo>
                    <a:pt x="474" y="1919"/>
                    <a:pt x="541" y="1931"/>
                    <a:pt x="606" y="1931"/>
                  </a:cubicBezTo>
                  <a:cubicBezTo>
                    <a:pt x="813" y="1931"/>
                    <a:pt x="991" y="1810"/>
                    <a:pt x="1133" y="1645"/>
                  </a:cubicBezTo>
                  <a:cubicBezTo>
                    <a:pt x="1319" y="1350"/>
                    <a:pt x="1257" y="1149"/>
                    <a:pt x="1241" y="807"/>
                  </a:cubicBezTo>
                  <a:cubicBezTo>
                    <a:pt x="1164" y="373"/>
                    <a:pt x="714" y="110"/>
                    <a:pt x="357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3" name="Google Shape;17133;p27"/>
            <p:cNvSpPr/>
            <p:nvPr/>
          </p:nvSpPr>
          <p:spPr>
            <a:xfrm>
              <a:off x="3048275" y="2170950"/>
              <a:ext cx="67500" cy="74250"/>
            </a:xfrm>
            <a:custGeom>
              <a:avLst/>
              <a:gdLst/>
              <a:ahLst/>
              <a:cxnLst/>
              <a:rect l="l" t="t" r="r" b="b"/>
              <a:pathLst>
                <a:path w="2700" h="2970" extrusionOk="0">
                  <a:moveTo>
                    <a:pt x="580" y="1"/>
                  </a:moveTo>
                  <a:cubicBezTo>
                    <a:pt x="557" y="1"/>
                    <a:pt x="535" y="1"/>
                    <a:pt x="512" y="2"/>
                  </a:cubicBezTo>
                  <a:cubicBezTo>
                    <a:pt x="156" y="871"/>
                    <a:pt x="0" y="2065"/>
                    <a:pt x="822" y="2794"/>
                  </a:cubicBezTo>
                  <a:cubicBezTo>
                    <a:pt x="988" y="2918"/>
                    <a:pt x="1142" y="2969"/>
                    <a:pt x="1289" y="2969"/>
                  </a:cubicBezTo>
                  <a:cubicBezTo>
                    <a:pt x="1693" y="2969"/>
                    <a:pt x="2040" y="2581"/>
                    <a:pt x="2404" y="2251"/>
                  </a:cubicBezTo>
                  <a:cubicBezTo>
                    <a:pt x="2591" y="1910"/>
                    <a:pt x="2699" y="1305"/>
                    <a:pt x="2528" y="917"/>
                  </a:cubicBezTo>
                  <a:cubicBezTo>
                    <a:pt x="2016" y="496"/>
                    <a:pt x="1329" y="1"/>
                    <a:pt x="580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4" name="Google Shape;17134;p27"/>
            <p:cNvSpPr/>
            <p:nvPr/>
          </p:nvSpPr>
          <p:spPr>
            <a:xfrm>
              <a:off x="2910250" y="2203025"/>
              <a:ext cx="97325" cy="164050"/>
            </a:xfrm>
            <a:custGeom>
              <a:avLst/>
              <a:gdLst/>
              <a:ahLst/>
              <a:cxnLst/>
              <a:rect l="l" t="t" r="r" b="b"/>
              <a:pathLst>
                <a:path w="3893" h="6562" extrusionOk="0">
                  <a:moveTo>
                    <a:pt x="375" y="0"/>
                  </a:moveTo>
                  <a:cubicBezTo>
                    <a:pt x="101" y="0"/>
                    <a:pt x="240" y="442"/>
                    <a:pt x="0" y="642"/>
                  </a:cubicBezTo>
                  <a:cubicBezTo>
                    <a:pt x="543" y="2302"/>
                    <a:pt x="1086" y="3884"/>
                    <a:pt x="2295" y="5249"/>
                  </a:cubicBezTo>
                  <a:cubicBezTo>
                    <a:pt x="2322" y="5625"/>
                    <a:pt x="2454" y="6561"/>
                    <a:pt x="3014" y="6561"/>
                  </a:cubicBezTo>
                  <a:cubicBezTo>
                    <a:pt x="3100" y="6561"/>
                    <a:pt x="3196" y="6539"/>
                    <a:pt x="3304" y="6490"/>
                  </a:cubicBezTo>
                  <a:cubicBezTo>
                    <a:pt x="3893" y="6086"/>
                    <a:pt x="3397" y="5590"/>
                    <a:pt x="3226" y="5202"/>
                  </a:cubicBezTo>
                  <a:cubicBezTo>
                    <a:pt x="2342" y="3884"/>
                    <a:pt x="1954" y="2224"/>
                    <a:pt x="1303" y="751"/>
                  </a:cubicBezTo>
                  <a:cubicBezTo>
                    <a:pt x="1055" y="549"/>
                    <a:pt x="977" y="100"/>
                    <a:pt x="543" y="38"/>
                  </a:cubicBezTo>
                  <a:cubicBezTo>
                    <a:pt x="474" y="12"/>
                    <a:pt x="419" y="0"/>
                    <a:pt x="375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5" name="Google Shape;17135;p27"/>
            <p:cNvSpPr/>
            <p:nvPr/>
          </p:nvSpPr>
          <p:spPr>
            <a:xfrm>
              <a:off x="3343725" y="2675025"/>
              <a:ext cx="48875" cy="32475"/>
            </a:xfrm>
            <a:custGeom>
              <a:avLst/>
              <a:gdLst/>
              <a:ahLst/>
              <a:cxnLst/>
              <a:rect l="l" t="t" r="r" b="b"/>
              <a:pathLst>
                <a:path w="1955" h="1299" extrusionOk="0">
                  <a:moveTo>
                    <a:pt x="892" y="0"/>
                  </a:moveTo>
                  <a:cubicBezTo>
                    <a:pt x="838" y="0"/>
                    <a:pt x="761" y="12"/>
                    <a:pt x="637" y="48"/>
                  </a:cubicBezTo>
                  <a:cubicBezTo>
                    <a:pt x="249" y="141"/>
                    <a:pt x="280" y="234"/>
                    <a:pt x="1" y="374"/>
                  </a:cubicBezTo>
                  <a:cubicBezTo>
                    <a:pt x="16" y="700"/>
                    <a:pt x="78" y="994"/>
                    <a:pt x="745" y="1072"/>
                  </a:cubicBezTo>
                  <a:cubicBezTo>
                    <a:pt x="694" y="1144"/>
                    <a:pt x="601" y="1298"/>
                    <a:pt x="777" y="1298"/>
                  </a:cubicBezTo>
                  <a:cubicBezTo>
                    <a:pt x="865" y="1298"/>
                    <a:pt x="1022" y="1259"/>
                    <a:pt x="1288" y="1149"/>
                  </a:cubicBezTo>
                  <a:cubicBezTo>
                    <a:pt x="1955" y="855"/>
                    <a:pt x="1629" y="855"/>
                    <a:pt x="1583" y="793"/>
                  </a:cubicBezTo>
                  <a:cubicBezTo>
                    <a:pt x="1179" y="669"/>
                    <a:pt x="1273" y="296"/>
                    <a:pt x="1117" y="48"/>
                  </a:cubicBezTo>
                  <a:cubicBezTo>
                    <a:pt x="1014" y="48"/>
                    <a:pt x="1000" y="0"/>
                    <a:pt x="892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136" name="Google Shape;17136;p27"/>
          <p:cNvGrpSpPr/>
          <p:nvPr/>
        </p:nvGrpSpPr>
        <p:grpSpPr>
          <a:xfrm rot="2455371">
            <a:off x="11590236" y="929549"/>
            <a:ext cx="1503589" cy="1556732"/>
            <a:chOff x="3212275" y="349350"/>
            <a:chExt cx="486650" cy="503850"/>
          </a:xfrm>
        </p:grpSpPr>
        <p:sp>
          <p:nvSpPr>
            <p:cNvPr id="17137" name="Google Shape;17137;p27"/>
            <p:cNvSpPr/>
            <p:nvPr/>
          </p:nvSpPr>
          <p:spPr>
            <a:xfrm>
              <a:off x="3212275" y="349350"/>
              <a:ext cx="392050" cy="503850"/>
            </a:xfrm>
            <a:custGeom>
              <a:avLst/>
              <a:gdLst/>
              <a:ahLst/>
              <a:cxnLst/>
              <a:rect l="l" t="t" r="r" b="b"/>
              <a:pathLst>
                <a:path w="15682" h="20154" extrusionOk="0">
                  <a:moveTo>
                    <a:pt x="11106" y="7695"/>
                  </a:moveTo>
                  <a:cubicBezTo>
                    <a:pt x="11152" y="7726"/>
                    <a:pt x="11183" y="7788"/>
                    <a:pt x="11230" y="7819"/>
                  </a:cubicBezTo>
                  <a:cubicBezTo>
                    <a:pt x="11168" y="7788"/>
                    <a:pt x="11090" y="7742"/>
                    <a:pt x="11013" y="7711"/>
                  </a:cubicBezTo>
                  <a:cubicBezTo>
                    <a:pt x="11044" y="7711"/>
                    <a:pt x="11075" y="7695"/>
                    <a:pt x="11106" y="7695"/>
                  </a:cubicBezTo>
                  <a:close/>
                  <a:moveTo>
                    <a:pt x="4995" y="7897"/>
                  </a:moveTo>
                  <a:cubicBezTo>
                    <a:pt x="5026" y="7928"/>
                    <a:pt x="5042" y="7928"/>
                    <a:pt x="5057" y="7943"/>
                  </a:cubicBezTo>
                  <a:lnTo>
                    <a:pt x="4995" y="7943"/>
                  </a:lnTo>
                  <a:lnTo>
                    <a:pt x="4995" y="7897"/>
                  </a:lnTo>
                  <a:close/>
                  <a:moveTo>
                    <a:pt x="7701" y="0"/>
                  </a:moveTo>
                  <a:cubicBezTo>
                    <a:pt x="7430" y="0"/>
                    <a:pt x="7263" y="300"/>
                    <a:pt x="7011" y="359"/>
                  </a:cubicBezTo>
                  <a:cubicBezTo>
                    <a:pt x="6983" y="353"/>
                    <a:pt x="6954" y="350"/>
                    <a:pt x="6924" y="350"/>
                  </a:cubicBezTo>
                  <a:cubicBezTo>
                    <a:pt x="6730" y="350"/>
                    <a:pt x="6518" y="472"/>
                    <a:pt x="6358" y="472"/>
                  </a:cubicBezTo>
                  <a:cubicBezTo>
                    <a:pt x="6251" y="472"/>
                    <a:pt x="6167" y="417"/>
                    <a:pt x="6127" y="235"/>
                  </a:cubicBezTo>
                  <a:cubicBezTo>
                    <a:pt x="5135" y="623"/>
                    <a:pt x="3971" y="452"/>
                    <a:pt x="3274" y="1522"/>
                  </a:cubicBezTo>
                  <a:cubicBezTo>
                    <a:pt x="2591" y="1538"/>
                    <a:pt x="2545" y="2453"/>
                    <a:pt x="2281" y="2778"/>
                  </a:cubicBezTo>
                  <a:cubicBezTo>
                    <a:pt x="2002" y="3414"/>
                    <a:pt x="2048" y="4081"/>
                    <a:pt x="2250" y="4717"/>
                  </a:cubicBezTo>
                  <a:cubicBezTo>
                    <a:pt x="1661" y="5043"/>
                    <a:pt x="1071" y="5307"/>
                    <a:pt x="699" y="5865"/>
                  </a:cubicBezTo>
                  <a:cubicBezTo>
                    <a:pt x="141" y="6982"/>
                    <a:pt x="1" y="8098"/>
                    <a:pt x="730" y="9060"/>
                  </a:cubicBezTo>
                  <a:cubicBezTo>
                    <a:pt x="789" y="9298"/>
                    <a:pt x="922" y="9364"/>
                    <a:pt x="1080" y="9364"/>
                  </a:cubicBezTo>
                  <a:cubicBezTo>
                    <a:pt x="1278" y="9364"/>
                    <a:pt x="1516" y="9260"/>
                    <a:pt x="1698" y="9260"/>
                  </a:cubicBezTo>
                  <a:cubicBezTo>
                    <a:pt x="1712" y="9260"/>
                    <a:pt x="1725" y="9260"/>
                    <a:pt x="1738" y="9261"/>
                  </a:cubicBezTo>
                  <a:cubicBezTo>
                    <a:pt x="1793" y="9254"/>
                    <a:pt x="1844" y="9250"/>
                    <a:pt x="1891" y="9250"/>
                  </a:cubicBezTo>
                  <a:cubicBezTo>
                    <a:pt x="2706" y="9250"/>
                    <a:pt x="2512" y="10331"/>
                    <a:pt x="2746" y="10859"/>
                  </a:cubicBezTo>
                  <a:cubicBezTo>
                    <a:pt x="2817" y="11028"/>
                    <a:pt x="2975" y="11115"/>
                    <a:pt x="3141" y="11115"/>
                  </a:cubicBezTo>
                  <a:cubicBezTo>
                    <a:pt x="3264" y="11115"/>
                    <a:pt x="3391" y="11067"/>
                    <a:pt x="3491" y="10968"/>
                  </a:cubicBezTo>
                  <a:cubicBezTo>
                    <a:pt x="4282" y="10223"/>
                    <a:pt x="2963" y="9044"/>
                    <a:pt x="3971" y="8672"/>
                  </a:cubicBezTo>
                  <a:lnTo>
                    <a:pt x="3971" y="8672"/>
                  </a:lnTo>
                  <a:cubicBezTo>
                    <a:pt x="3987" y="8688"/>
                    <a:pt x="4018" y="8734"/>
                    <a:pt x="4033" y="8750"/>
                  </a:cubicBezTo>
                  <a:cubicBezTo>
                    <a:pt x="4018" y="8843"/>
                    <a:pt x="3987" y="8951"/>
                    <a:pt x="4018" y="9044"/>
                  </a:cubicBezTo>
                  <a:cubicBezTo>
                    <a:pt x="4096" y="9324"/>
                    <a:pt x="3971" y="9649"/>
                    <a:pt x="4359" y="9758"/>
                  </a:cubicBezTo>
                  <a:cubicBezTo>
                    <a:pt x="4437" y="9897"/>
                    <a:pt x="4561" y="10006"/>
                    <a:pt x="4654" y="10099"/>
                  </a:cubicBezTo>
                  <a:cubicBezTo>
                    <a:pt x="4731" y="10347"/>
                    <a:pt x="4809" y="10595"/>
                    <a:pt x="4902" y="10843"/>
                  </a:cubicBezTo>
                  <a:cubicBezTo>
                    <a:pt x="4669" y="11619"/>
                    <a:pt x="5042" y="12472"/>
                    <a:pt x="4576" y="13294"/>
                  </a:cubicBezTo>
                  <a:cubicBezTo>
                    <a:pt x="4282" y="13837"/>
                    <a:pt x="3599" y="13930"/>
                    <a:pt x="3134" y="14178"/>
                  </a:cubicBezTo>
                  <a:cubicBezTo>
                    <a:pt x="3274" y="14860"/>
                    <a:pt x="2188" y="14922"/>
                    <a:pt x="2343" y="15527"/>
                  </a:cubicBezTo>
                  <a:cubicBezTo>
                    <a:pt x="2457" y="15413"/>
                    <a:pt x="2559" y="15376"/>
                    <a:pt x="2656" y="15376"/>
                  </a:cubicBezTo>
                  <a:cubicBezTo>
                    <a:pt x="2837" y="15376"/>
                    <a:pt x="3001" y="15506"/>
                    <a:pt x="3191" y="15506"/>
                  </a:cubicBezTo>
                  <a:cubicBezTo>
                    <a:pt x="3288" y="15506"/>
                    <a:pt x="3391" y="15472"/>
                    <a:pt x="3506" y="15372"/>
                  </a:cubicBezTo>
                  <a:cubicBezTo>
                    <a:pt x="3801" y="14860"/>
                    <a:pt x="4251" y="14519"/>
                    <a:pt x="4871" y="14287"/>
                  </a:cubicBezTo>
                  <a:cubicBezTo>
                    <a:pt x="4944" y="14259"/>
                    <a:pt x="5009" y="14247"/>
                    <a:pt x="5069" y="14247"/>
                  </a:cubicBezTo>
                  <a:cubicBezTo>
                    <a:pt x="5479" y="14247"/>
                    <a:pt x="5602" y="14832"/>
                    <a:pt x="5833" y="15062"/>
                  </a:cubicBezTo>
                  <a:cubicBezTo>
                    <a:pt x="5879" y="16318"/>
                    <a:pt x="6732" y="17388"/>
                    <a:pt x="7228" y="18474"/>
                  </a:cubicBezTo>
                  <a:cubicBezTo>
                    <a:pt x="7213" y="18474"/>
                    <a:pt x="7197" y="18490"/>
                    <a:pt x="7166" y="18490"/>
                  </a:cubicBezTo>
                  <a:cubicBezTo>
                    <a:pt x="6810" y="18831"/>
                    <a:pt x="6748" y="19715"/>
                    <a:pt x="7353" y="19994"/>
                  </a:cubicBezTo>
                  <a:cubicBezTo>
                    <a:pt x="7370" y="19992"/>
                    <a:pt x="7387" y="19990"/>
                    <a:pt x="7404" y="19990"/>
                  </a:cubicBezTo>
                  <a:cubicBezTo>
                    <a:pt x="7604" y="19990"/>
                    <a:pt x="7792" y="20153"/>
                    <a:pt x="7975" y="20153"/>
                  </a:cubicBezTo>
                  <a:cubicBezTo>
                    <a:pt x="8058" y="20153"/>
                    <a:pt x="8139" y="20120"/>
                    <a:pt x="8221" y="20025"/>
                  </a:cubicBezTo>
                  <a:cubicBezTo>
                    <a:pt x="8438" y="19715"/>
                    <a:pt x="8516" y="19203"/>
                    <a:pt x="8299" y="18800"/>
                  </a:cubicBezTo>
                  <a:cubicBezTo>
                    <a:pt x="8206" y="18645"/>
                    <a:pt x="8081" y="18552"/>
                    <a:pt x="7973" y="18490"/>
                  </a:cubicBezTo>
                  <a:cubicBezTo>
                    <a:pt x="8019" y="18335"/>
                    <a:pt x="8019" y="18179"/>
                    <a:pt x="7942" y="17978"/>
                  </a:cubicBezTo>
                  <a:cubicBezTo>
                    <a:pt x="7977" y="17970"/>
                    <a:pt x="8014" y="17966"/>
                    <a:pt x="8052" y="17966"/>
                  </a:cubicBezTo>
                  <a:cubicBezTo>
                    <a:pt x="8344" y="17966"/>
                    <a:pt x="8710" y="18176"/>
                    <a:pt x="9051" y="18176"/>
                  </a:cubicBezTo>
                  <a:cubicBezTo>
                    <a:pt x="9096" y="18176"/>
                    <a:pt x="9139" y="18172"/>
                    <a:pt x="9183" y="18164"/>
                  </a:cubicBezTo>
                  <a:cubicBezTo>
                    <a:pt x="9322" y="17730"/>
                    <a:pt x="9136" y="16939"/>
                    <a:pt x="9943" y="16799"/>
                  </a:cubicBezTo>
                  <a:cubicBezTo>
                    <a:pt x="10170" y="17001"/>
                    <a:pt x="10427" y="17058"/>
                    <a:pt x="10696" y="17058"/>
                  </a:cubicBezTo>
                  <a:cubicBezTo>
                    <a:pt x="11044" y="17058"/>
                    <a:pt x="11412" y="16962"/>
                    <a:pt x="11763" y="16962"/>
                  </a:cubicBezTo>
                  <a:cubicBezTo>
                    <a:pt x="11954" y="16962"/>
                    <a:pt x="12140" y="16991"/>
                    <a:pt x="12316" y="17078"/>
                  </a:cubicBezTo>
                  <a:cubicBezTo>
                    <a:pt x="13122" y="15651"/>
                    <a:pt x="11261" y="14473"/>
                    <a:pt x="12471" y="12968"/>
                  </a:cubicBezTo>
                  <a:cubicBezTo>
                    <a:pt x="12548" y="12865"/>
                    <a:pt x="12643" y="12841"/>
                    <a:pt x="12742" y="12841"/>
                  </a:cubicBezTo>
                  <a:cubicBezTo>
                    <a:pt x="12828" y="12841"/>
                    <a:pt x="12918" y="12859"/>
                    <a:pt x="13002" y="12859"/>
                  </a:cubicBezTo>
                  <a:cubicBezTo>
                    <a:pt x="13109" y="12859"/>
                    <a:pt x="13207" y="12829"/>
                    <a:pt x="13277" y="12689"/>
                  </a:cubicBezTo>
                  <a:lnTo>
                    <a:pt x="13277" y="12689"/>
                  </a:lnTo>
                  <a:cubicBezTo>
                    <a:pt x="13200" y="12716"/>
                    <a:pt x="13134" y="12728"/>
                    <a:pt x="13078" y="12728"/>
                  </a:cubicBezTo>
                  <a:cubicBezTo>
                    <a:pt x="12611" y="12728"/>
                    <a:pt x="12764" y="11912"/>
                    <a:pt x="12238" y="11898"/>
                  </a:cubicBezTo>
                  <a:cubicBezTo>
                    <a:pt x="12238" y="11650"/>
                    <a:pt x="12781" y="11681"/>
                    <a:pt x="12548" y="11309"/>
                  </a:cubicBezTo>
                  <a:lnTo>
                    <a:pt x="12548" y="11309"/>
                  </a:lnTo>
                  <a:cubicBezTo>
                    <a:pt x="12487" y="11325"/>
                    <a:pt x="12430" y="11332"/>
                    <a:pt x="12376" y="11332"/>
                  </a:cubicBezTo>
                  <a:cubicBezTo>
                    <a:pt x="11966" y="11332"/>
                    <a:pt x="11754" y="10904"/>
                    <a:pt x="11494" y="10657"/>
                  </a:cubicBezTo>
                  <a:lnTo>
                    <a:pt x="11494" y="10580"/>
                  </a:lnTo>
                  <a:cubicBezTo>
                    <a:pt x="11726" y="10394"/>
                    <a:pt x="11897" y="10208"/>
                    <a:pt x="11974" y="9975"/>
                  </a:cubicBezTo>
                  <a:cubicBezTo>
                    <a:pt x="12114" y="9618"/>
                    <a:pt x="11974" y="9277"/>
                    <a:pt x="11742" y="8951"/>
                  </a:cubicBezTo>
                  <a:cubicBezTo>
                    <a:pt x="11804" y="8750"/>
                    <a:pt x="11788" y="8564"/>
                    <a:pt x="11695" y="8362"/>
                  </a:cubicBezTo>
                  <a:lnTo>
                    <a:pt x="11695" y="8362"/>
                  </a:lnTo>
                  <a:cubicBezTo>
                    <a:pt x="11974" y="8672"/>
                    <a:pt x="12269" y="8951"/>
                    <a:pt x="12750" y="9261"/>
                  </a:cubicBezTo>
                  <a:cubicBezTo>
                    <a:pt x="12595" y="8905"/>
                    <a:pt x="12424" y="8036"/>
                    <a:pt x="11850" y="7742"/>
                  </a:cubicBezTo>
                  <a:lnTo>
                    <a:pt x="11850" y="7742"/>
                  </a:lnTo>
                  <a:cubicBezTo>
                    <a:pt x="12471" y="8052"/>
                    <a:pt x="13587" y="8315"/>
                    <a:pt x="14192" y="8951"/>
                  </a:cubicBezTo>
                  <a:cubicBezTo>
                    <a:pt x="13882" y="8052"/>
                    <a:pt x="12657" y="7711"/>
                    <a:pt x="12657" y="6671"/>
                  </a:cubicBezTo>
                  <a:cubicBezTo>
                    <a:pt x="12796" y="6485"/>
                    <a:pt x="13029" y="6423"/>
                    <a:pt x="13184" y="6361"/>
                  </a:cubicBezTo>
                  <a:cubicBezTo>
                    <a:pt x="13355" y="6191"/>
                    <a:pt x="13122" y="6051"/>
                    <a:pt x="13045" y="5927"/>
                  </a:cubicBezTo>
                  <a:cubicBezTo>
                    <a:pt x="13603" y="5105"/>
                    <a:pt x="14844" y="5570"/>
                    <a:pt x="15681" y="5167"/>
                  </a:cubicBezTo>
                  <a:cubicBezTo>
                    <a:pt x="15650" y="5074"/>
                    <a:pt x="15418" y="5012"/>
                    <a:pt x="15588" y="4857"/>
                  </a:cubicBezTo>
                  <a:lnTo>
                    <a:pt x="15588" y="4857"/>
                  </a:lnTo>
                  <a:cubicBezTo>
                    <a:pt x="15438" y="4903"/>
                    <a:pt x="15283" y="4910"/>
                    <a:pt x="15129" y="4910"/>
                  </a:cubicBezTo>
                  <a:cubicBezTo>
                    <a:pt x="15064" y="4910"/>
                    <a:pt x="14999" y="4909"/>
                    <a:pt x="14934" y="4909"/>
                  </a:cubicBezTo>
                  <a:cubicBezTo>
                    <a:pt x="14693" y="4909"/>
                    <a:pt x="14458" y="4926"/>
                    <a:pt x="14254" y="5089"/>
                  </a:cubicBezTo>
                  <a:cubicBezTo>
                    <a:pt x="14099" y="5012"/>
                    <a:pt x="13820" y="4965"/>
                    <a:pt x="13836" y="4764"/>
                  </a:cubicBezTo>
                  <a:cubicBezTo>
                    <a:pt x="14130" y="4035"/>
                    <a:pt x="14797" y="4562"/>
                    <a:pt x="15200" y="4081"/>
                  </a:cubicBezTo>
                  <a:cubicBezTo>
                    <a:pt x="15278" y="3926"/>
                    <a:pt x="15200" y="3740"/>
                    <a:pt x="15076" y="3600"/>
                  </a:cubicBezTo>
                  <a:cubicBezTo>
                    <a:pt x="15013" y="3587"/>
                    <a:pt x="14952" y="3581"/>
                    <a:pt x="14894" y="3581"/>
                  </a:cubicBezTo>
                  <a:cubicBezTo>
                    <a:pt x="14516" y="3581"/>
                    <a:pt x="14232" y="3835"/>
                    <a:pt x="13819" y="3835"/>
                  </a:cubicBezTo>
                  <a:cubicBezTo>
                    <a:pt x="13799" y="3835"/>
                    <a:pt x="13779" y="3834"/>
                    <a:pt x="13758" y="3833"/>
                  </a:cubicBezTo>
                  <a:cubicBezTo>
                    <a:pt x="13740" y="3834"/>
                    <a:pt x="13723" y="3835"/>
                    <a:pt x="13706" y="3835"/>
                  </a:cubicBezTo>
                  <a:cubicBezTo>
                    <a:pt x="13023" y="3835"/>
                    <a:pt x="12889" y="2949"/>
                    <a:pt x="12238" y="2934"/>
                  </a:cubicBezTo>
                  <a:cubicBezTo>
                    <a:pt x="12202" y="2926"/>
                    <a:pt x="12158" y="2922"/>
                    <a:pt x="12112" y="2922"/>
                  </a:cubicBezTo>
                  <a:cubicBezTo>
                    <a:pt x="11961" y="2922"/>
                    <a:pt x="11788" y="2972"/>
                    <a:pt x="11788" y="3151"/>
                  </a:cubicBezTo>
                  <a:cubicBezTo>
                    <a:pt x="11230" y="3104"/>
                    <a:pt x="10641" y="2996"/>
                    <a:pt x="10299" y="2530"/>
                  </a:cubicBezTo>
                  <a:cubicBezTo>
                    <a:pt x="10253" y="2220"/>
                    <a:pt x="10377" y="1894"/>
                    <a:pt x="10222" y="1507"/>
                  </a:cubicBezTo>
                  <a:cubicBezTo>
                    <a:pt x="10198" y="1385"/>
                    <a:pt x="10088" y="1235"/>
                    <a:pt x="9959" y="1235"/>
                  </a:cubicBezTo>
                  <a:cubicBezTo>
                    <a:pt x="9924" y="1235"/>
                    <a:pt x="9887" y="1247"/>
                    <a:pt x="9850" y="1274"/>
                  </a:cubicBezTo>
                  <a:cubicBezTo>
                    <a:pt x="9694" y="1507"/>
                    <a:pt x="9850" y="1863"/>
                    <a:pt x="10005" y="2096"/>
                  </a:cubicBezTo>
                  <a:cubicBezTo>
                    <a:pt x="9988" y="2097"/>
                    <a:pt x="9970" y="2098"/>
                    <a:pt x="9953" y="2098"/>
                  </a:cubicBezTo>
                  <a:cubicBezTo>
                    <a:pt x="9525" y="2098"/>
                    <a:pt x="8979" y="1743"/>
                    <a:pt x="8562" y="1445"/>
                  </a:cubicBezTo>
                  <a:cubicBezTo>
                    <a:pt x="8485" y="762"/>
                    <a:pt x="9400" y="855"/>
                    <a:pt x="9679" y="359"/>
                  </a:cubicBezTo>
                  <a:cubicBezTo>
                    <a:pt x="9633" y="350"/>
                    <a:pt x="9587" y="346"/>
                    <a:pt x="9541" y="346"/>
                  </a:cubicBezTo>
                  <a:cubicBezTo>
                    <a:pt x="9047" y="346"/>
                    <a:pt x="8573" y="839"/>
                    <a:pt x="8080" y="839"/>
                  </a:cubicBezTo>
                  <a:cubicBezTo>
                    <a:pt x="7927" y="839"/>
                    <a:pt x="7773" y="792"/>
                    <a:pt x="7616" y="669"/>
                  </a:cubicBezTo>
                  <a:cubicBezTo>
                    <a:pt x="7213" y="374"/>
                    <a:pt x="7926" y="297"/>
                    <a:pt x="7740" y="2"/>
                  </a:cubicBezTo>
                  <a:cubicBezTo>
                    <a:pt x="7727" y="1"/>
                    <a:pt x="7714" y="0"/>
                    <a:pt x="7701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8" name="Google Shape;17138;p27"/>
            <p:cNvSpPr/>
            <p:nvPr/>
          </p:nvSpPr>
          <p:spPr>
            <a:xfrm>
              <a:off x="3557775" y="806900"/>
              <a:ext cx="32200" cy="24375"/>
            </a:xfrm>
            <a:custGeom>
              <a:avLst/>
              <a:gdLst/>
              <a:ahLst/>
              <a:cxnLst/>
              <a:rect l="l" t="t" r="r" b="b"/>
              <a:pathLst>
                <a:path w="1288" h="975" extrusionOk="0">
                  <a:moveTo>
                    <a:pt x="415" y="0"/>
                  </a:moveTo>
                  <a:cubicBezTo>
                    <a:pt x="344" y="0"/>
                    <a:pt x="277" y="7"/>
                    <a:pt x="217" y="17"/>
                  </a:cubicBezTo>
                  <a:cubicBezTo>
                    <a:pt x="47" y="126"/>
                    <a:pt x="0" y="327"/>
                    <a:pt x="62" y="529"/>
                  </a:cubicBezTo>
                  <a:cubicBezTo>
                    <a:pt x="140" y="746"/>
                    <a:pt x="279" y="793"/>
                    <a:pt x="481" y="917"/>
                  </a:cubicBezTo>
                  <a:cubicBezTo>
                    <a:pt x="562" y="957"/>
                    <a:pt x="646" y="974"/>
                    <a:pt x="731" y="974"/>
                  </a:cubicBezTo>
                  <a:cubicBezTo>
                    <a:pt x="938" y="974"/>
                    <a:pt x="1144" y="872"/>
                    <a:pt x="1287" y="762"/>
                  </a:cubicBezTo>
                  <a:cubicBezTo>
                    <a:pt x="1256" y="498"/>
                    <a:pt x="1070" y="327"/>
                    <a:pt x="853" y="126"/>
                  </a:cubicBezTo>
                  <a:cubicBezTo>
                    <a:pt x="727" y="31"/>
                    <a:pt x="564" y="0"/>
                    <a:pt x="415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9" name="Google Shape;17139;p27"/>
            <p:cNvSpPr/>
            <p:nvPr/>
          </p:nvSpPr>
          <p:spPr>
            <a:xfrm>
              <a:off x="3598875" y="678150"/>
              <a:ext cx="54300" cy="43100"/>
            </a:xfrm>
            <a:custGeom>
              <a:avLst/>
              <a:gdLst/>
              <a:ahLst/>
              <a:cxnLst/>
              <a:rect l="l" t="t" r="r" b="b"/>
              <a:pathLst>
                <a:path w="2172" h="1724" extrusionOk="0">
                  <a:moveTo>
                    <a:pt x="721" y="0"/>
                  </a:moveTo>
                  <a:cubicBezTo>
                    <a:pt x="653" y="0"/>
                    <a:pt x="583" y="6"/>
                    <a:pt x="512" y="18"/>
                  </a:cubicBezTo>
                  <a:cubicBezTo>
                    <a:pt x="0" y="173"/>
                    <a:pt x="124" y="669"/>
                    <a:pt x="155" y="1135"/>
                  </a:cubicBezTo>
                  <a:cubicBezTo>
                    <a:pt x="279" y="1367"/>
                    <a:pt x="574" y="1677"/>
                    <a:pt x="853" y="1724"/>
                  </a:cubicBezTo>
                  <a:cubicBezTo>
                    <a:pt x="1303" y="1615"/>
                    <a:pt x="1892" y="1445"/>
                    <a:pt x="2171" y="995"/>
                  </a:cubicBezTo>
                  <a:cubicBezTo>
                    <a:pt x="1864" y="491"/>
                    <a:pt x="1354" y="0"/>
                    <a:pt x="721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0" name="Google Shape;17140;p27"/>
            <p:cNvSpPr/>
            <p:nvPr/>
          </p:nvSpPr>
          <p:spPr>
            <a:xfrm>
              <a:off x="3573275" y="577950"/>
              <a:ext cx="125650" cy="39450"/>
            </a:xfrm>
            <a:custGeom>
              <a:avLst/>
              <a:gdLst/>
              <a:ahLst/>
              <a:cxnLst/>
              <a:rect l="l" t="t" r="r" b="b"/>
              <a:pathLst>
                <a:path w="5026" h="1578" extrusionOk="0">
                  <a:moveTo>
                    <a:pt x="414" y="0"/>
                  </a:moveTo>
                  <a:cubicBezTo>
                    <a:pt x="245" y="0"/>
                    <a:pt x="105" y="77"/>
                    <a:pt x="62" y="304"/>
                  </a:cubicBezTo>
                  <a:cubicBezTo>
                    <a:pt x="0" y="815"/>
                    <a:pt x="481" y="738"/>
                    <a:pt x="776" y="815"/>
                  </a:cubicBezTo>
                  <a:cubicBezTo>
                    <a:pt x="1862" y="862"/>
                    <a:pt x="2932" y="1343"/>
                    <a:pt x="4017" y="1575"/>
                  </a:cubicBezTo>
                  <a:cubicBezTo>
                    <a:pt x="4053" y="1568"/>
                    <a:pt x="4090" y="1565"/>
                    <a:pt x="4129" y="1565"/>
                  </a:cubicBezTo>
                  <a:cubicBezTo>
                    <a:pt x="4212" y="1565"/>
                    <a:pt x="4301" y="1577"/>
                    <a:pt x="4388" y="1577"/>
                  </a:cubicBezTo>
                  <a:cubicBezTo>
                    <a:pt x="4505" y="1577"/>
                    <a:pt x="4619" y="1555"/>
                    <a:pt x="4715" y="1451"/>
                  </a:cubicBezTo>
                  <a:cubicBezTo>
                    <a:pt x="5026" y="1265"/>
                    <a:pt x="4622" y="1141"/>
                    <a:pt x="4622" y="908"/>
                  </a:cubicBezTo>
                  <a:cubicBezTo>
                    <a:pt x="3590" y="560"/>
                    <a:pt x="2608" y="261"/>
                    <a:pt x="1517" y="261"/>
                  </a:cubicBezTo>
                  <a:cubicBezTo>
                    <a:pt x="1396" y="261"/>
                    <a:pt x="1273" y="265"/>
                    <a:pt x="1148" y="273"/>
                  </a:cubicBezTo>
                  <a:cubicBezTo>
                    <a:pt x="998" y="179"/>
                    <a:pt x="672" y="0"/>
                    <a:pt x="414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1" name="Google Shape;17141;p27"/>
            <p:cNvSpPr/>
            <p:nvPr/>
          </p:nvSpPr>
          <p:spPr>
            <a:xfrm>
              <a:off x="3228875" y="645950"/>
              <a:ext cx="26475" cy="21800"/>
            </a:xfrm>
            <a:custGeom>
              <a:avLst/>
              <a:gdLst/>
              <a:ahLst/>
              <a:cxnLst/>
              <a:rect l="l" t="t" r="r" b="b"/>
              <a:pathLst>
                <a:path w="1059" h="872" extrusionOk="0">
                  <a:moveTo>
                    <a:pt x="757" y="1"/>
                  </a:moveTo>
                  <a:cubicBezTo>
                    <a:pt x="644" y="1"/>
                    <a:pt x="516" y="64"/>
                    <a:pt x="345" y="251"/>
                  </a:cubicBezTo>
                  <a:cubicBezTo>
                    <a:pt x="330" y="213"/>
                    <a:pt x="300" y="139"/>
                    <a:pt x="255" y="139"/>
                  </a:cubicBezTo>
                  <a:cubicBezTo>
                    <a:pt x="209" y="139"/>
                    <a:pt x="145" y="221"/>
                    <a:pt x="66" y="515"/>
                  </a:cubicBezTo>
                  <a:cubicBezTo>
                    <a:pt x="1" y="794"/>
                    <a:pt x="25" y="850"/>
                    <a:pt x="65" y="850"/>
                  </a:cubicBezTo>
                  <a:cubicBezTo>
                    <a:pt x="91" y="850"/>
                    <a:pt x="125" y="825"/>
                    <a:pt x="143" y="825"/>
                  </a:cubicBezTo>
                  <a:cubicBezTo>
                    <a:pt x="209" y="777"/>
                    <a:pt x="271" y="760"/>
                    <a:pt x="330" y="760"/>
                  </a:cubicBezTo>
                  <a:cubicBezTo>
                    <a:pt x="481" y="760"/>
                    <a:pt x="615" y="872"/>
                    <a:pt x="748" y="872"/>
                  </a:cubicBezTo>
                  <a:cubicBezTo>
                    <a:pt x="810" y="763"/>
                    <a:pt x="841" y="841"/>
                    <a:pt x="950" y="592"/>
                  </a:cubicBezTo>
                  <a:cubicBezTo>
                    <a:pt x="1059" y="344"/>
                    <a:pt x="997" y="344"/>
                    <a:pt x="1043" y="112"/>
                  </a:cubicBezTo>
                  <a:cubicBezTo>
                    <a:pt x="947" y="53"/>
                    <a:pt x="858" y="1"/>
                    <a:pt x="757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142" name="Google Shape;17142;p27"/>
          <p:cNvGrpSpPr/>
          <p:nvPr/>
        </p:nvGrpSpPr>
        <p:grpSpPr>
          <a:xfrm rot="-6126719">
            <a:off x="2305311" y="5611108"/>
            <a:ext cx="2046724" cy="2564755"/>
            <a:chOff x="4082775" y="914425"/>
            <a:chExt cx="777050" cy="973675"/>
          </a:xfrm>
        </p:grpSpPr>
        <p:sp>
          <p:nvSpPr>
            <p:cNvPr id="17143" name="Google Shape;17143;p27"/>
            <p:cNvSpPr/>
            <p:nvPr/>
          </p:nvSpPr>
          <p:spPr>
            <a:xfrm>
              <a:off x="4082775" y="914425"/>
              <a:ext cx="665375" cy="778900"/>
            </a:xfrm>
            <a:custGeom>
              <a:avLst/>
              <a:gdLst/>
              <a:ahLst/>
              <a:cxnLst/>
              <a:rect l="l" t="t" r="r" b="b"/>
              <a:pathLst>
                <a:path w="26615" h="31156" extrusionOk="0">
                  <a:moveTo>
                    <a:pt x="24598" y="27170"/>
                  </a:moveTo>
                  <a:lnTo>
                    <a:pt x="24598" y="27170"/>
                  </a:lnTo>
                  <a:cubicBezTo>
                    <a:pt x="24594" y="27175"/>
                    <a:pt x="24589" y="27181"/>
                    <a:pt x="24585" y="27187"/>
                  </a:cubicBezTo>
                  <a:lnTo>
                    <a:pt x="24585" y="27187"/>
                  </a:lnTo>
                  <a:cubicBezTo>
                    <a:pt x="24590" y="27181"/>
                    <a:pt x="24594" y="27175"/>
                    <a:pt x="24598" y="27170"/>
                  </a:cubicBezTo>
                  <a:close/>
                  <a:moveTo>
                    <a:pt x="9983" y="1"/>
                  </a:moveTo>
                  <a:cubicBezTo>
                    <a:pt x="9865" y="1"/>
                    <a:pt x="9748" y="4"/>
                    <a:pt x="9631" y="12"/>
                  </a:cubicBezTo>
                  <a:cubicBezTo>
                    <a:pt x="9190" y="517"/>
                    <a:pt x="8635" y="807"/>
                    <a:pt x="8057" y="807"/>
                  </a:cubicBezTo>
                  <a:cubicBezTo>
                    <a:pt x="7782" y="807"/>
                    <a:pt x="7503" y="742"/>
                    <a:pt x="7227" y="602"/>
                  </a:cubicBezTo>
                  <a:lnTo>
                    <a:pt x="7227" y="602"/>
                  </a:lnTo>
                  <a:cubicBezTo>
                    <a:pt x="7440" y="1226"/>
                    <a:pt x="6821" y="1783"/>
                    <a:pt x="6162" y="1783"/>
                  </a:cubicBezTo>
                  <a:cubicBezTo>
                    <a:pt x="6052" y="1783"/>
                    <a:pt x="5940" y="1767"/>
                    <a:pt x="5832" y="1734"/>
                  </a:cubicBezTo>
                  <a:lnTo>
                    <a:pt x="5832" y="1734"/>
                  </a:lnTo>
                  <a:lnTo>
                    <a:pt x="6018" y="2494"/>
                  </a:lnTo>
                  <a:cubicBezTo>
                    <a:pt x="5915" y="2464"/>
                    <a:pt x="5824" y="2450"/>
                    <a:pt x="5742" y="2450"/>
                  </a:cubicBezTo>
                  <a:cubicBezTo>
                    <a:pt x="4963" y="2450"/>
                    <a:pt x="5030" y="3678"/>
                    <a:pt x="4039" y="3678"/>
                  </a:cubicBezTo>
                  <a:cubicBezTo>
                    <a:pt x="4002" y="3678"/>
                    <a:pt x="3964" y="3676"/>
                    <a:pt x="3924" y="3672"/>
                  </a:cubicBezTo>
                  <a:lnTo>
                    <a:pt x="3924" y="3672"/>
                  </a:lnTo>
                  <a:cubicBezTo>
                    <a:pt x="3955" y="4262"/>
                    <a:pt x="4451" y="3890"/>
                    <a:pt x="4467" y="4448"/>
                  </a:cubicBezTo>
                  <a:cubicBezTo>
                    <a:pt x="3257" y="5223"/>
                    <a:pt x="3350" y="6356"/>
                    <a:pt x="1861" y="6805"/>
                  </a:cubicBezTo>
                  <a:lnTo>
                    <a:pt x="2823" y="7581"/>
                  </a:lnTo>
                  <a:cubicBezTo>
                    <a:pt x="1861" y="9597"/>
                    <a:pt x="1396" y="12079"/>
                    <a:pt x="0" y="13583"/>
                  </a:cubicBezTo>
                  <a:cubicBezTo>
                    <a:pt x="529" y="13541"/>
                    <a:pt x="921" y="13231"/>
                    <a:pt x="1324" y="13231"/>
                  </a:cubicBezTo>
                  <a:cubicBezTo>
                    <a:pt x="1511" y="13231"/>
                    <a:pt x="1701" y="13298"/>
                    <a:pt x="1908" y="13490"/>
                  </a:cubicBezTo>
                  <a:cubicBezTo>
                    <a:pt x="2094" y="14607"/>
                    <a:pt x="1117" y="15677"/>
                    <a:pt x="1644" y="16747"/>
                  </a:cubicBezTo>
                  <a:cubicBezTo>
                    <a:pt x="962" y="17352"/>
                    <a:pt x="0" y="18515"/>
                    <a:pt x="16" y="19074"/>
                  </a:cubicBezTo>
                  <a:cubicBezTo>
                    <a:pt x="744" y="18314"/>
                    <a:pt x="2140" y="18158"/>
                    <a:pt x="2482" y="17042"/>
                  </a:cubicBezTo>
                  <a:cubicBezTo>
                    <a:pt x="2517" y="16912"/>
                    <a:pt x="2586" y="16860"/>
                    <a:pt x="2666" y="16860"/>
                  </a:cubicBezTo>
                  <a:cubicBezTo>
                    <a:pt x="2864" y="16860"/>
                    <a:pt x="3135" y="17176"/>
                    <a:pt x="3179" y="17429"/>
                  </a:cubicBezTo>
                  <a:cubicBezTo>
                    <a:pt x="4668" y="18251"/>
                    <a:pt x="2575" y="19446"/>
                    <a:pt x="2714" y="20345"/>
                  </a:cubicBezTo>
                  <a:cubicBezTo>
                    <a:pt x="2816" y="20414"/>
                    <a:pt x="2923" y="20445"/>
                    <a:pt x="3029" y="20445"/>
                  </a:cubicBezTo>
                  <a:cubicBezTo>
                    <a:pt x="3568" y="20445"/>
                    <a:pt x="4102" y="19656"/>
                    <a:pt x="4064" y="19074"/>
                  </a:cubicBezTo>
                  <a:cubicBezTo>
                    <a:pt x="4220" y="18997"/>
                    <a:pt x="4357" y="18964"/>
                    <a:pt x="4479" y="18964"/>
                  </a:cubicBezTo>
                  <a:cubicBezTo>
                    <a:pt x="5179" y="18964"/>
                    <a:pt x="5424" y="20022"/>
                    <a:pt x="6153" y="20022"/>
                  </a:cubicBezTo>
                  <a:cubicBezTo>
                    <a:pt x="6175" y="20022"/>
                    <a:pt x="6197" y="20021"/>
                    <a:pt x="6219" y="20020"/>
                  </a:cubicBezTo>
                  <a:lnTo>
                    <a:pt x="6219" y="20020"/>
                  </a:lnTo>
                  <a:cubicBezTo>
                    <a:pt x="6235" y="20655"/>
                    <a:pt x="6049" y="21183"/>
                    <a:pt x="5770" y="21726"/>
                  </a:cubicBezTo>
                  <a:cubicBezTo>
                    <a:pt x="5886" y="21775"/>
                    <a:pt x="5986" y="21797"/>
                    <a:pt x="6073" y="21797"/>
                  </a:cubicBezTo>
                  <a:cubicBezTo>
                    <a:pt x="6613" y="21797"/>
                    <a:pt x="6661" y="20952"/>
                    <a:pt x="7088" y="20578"/>
                  </a:cubicBezTo>
                  <a:cubicBezTo>
                    <a:pt x="7383" y="20687"/>
                    <a:pt x="7848" y="20888"/>
                    <a:pt x="7801" y="21105"/>
                  </a:cubicBezTo>
                  <a:cubicBezTo>
                    <a:pt x="7290" y="21400"/>
                    <a:pt x="6917" y="21819"/>
                    <a:pt x="6933" y="22393"/>
                  </a:cubicBezTo>
                  <a:cubicBezTo>
                    <a:pt x="7094" y="22458"/>
                    <a:pt x="7228" y="22487"/>
                    <a:pt x="7340" y="22487"/>
                  </a:cubicBezTo>
                  <a:cubicBezTo>
                    <a:pt x="8190" y="22487"/>
                    <a:pt x="7809" y="20833"/>
                    <a:pt x="8685" y="20764"/>
                  </a:cubicBezTo>
                  <a:lnTo>
                    <a:pt x="8685" y="20764"/>
                  </a:lnTo>
                  <a:cubicBezTo>
                    <a:pt x="8096" y="22858"/>
                    <a:pt x="10717" y="21384"/>
                    <a:pt x="10360" y="23277"/>
                  </a:cubicBezTo>
                  <a:cubicBezTo>
                    <a:pt x="10640" y="22734"/>
                    <a:pt x="10360" y="22005"/>
                    <a:pt x="10857" y="21415"/>
                  </a:cubicBezTo>
                  <a:cubicBezTo>
                    <a:pt x="11927" y="21881"/>
                    <a:pt x="11880" y="24300"/>
                    <a:pt x="13648" y="24672"/>
                  </a:cubicBezTo>
                  <a:cubicBezTo>
                    <a:pt x="13681" y="24681"/>
                    <a:pt x="13712" y="24685"/>
                    <a:pt x="13742" y="24685"/>
                  </a:cubicBezTo>
                  <a:cubicBezTo>
                    <a:pt x="14046" y="24685"/>
                    <a:pt x="14255" y="24296"/>
                    <a:pt x="14579" y="24254"/>
                  </a:cubicBezTo>
                  <a:cubicBezTo>
                    <a:pt x="15417" y="24533"/>
                    <a:pt x="15618" y="25370"/>
                    <a:pt x="15587" y="26084"/>
                  </a:cubicBezTo>
                  <a:lnTo>
                    <a:pt x="16828" y="26316"/>
                  </a:lnTo>
                  <a:cubicBezTo>
                    <a:pt x="16626" y="26859"/>
                    <a:pt x="16363" y="27464"/>
                    <a:pt x="16595" y="28007"/>
                  </a:cubicBezTo>
                  <a:cubicBezTo>
                    <a:pt x="16799" y="28133"/>
                    <a:pt x="16998" y="28182"/>
                    <a:pt x="17193" y="28182"/>
                  </a:cubicBezTo>
                  <a:cubicBezTo>
                    <a:pt x="17894" y="28182"/>
                    <a:pt x="18556" y="27549"/>
                    <a:pt x="19254" y="27549"/>
                  </a:cubicBezTo>
                  <a:cubicBezTo>
                    <a:pt x="19415" y="27549"/>
                    <a:pt x="19578" y="27583"/>
                    <a:pt x="19744" y="27666"/>
                  </a:cubicBezTo>
                  <a:cubicBezTo>
                    <a:pt x="20162" y="27092"/>
                    <a:pt x="19046" y="27278"/>
                    <a:pt x="19247" y="26751"/>
                  </a:cubicBezTo>
                  <a:cubicBezTo>
                    <a:pt x="19201" y="26037"/>
                    <a:pt x="21574" y="25665"/>
                    <a:pt x="21651" y="24362"/>
                  </a:cubicBezTo>
                  <a:cubicBezTo>
                    <a:pt x="21822" y="24199"/>
                    <a:pt x="21972" y="24133"/>
                    <a:pt x="22108" y="24133"/>
                  </a:cubicBezTo>
                  <a:cubicBezTo>
                    <a:pt x="22551" y="24133"/>
                    <a:pt x="22849" y="24834"/>
                    <a:pt x="23264" y="25107"/>
                  </a:cubicBezTo>
                  <a:cubicBezTo>
                    <a:pt x="22908" y="25929"/>
                    <a:pt x="22039" y="25929"/>
                    <a:pt x="21496" y="26518"/>
                  </a:cubicBezTo>
                  <a:lnTo>
                    <a:pt x="22753" y="26316"/>
                  </a:lnTo>
                  <a:cubicBezTo>
                    <a:pt x="23812" y="26415"/>
                    <a:pt x="23405" y="27801"/>
                    <a:pt x="24203" y="27801"/>
                  </a:cubicBezTo>
                  <a:cubicBezTo>
                    <a:pt x="24281" y="27801"/>
                    <a:pt x="24370" y="27788"/>
                    <a:pt x="24474" y="27759"/>
                  </a:cubicBezTo>
                  <a:cubicBezTo>
                    <a:pt x="24519" y="27550"/>
                    <a:pt x="24477" y="27340"/>
                    <a:pt x="24585" y="27187"/>
                  </a:cubicBezTo>
                  <a:lnTo>
                    <a:pt x="24585" y="27187"/>
                  </a:lnTo>
                  <a:cubicBezTo>
                    <a:pt x="24485" y="27320"/>
                    <a:pt x="24368" y="27471"/>
                    <a:pt x="24225" y="27471"/>
                  </a:cubicBezTo>
                  <a:cubicBezTo>
                    <a:pt x="24172" y="27471"/>
                    <a:pt x="24116" y="27450"/>
                    <a:pt x="24055" y="27402"/>
                  </a:cubicBezTo>
                  <a:cubicBezTo>
                    <a:pt x="23931" y="26782"/>
                    <a:pt x="24614" y="26472"/>
                    <a:pt x="24660" y="26316"/>
                  </a:cubicBezTo>
                  <a:lnTo>
                    <a:pt x="24660" y="26316"/>
                  </a:lnTo>
                  <a:cubicBezTo>
                    <a:pt x="24970" y="26921"/>
                    <a:pt x="24428" y="27588"/>
                    <a:pt x="24831" y="27867"/>
                  </a:cubicBezTo>
                  <a:lnTo>
                    <a:pt x="25001" y="26766"/>
                  </a:lnTo>
                  <a:cubicBezTo>
                    <a:pt x="25157" y="28240"/>
                    <a:pt x="26056" y="30240"/>
                    <a:pt x="26614" y="31155"/>
                  </a:cubicBezTo>
                  <a:cubicBezTo>
                    <a:pt x="26242" y="29263"/>
                    <a:pt x="25684" y="27076"/>
                    <a:pt x="24350" y="25805"/>
                  </a:cubicBezTo>
                  <a:cubicBezTo>
                    <a:pt x="22427" y="25029"/>
                    <a:pt x="24273" y="23525"/>
                    <a:pt x="24288" y="22315"/>
                  </a:cubicBezTo>
                  <a:cubicBezTo>
                    <a:pt x="23497" y="22206"/>
                    <a:pt x="23233" y="21555"/>
                    <a:pt x="23342" y="20811"/>
                  </a:cubicBezTo>
                  <a:cubicBezTo>
                    <a:pt x="23504" y="20676"/>
                    <a:pt x="23638" y="20622"/>
                    <a:pt x="23753" y="20622"/>
                  </a:cubicBezTo>
                  <a:cubicBezTo>
                    <a:pt x="24186" y="20622"/>
                    <a:pt x="24356" y="21371"/>
                    <a:pt x="24736" y="21371"/>
                  </a:cubicBezTo>
                  <a:cubicBezTo>
                    <a:pt x="24838" y="21371"/>
                    <a:pt x="24954" y="21318"/>
                    <a:pt x="25095" y="21183"/>
                  </a:cubicBezTo>
                  <a:cubicBezTo>
                    <a:pt x="24521" y="20640"/>
                    <a:pt x="24040" y="20299"/>
                    <a:pt x="23388" y="19880"/>
                  </a:cubicBezTo>
                  <a:lnTo>
                    <a:pt x="22846" y="16049"/>
                  </a:lnTo>
                  <a:lnTo>
                    <a:pt x="22846" y="16049"/>
                  </a:lnTo>
                  <a:cubicBezTo>
                    <a:pt x="22886" y="16057"/>
                    <a:pt x="22926" y="16061"/>
                    <a:pt x="22965" y="16061"/>
                  </a:cubicBezTo>
                  <a:cubicBezTo>
                    <a:pt x="23441" y="16061"/>
                    <a:pt x="23832" y="15485"/>
                    <a:pt x="23761" y="15041"/>
                  </a:cubicBezTo>
                  <a:lnTo>
                    <a:pt x="23761" y="15041"/>
                  </a:lnTo>
                  <a:cubicBezTo>
                    <a:pt x="23480" y="15085"/>
                    <a:pt x="23223" y="15117"/>
                    <a:pt x="22977" y="15117"/>
                  </a:cubicBezTo>
                  <a:cubicBezTo>
                    <a:pt x="22446" y="15117"/>
                    <a:pt x="21964" y="14970"/>
                    <a:pt x="21403" y="14483"/>
                  </a:cubicBezTo>
                  <a:cubicBezTo>
                    <a:pt x="21372" y="13909"/>
                    <a:pt x="20659" y="13521"/>
                    <a:pt x="21326" y="13133"/>
                  </a:cubicBezTo>
                  <a:lnTo>
                    <a:pt x="21326" y="13133"/>
                  </a:lnTo>
                  <a:cubicBezTo>
                    <a:pt x="21580" y="13232"/>
                    <a:pt x="21834" y="13498"/>
                    <a:pt x="22135" y="13498"/>
                  </a:cubicBezTo>
                  <a:cubicBezTo>
                    <a:pt x="22165" y="13498"/>
                    <a:pt x="22195" y="13496"/>
                    <a:pt x="22225" y="13490"/>
                  </a:cubicBezTo>
                  <a:cubicBezTo>
                    <a:pt x="20659" y="11582"/>
                    <a:pt x="21062" y="8760"/>
                    <a:pt x="19465" y="6728"/>
                  </a:cubicBezTo>
                  <a:cubicBezTo>
                    <a:pt x="19728" y="6107"/>
                    <a:pt x="20969" y="6340"/>
                    <a:pt x="20705" y="5518"/>
                  </a:cubicBezTo>
                  <a:lnTo>
                    <a:pt x="20705" y="5518"/>
                  </a:lnTo>
                  <a:cubicBezTo>
                    <a:pt x="20508" y="5574"/>
                    <a:pt x="20319" y="5598"/>
                    <a:pt x="20138" y="5598"/>
                  </a:cubicBezTo>
                  <a:cubicBezTo>
                    <a:pt x="19763" y="5598"/>
                    <a:pt x="19422" y="5494"/>
                    <a:pt x="19108" y="5348"/>
                  </a:cubicBezTo>
                  <a:cubicBezTo>
                    <a:pt x="18643" y="4277"/>
                    <a:pt x="17262" y="3579"/>
                    <a:pt x="17092" y="2540"/>
                  </a:cubicBezTo>
                  <a:cubicBezTo>
                    <a:pt x="16975" y="2573"/>
                    <a:pt x="16869" y="2587"/>
                    <a:pt x="16770" y="2587"/>
                  </a:cubicBezTo>
                  <a:cubicBezTo>
                    <a:pt x="15945" y="2587"/>
                    <a:pt x="15682" y="1562"/>
                    <a:pt x="14731" y="1562"/>
                  </a:cubicBezTo>
                  <a:cubicBezTo>
                    <a:pt x="14663" y="1562"/>
                    <a:pt x="14592" y="1568"/>
                    <a:pt x="14517" y="1579"/>
                  </a:cubicBezTo>
                  <a:cubicBezTo>
                    <a:pt x="14207" y="1424"/>
                    <a:pt x="14595" y="1082"/>
                    <a:pt x="14269" y="850"/>
                  </a:cubicBezTo>
                  <a:cubicBezTo>
                    <a:pt x="13217" y="619"/>
                    <a:pt x="11524" y="1"/>
                    <a:pt x="9983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4" name="Google Shape;17144;p27"/>
            <p:cNvSpPr/>
            <p:nvPr/>
          </p:nvSpPr>
          <p:spPr>
            <a:xfrm>
              <a:off x="4676775" y="1262850"/>
              <a:ext cx="37250" cy="24350"/>
            </a:xfrm>
            <a:custGeom>
              <a:avLst/>
              <a:gdLst/>
              <a:ahLst/>
              <a:cxnLst/>
              <a:rect l="l" t="t" r="r" b="b"/>
              <a:pathLst>
                <a:path w="1490" h="974" extrusionOk="0">
                  <a:moveTo>
                    <a:pt x="422" y="0"/>
                  </a:moveTo>
                  <a:cubicBezTo>
                    <a:pt x="265" y="0"/>
                    <a:pt x="117" y="69"/>
                    <a:pt x="1" y="251"/>
                  </a:cubicBezTo>
                  <a:cubicBezTo>
                    <a:pt x="193" y="663"/>
                    <a:pt x="324" y="965"/>
                    <a:pt x="781" y="965"/>
                  </a:cubicBezTo>
                  <a:cubicBezTo>
                    <a:pt x="841" y="965"/>
                    <a:pt x="906" y="960"/>
                    <a:pt x="978" y="949"/>
                  </a:cubicBezTo>
                  <a:cubicBezTo>
                    <a:pt x="1002" y="966"/>
                    <a:pt x="1032" y="974"/>
                    <a:pt x="1064" y="974"/>
                  </a:cubicBezTo>
                  <a:cubicBezTo>
                    <a:pt x="1239" y="974"/>
                    <a:pt x="1489" y="743"/>
                    <a:pt x="1319" y="468"/>
                  </a:cubicBezTo>
                  <a:cubicBezTo>
                    <a:pt x="1110" y="291"/>
                    <a:pt x="746" y="0"/>
                    <a:pt x="422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5" name="Google Shape;17145;p27"/>
            <p:cNvSpPr/>
            <p:nvPr/>
          </p:nvSpPr>
          <p:spPr>
            <a:xfrm>
              <a:off x="4739600" y="1433900"/>
              <a:ext cx="120225" cy="116775"/>
            </a:xfrm>
            <a:custGeom>
              <a:avLst/>
              <a:gdLst/>
              <a:ahLst/>
              <a:cxnLst/>
              <a:rect l="l" t="t" r="r" b="b"/>
              <a:pathLst>
                <a:path w="4809" h="4671" extrusionOk="0">
                  <a:moveTo>
                    <a:pt x="1225" y="1"/>
                  </a:moveTo>
                  <a:cubicBezTo>
                    <a:pt x="0" y="2032"/>
                    <a:pt x="2420" y="3366"/>
                    <a:pt x="3738" y="4514"/>
                  </a:cubicBezTo>
                  <a:cubicBezTo>
                    <a:pt x="3811" y="4623"/>
                    <a:pt x="3961" y="4670"/>
                    <a:pt x="4119" y="4670"/>
                  </a:cubicBezTo>
                  <a:cubicBezTo>
                    <a:pt x="4367" y="4670"/>
                    <a:pt x="4634" y="4554"/>
                    <a:pt x="4653" y="4374"/>
                  </a:cubicBezTo>
                  <a:cubicBezTo>
                    <a:pt x="4808" y="3087"/>
                    <a:pt x="3149" y="2978"/>
                    <a:pt x="2435" y="2094"/>
                  </a:cubicBezTo>
                  <a:cubicBezTo>
                    <a:pt x="2327" y="1334"/>
                    <a:pt x="1939" y="249"/>
                    <a:pt x="1225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6" name="Google Shape;17146;p27"/>
            <p:cNvSpPr/>
            <p:nvPr/>
          </p:nvSpPr>
          <p:spPr>
            <a:xfrm>
              <a:off x="4200500" y="1612050"/>
              <a:ext cx="21175" cy="13800"/>
            </a:xfrm>
            <a:custGeom>
              <a:avLst/>
              <a:gdLst/>
              <a:ahLst/>
              <a:cxnLst/>
              <a:rect l="l" t="t" r="r" b="b"/>
              <a:pathLst>
                <a:path w="847" h="552" extrusionOk="0">
                  <a:moveTo>
                    <a:pt x="541" y="0"/>
                  </a:moveTo>
                  <a:cubicBezTo>
                    <a:pt x="1" y="0"/>
                    <a:pt x="846" y="407"/>
                    <a:pt x="130" y="536"/>
                  </a:cubicBezTo>
                  <a:cubicBezTo>
                    <a:pt x="156" y="547"/>
                    <a:pt x="184" y="551"/>
                    <a:pt x="214" y="551"/>
                  </a:cubicBezTo>
                  <a:cubicBezTo>
                    <a:pt x="456" y="551"/>
                    <a:pt x="800" y="243"/>
                    <a:pt x="704" y="9"/>
                  </a:cubicBezTo>
                  <a:cubicBezTo>
                    <a:pt x="639" y="3"/>
                    <a:pt x="585" y="0"/>
                    <a:pt x="541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7" name="Google Shape;17147;p27"/>
            <p:cNvSpPr/>
            <p:nvPr/>
          </p:nvSpPr>
          <p:spPr>
            <a:xfrm>
              <a:off x="4439375" y="1679950"/>
              <a:ext cx="22900" cy="20350"/>
            </a:xfrm>
            <a:custGeom>
              <a:avLst/>
              <a:gdLst/>
              <a:ahLst/>
              <a:cxnLst/>
              <a:rect l="l" t="t" r="r" b="b"/>
              <a:pathLst>
                <a:path w="916" h="814" extrusionOk="0">
                  <a:moveTo>
                    <a:pt x="201" y="1"/>
                  </a:moveTo>
                  <a:cubicBezTo>
                    <a:pt x="171" y="1"/>
                    <a:pt x="141" y="3"/>
                    <a:pt x="113" y="7"/>
                  </a:cubicBezTo>
                  <a:cubicBezTo>
                    <a:pt x="153" y="179"/>
                    <a:pt x="1" y="589"/>
                    <a:pt x="158" y="589"/>
                  </a:cubicBezTo>
                  <a:cubicBezTo>
                    <a:pt x="185" y="589"/>
                    <a:pt x="221" y="577"/>
                    <a:pt x="268" y="550"/>
                  </a:cubicBezTo>
                  <a:lnTo>
                    <a:pt x="439" y="317"/>
                  </a:lnTo>
                  <a:lnTo>
                    <a:pt x="439" y="317"/>
                  </a:lnTo>
                  <a:cubicBezTo>
                    <a:pt x="529" y="362"/>
                    <a:pt x="575" y="697"/>
                    <a:pt x="411" y="803"/>
                  </a:cubicBezTo>
                  <a:lnTo>
                    <a:pt x="411" y="803"/>
                  </a:lnTo>
                  <a:lnTo>
                    <a:pt x="718" y="628"/>
                  </a:lnTo>
                  <a:cubicBezTo>
                    <a:pt x="915" y="206"/>
                    <a:pt x="500" y="1"/>
                    <a:pt x="201" y="1"/>
                  </a:cubicBezTo>
                  <a:close/>
                  <a:moveTo>
                    <a:pt x="411" y="803"/>
                  </a:moveTo>
                  <a:lnTo>
                    <a:pt x="393" y="814"/>
                  </a:lnTo>
                  <a:cubicBezTo>
                    <a:pt x="399" y="810"/>
                    <a:pt x="405" y="807"/>
                    <a:pt x="411" y="803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8" name="Google Shape;17148;p27"/>
            <p:cNvSpPr/>
            <p:nvPr/>
          </p:nvSpPr>
          <p:spPr>
            <a:xfrm>
              <a:off x="4422800" y="1712675"/>
              <a:ext cx="32600" cy="41900"/>
            </a:xfrm>
            <a:custGeom>
              <a:avLst/>
              <a:gdLst/>
              <a:ahLst/>
              <a:cxnLst/>
              <a:rect l="l" t="t" r="r" b="b"/>
              <a:pathLst>
                <a:path w="1304" h="1676" extrusionOk="0">
                  <a:moveTo>
                    <a:pt x="1211" y="1"/>
                  </a:moveTo>
                  <a:lnTo>
                    <a:pt x="621" y="1288"/>
                  </a:lnTo>
                  <a:lnTo>
                    <a:pt x="420" y="823"/>
                  </a:lnTo>
                  <a:cubicBezTo>
                    <a:pt x="420" y="1257"/>
                    <a:pt x="1" y="1319"/>
                    <a:pt x="420" y="1676"/>
                  </a:cubicBezTo>
                  <a:cubicBezTo>
                    <a:pt x="854" y="1335"/>
                    <a:pt x="1304" y="606"/>
                    <a:pt x="1211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9" name="Google Shape;17149;p27"/>
            <p:cNvSpPr/>
            <p:nvPr/>
          </p:nvSpPr>
          <p:spPr>
            <a:xfrm>
              <a:off x="4377825" y="1732850"/>
              <a:ext cx="6225" cy="17075"/>
            </a:xfrm>
            <a:custGeom>
              <a:avLst/>
              <a:gdLst/>
              <a:ahLst/>
              <a:cxnLst/>
              <a:rect l="l" t="t" r="r" b="b"/>
              <a:pathLst>
                <a:path w="249" h="683" extrusionOk="0">
                  <a:moveTo>
                    <a:pt x="78" y="0"/>
                  </a:moveTo>
                  <a:lnTo>
                    <a:pt x="1" y="435"/>
                  </a:lnTo>
                  <a:lnTo>
                    <a:pt x="63" y="357"/>
                  </a:lnTo>
                  <a:lnTo>
                    <a:pt x="249" y="68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0" name="Google Shape;17150;p27"/>
            <p:cNvSpPr/>
            <p:nvPr/>
          </p:nvSpPr>
          <p:spPr>
            <a:xfrm>
              <a:off x="4367450" y="1760225"/>
              <a:ext cx="14175" cy="20000"/>
            </a:xfrm>
            <a:custGeom>
              <a:avLst/>
              <a:gdLst/>
              <a:ahLst/>
              <a:cxnLst/>
              <a:rect l="l" t="t" r="r" b="b"/>
              <a:pathLst>
                <a:path w="567" h="800" extrusionOk="0">
                  <a:moveTo>
                    <a:pt x="382" y="1"/>
                  </a:moveTo>
                  <a:cubicBezTo>
                    <a:pt x="0" y="1"/>
                    <a:pt x="107" y="800"/>
                    <a:pt x="346" y="800"/>
                  </a:cubicBezTo>
                  <a:cubicBezTo>
                    <a:pt x="373" y="800"/>
                    <a:pt x="401" y="789"/>
                    <a:pt x="431" y="767"/>
                  </a:cubicBezTo>
                  <a:cubicBezTo>
                    <a:pt x="566" y="497"/>
                    <a:pt x="431" y="50"/>
                    <a:pt x="496" y="21"/>
                  </a:cubicBezTo>
                  <a:lnTo>
                    <a:pt x="496" y="21"/>
                  </a:lnTo>
                  <a:cubicBezTo>
                    <a:pt x="510" y="26"/>
                    <a:pt x="525" y="31"/>
                    <a:pt x="540" y="38"/>
                  </a:cubicBezTo>
                  <a:cubicBezTo>
                    <a:pt x="524" y="25"/>
                    <a:pt x="512" y="20"/>
                    <a:pt x="503" y="20"/>
                  </a:cubicBezTo>
                  <a:cubicBezTo>
                    <a:pt x="501" y="20"/>
                    <a:pt x="498" y="20"/>
                    <a:pt x="496" y="21"/>
                  </a:cubicBezTo>
                  <a:lnTo>
                    <a:pt x="496" y="21"/>
                  </a:lnTo>
                  <a:cubicBezTo>
                    <a:pt x="454" y="7"/>
                    <a:pt x="416" y="1"/>
                    <a:pt x="382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1" name="Google Shape;17151;p27"/>
            <p:cNvSpPr/>
            <p:nvPr/>
          </p:nvSpPr>
          <p:spPr>
            <a:xfrm>
              <a:off x="4598825" y="1811950"/>
              <a:ext cx="22525" cy="23875"/>
            </a:xfrm>
            <a:custGeom>
              <a:avLst/>
              <a:gdLst/>
              <a:ahLst/>
              <a:cxnLst/>
              <a:rect l="l" t="t" r="r" b="b"/>
              <a:pathLst>
                <a:path w="901" h="955" extrusionOk="0">
                  <a:moveTo>
                    <a:pt x="436" y="0"/>
                  </a:moveTo>
                  <a:cubicBezTo>
                    <a:pt x="451" y="202"/>
                    <a:pt x="668" y="590"/>
                    <a:pt x="311" y="652"/>
                  </a:cubicBezTo>
                  <a:lnTo>
                    <a:pt x="79" y="481"/>
                  </a:lnTo>
                  <a:lnTo>
                    <a:pt x="79" y="481"/>
                  </a:lnTo>
                  <a:cubicBezTo>
                    <a:pt x="1" y="625"/>
                    <a:pt x="273" y="954"/>
                    <a:pt x="482" y="954"/>
                  </a:cubicBezTo>
                  <a:cubicBezTo>
                    <a:pt x="521" y="954"/>
                    <a:pt x="559" y="943"/>
                    <a:pt x="591" y="915"/>
                  </a:cubicBezTo>
                  <a:cubicBezTo>
                    <a:pt x="544" y="636"/>
                    <a:pt x="901" y="156"/>
                    <a:pt x="436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2" name="Google Shape;17152;p27"/>
            <p:cNvSpPr/>
            <p:nvPr/>
          </p:nvSpPr>
          <p:spPr>
            <a:xfrm>
              <a:off x="4625250" y="1866250"/>
              <a:ext cx="20150" cy="21850"/>
            </a:xfrm>
            <a:custGeom>
              <a:avLst/>
              <a:gdLst/>
              <a:ahLst/>
              <a:cxnLst/>
              <a:rect l="l" t="t" r="r" b="b"/>
              <a:pathLst>
                <a:path w="806" h="874" extrusionOk="0">
                  <a:moveTo>
                    <a:pt x="334" y="0"/>
                  </a:moveTo>
                  <a:cubicBezTo>
                    <a:pt x="241" y="0"/>
                    <a:pt x="139" y="66"/>
                    <a:pt x="30" y="232"/>
                  </a:cubicBezTo>
                  <a:cubicBezTo>
                    <a:pt x="1" y="451"/>
                    <a:pt x="136" y="874"/>
                    <a:pt x="486" y="874"/>
                  </a:cubicBezTo>
                  <a:cubicBezTo>
                    <a:pt x="509" y="874"/>
                    <a:pt x="532" y="872"/>
                    <a:pt x="557" y="868"/>
                  </a:cubicBezTo>
                  <a:lnTo>
                    <a:pt x="805" y="620"/>
                  </a:lnTo>
                  <a:cubicBezTo>
                    <a:pt x="709" y="340"/>
                    <a:pt x="544" y="0"/>
                    <a:pt x="334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FDF536C-C29D-430B-A931-74AAF44AA449}"/>
              </a:ext>
            </a:extLst>
          </p:cNvPr>
          <p:cNvSpPr txBox="1"/>
          <p:nvPr userDrawn="1"/>
        </p:nvSpPr>
        <p:spPr>
          <a:xfrm>
            <a:off x="11161375" y="57209"/>
            <a:ext cx="1282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5">
                    <a:lumMod val="75000"/>
                  </a:schemeClr>
                </a:solidFill>
                <a:latin typeface="UTM Karate" panose="02040603050506020204" pitchFamily="18" charset="0"/>
              </a:rPr>
              <a:t>KTUTS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9358A2-26DD-4AD2-BA4D-6C5FE13515DB}"/>
              </a:ext>
            </a:extLst>
          </p:cNvPr>
          <p:cNvSpPr txBox="1"/>
          <p:nvPr userDrawn="1"/>
        </p:nvSpPr>
        <p:spPr>
          <a:xfrm>
            <a:off x="30400" y="6414466"/>
            <a:ext cx="1282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5">
                    <a:lumMod val="75000"/>
                  </a:schemeClr>
                </a:solidFill>
                <a:latin typeface="UTM Karate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650646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D4789-7D7D-244E-1394-6E860D2B5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8A3A81-B1E4-598C-BF10-99046BA27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3A6D7-E147-8C1E-CB06-D1547F270A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6D05D-5568-4283-8DA9-9687F8FB761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49339-F099-E946-4C75-D2F51C507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A0706-ECCD-55A5-8251-859784449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65A78-3111-4412-9950-DFA2709B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19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C45FA-0E5A-D6E7-3B23-FA9A9D11F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BF05E-A2BB-56C2-423C-9F6E2CEC1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DF601-C9A3-9AF4-0E17-F7AFEB375B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6D05D-5568-4283-8DA9-9687F8FB761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E4751-2C39-8EB2-D847-88C712458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44981-BC8E-44D3-620A-E3CCBF679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65A78-3111-4412-9950-DFA2709B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25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84397-CF4A-98AE-0D47-85904B2DC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54F7C-0389-5CFB-5BE5-D7B89074D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9B557-0B10-4E5A-D21D-7628135009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6D05D-5568-4283-8DA9-9687F8FB761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BBBB4-E6FA-F725-51F9-F9A186A19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CA5F9-B798-EEA7-B5C7-5B0BBFB86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65A78-3111-4412-9950-DFA2709B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75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92711-E27F-1843-B3A5-C1B34A286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DF34E-4FEE-8EC4-2DBD-D40294BE48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8D7293-47A6-3396-EDA9-5C7351349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E8F09A-CE23-41A4-18EC-146D7596C1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6D05D-5568-4283-8DA9-9687F8FB761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999618-819C-AA1E-C24F-0F4842F81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2D88D-B1AF-3215-421C-2027C1C08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65A78-3111-4412-9950-DFA2709B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819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BB255-EBB9-3133-0C67-BAB5B80B9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30F822-84E7-8433-D8F8-59675A708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2B627D-1795-C280-43D7-BD8E712E6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AE2C5E-6E93-CF2B-AA88-E3765C4445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E6AE0E-71B3-7CDA-95AA-9C3FE3AFF7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7CDFE1-44AF-66E3-BEB4-BB3641DBA5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6D05D-5568-4283-8DA9-9687F8FB761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5ACAF5-1F7F-4339-5984-BAC419C4A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D6CCE7-8E02-BACB-A394-821959A5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65A78-3111-4412-9950-DFA2709B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829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20102-02E4-F687-49FE-C5043E7A1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66A877-19D0-701B-7C7B-36C988183D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6D05D-5568-4283-8DA9-9687F8FB761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4D1855-196C-18E1-3FC9-EE53EF542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F91E5B-49CB-DF9C-0356-36F688759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65A78-3111-4412-9950-DFA2709B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337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D57F8E-8438-93FA-D627-DF0936DBB0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6D05D-5568-4283-8DA9-9687F8FB761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A5E0DC-A600-A32F-561B-A9D0D3586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B1305-DAD6-1F66-8CF5-BC5E0D88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65A78-3111-4412-9950-DFA2709B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17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A495B-3BB8-2FEF-BBF3-6DFA7D2DA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0930D-BEC3-D638-375E-AFF9B0F27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80216F-0E4E-519C-C569-4D34EEF06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B2404D-B1EA-B8F3-CD21-7FB69A3016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6D05D-5568-4283-8DA9-9687F8FB761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4F31D-2877-E740-ED08-2D1844E79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51E8B-B27B-31FF-0012-4D892BC27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65A78-3111-4412-9950-DFA2709B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560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2FD8A-A586-329D-DF70-293DA4587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91D1C6-BD65-0654-D5EA-0BEC8FDF92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1DDCD-2DAD-1719-D691-5A6E22123C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264BA-5138-9C43-02A7-06F52ECF65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6D05D-5568-4283-8DA9-9687F8FB761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A5C929-DC7B-6DEE-5C6B-2B803CEC7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2D3451-23B1-4B0B-4AC2-BFA79E05A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65A78-3111-4412-9950-DFA2709B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114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A76A1-C370-1BB2-8C05-8B9BB7B13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869013-D75D-23DD-68B3-1C3983142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9C102-BFBA-CD4C-2BA8-A94F34C4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6D05D-5568-4283-8DA9-9687F8FB761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CB272-3BD9-583D-98D2-587DAF60D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EA0F9-0BD4-0480-9B66-7E77E9C4C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65A78-3111-4412-9950-DFA2709B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558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6265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0578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6033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429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5372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852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5357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4691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4461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496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CF5D53-9096-4D2C-9D8F-D3CCDA0654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826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328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manhole cover&#10;&#10;Description automatically generated">
            <a:extLst>
              <a:ext uri="{FF2B5EF4-FFF2-40B4-BE49-F238E27FC236}">
                <a16:creationId xmlns:a16="http://schemas.microsoft.com/office/drawing/2014/main" id="{CD04EC0B-EC17-4D7E-9129-2C8B3BB650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04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3"/>
        </a:solidFill>
        <a:effectLst/>
      </p:bgPr>
    </p:bg>
    <p:spTree>
      <p:nvGrpSpPr>
        <p:cNvPr id="1" name="Shape 5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9" name="Google Shape;5729;p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" y="1"/>
            <a:ext cx="1219201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730" name="Google Shape;5730;p6"/>
          <p:cNvSpPr txBox="1">
            <a:spLocks noGrp="1"/>
          </p:cNvSpPr>
          <p:nvPr>
            <p:ph type="title"/>
          </p:nvPr>
        </p:nvSpPr>
        <p:spPr>
          <a:xfrm>
            <a:off x="880300" y="510233"/>
            <a:ext cx="1058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31" name="Google Shape;5731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  <p:grpSp>
        <p:nvGrpSpPr>
          <p:cNvPr id="5732" name="Google Shape;5732;p6"/>
          <p:cNvGrpSpPr/>
          <p:nvPr/>
        </p:nvGrpSpPr>
        <p:grpSpPr>
          <a:xfrm>
            <a:off x="-910890" y="1790864"/>
            <a:ext cx="1597287" cy="1809565"/>
            <a:chOff x="2807100" y="2138800"/>
            <a:chExt cx="649550" cy="735875"/>
          </a:xfrm>
        </p:grpSpPr>
        <p:sp>
          <p:nvSpPr>
            <p:cNvPr id="5733" name="Google Shape;5733;p6"/>
            <p:cNvSpPr/>
            <p:nvPr/>
          </p:nvSpPr>
          <p:spPr>
            <a:xfrm>
              <a:off x="2807100" y="2263275"/>
              <a:ext cx="649550" cy="611400"/>
            </a:xfrm>
            <a:custGeom>
              <a:avLst/>
              <a:gdLst/>
              <a:ahLst/>
              <a:cxnLst/>
              <a:rect l="l" t="t" r="r" b="b"/>
              <a:pathLst>
                <a:path w="25982" h="24456" extrusionOk="0">
                  <a:moveTo>
                    <a:pt x="8314" y="9306"/>
                  </a:moveTo>
                  <a:cubicBezTo>
                    <a:pt x="8329" y="9415"/>
                    <a:pt x="8329" y="9539"/>
                    <a:pt x="8360" y="9648"/>
                  </a:cubicBezTo>
                  <a:cubicBezTo>
                    <a:pt x="8314" y="9617"/>
                    <a:pt x="8283" y="9585"/>
                    <a:pt x="8252" y="9554"/>
                  </a:cubicBezTo>
                  <a:cubicBezTo>
                    <a:pt x="8283" y="9461"/>
                    <a:pt x="8298" y="9384"/>
                    <a:pt x="8314" y="9306"/>
                  </a:cubicBezTo>
                  <a:close/>
                  <a:moveTo>
                    <a:pt x="13820" y="16441"/>
                  </a:moveTo>
                  <a:cubicBezTo>
                    <a:pt x="13820" y="16456"/>
                    <a:pt x="13835" y="16472"/>
                    <a:pt x="13866" y="16487"/>
                  </a:cubicBezTo>
                  <a:lnTo>
                    <a:pt x="13820" y="16534"/>
                  </a:lnTo>
                  <a:lnTo>
                    <a:pt x="13820" y="16441"/>
                  </a:lnTo>
                  <a:close/>
                  <a:moveTo>
                    <a:pt x="18209" y="1"/>
                  </a:moveTo>
                  <a:cubicBezTo>
                    <a:pt x="15860" y="260"/>
                    <a:pt x="16061" y="3384"/>
                    <a:pt x="13368" y="3384"/>
                  </a:cubicBezTo>
                  <a:cubicBezTo>
                    <a:pt x="13323" y="3384"/>
                    <a:pt x="13277" y="3383"/>
                    <a:pt x="13230" y="3382"/>
                  </a:cubicBezTo>
                  <a:cubicBezTo>
                    <a:pt x="12702" y="3382"/>
                    <a:pt x="12812" y="2661"/>
                    <a:pt x="12328" y="2661"/>
                  </a:cubicBezTo>
                  <a:cubicBezTo>
                    <a:pt x="12300" y="2661"/>
                    <a:pt x="12270" y="2663"/>
                    <a:pt x="12238" y="2668"/>
                  </a:cubicBezTo>
                  <a:cubicBezTo>
                    <a:pt x="13137" y="3289"/>
                    <a:pt x="11710" y="3878"/>
                    <a:pt x="12207" y="4591"/>
                  </a:cubicBezTo>
                  <a:cubicBezTo>
                    <a:pt x="12160" y="4628"/>
                    <a:pt x="12111" y="4642"/>
                    <a:pt x="12060" y="4642"/>
                  </a:cubicBezTo>
                  <a:cubicBezTo>
                    <a:pt x="11891" y="4642"/>
                    <a:pt x="11701" y="4489"/>
                    <a:pt x="11531" y="4489"/>
                  </a:cubicBezTo>
                  <a:cubicBezTo>
                    <a:pt x="11425" y="4489"/>
                    <a:pt x="11326" y="4550"/>
                    <a:pt x="11245" y="4746"/>
                  </a:cubicBezTo>
                  <a:cubicBezTo>
                    <a:pt x="11865" y="5227"/>
                    <a:pt x="11478" y="5925"/>
                    <a:pt x="11353" y="6546"/>
                  </a:cubicBezTo>
                  <a:cubicBezTo>
                    <a:pt x="11338" y="6561"/>
                    <a:pt x="11291" y="6592"/>
                    <a:pt x="11260" y="6608"/>
                  </a:cubicBezTo>
                  <a:cubicBezTo>
                    <a:pt x="11034" y="6529"/>
                    <a:pt x="10817" y="6490"/>
                    <a:pt x="10607" y="6490"/>
                  </a:cubicBezTo>
                  <a:cubicBezTo>
                    <a:pt x="10443" y="6490"/>
                    <a:pt x="10284" y="6514"/>
                    <a:pt x="10128" y="6561"/>
                  </a:cubicBezTo>
                  <a:cubicBezTo>
                    <a:pt x="9616" y="6716"/>
                    <a:pt x="9322" y="7166"/>
                    <a:pt x="9151" y="7724"/>
                  </a:cubicBezTo>
                  <a:cubicBezTo>
                    <a:pt x="8856" y="7833"/>
                    <a:pt x="8655" y="8035"/>
                    <a:pt x="8500" y="8298"/>
                  </a:cubicBezTo>
                  <a:cubicBezTo>
                    <a:pt x="8624" y="7693"/>
                    <a:pt x="8686" y="7088"/>
                    <a:pt x="8608" y="6251"/>
                  </a:cubicBezTo>
                  <a:lnTo>
                    <a:pt x="8608" y="6251"/>
                  </a:lnTo>
                  <a:cubicBezTo>
                    <a:pt x="8329" y="6763"/>
                    <a:pt x="7461" y="7693"/>
                    <a:pt x="7616" y="8639"/>
                  </a:cubicBezTo>
                  <a:cubicBezTo>
                    <a:pt x="7414" y="7647"/>
                    <a:pt x="6747" y="6127"/>
                    <a:pt x="6995" y="4840"/>
                  </a:cubicBezTo>
                  <a:lnTo>
                    <a:pt x="6995" y="4840"/>
                  </a:lnTo>
                  <a:cubicBezTo>
                    <a:pt x="6220" y="5987"/>
                    <a:pt x="6871" y="7709"/>
                    <a:pt x="5677" y="8608"/>
                  </a:cubicBezTo>
                  <a:cubicBezTo>
                    <a:pt x="5666" y="8609"/>
                    <a:pt x="5654" y="8609"/>
                    <a:pt x="5643" y="8609"/>
                  </a:cubicBezTo>
                  <a:cubicBezTo>
                    <a:pt x="5303" y="8609"/>
                    <a:pt x="5035" y="8387"/>
                    <a:pt x="4855" y="8252"/>
                  </a:cubicBezTo>
                  <a:cubicBezTo>
                    <a:pt x="4842" y="8250"/>
                    <a:pt x="4830" y="8250"/>
                    <a:pt x="4818" y="8250"/>
                  </a:cubicBezTo>
                  <a:cubicBezTo>
                    <a:pt x="4516" y="8250"/>
                    <a:pt x="4541" y="8616"/>
                    <a:pt x="4452" y="8810"/>
                  </a:cubicBezTo>
                  <a:cubicBezTo>
                    <a:pt x="4434" y="8811"/>
                    <a:pt x="4416" y="8811"/>
                    <a:pt x="4399" y="8811"/>
                  </a:cubicBezTo>
                  <a:cubicBezTo>
                    <a:pt x="3011" y="8811"/>
                    <a:pt x="2467" y="7003"/>
                    <a:pt x="1272" y="6391"/>
                  </a:cubicBezTo>
                  <a:lnTo>
                    <a:pt x="1272" y="6391"/>
                  </a:lnTo>
                  <a:cubicBezTo>
                    <a:pt x="1203" y="6502"/>
                    <a:pt x="1308" y="6775"/>
                    <a:pt x="1096" y="6775"/>
                  </a:cubicBezTo>
                  <a:cubicBezTo>
                    <a:pt x="1071" y="6775"/>
                    <a:pt x="1043" y="6771"/>
                    <a:pt x="1009" y="6763"/>
                  </a:cubicBezTo>
                  <a:lnTo>
                    <a:pt x="1009" y="6763"/>
                  </a:lnTo>
                  <a:cubicBezTo>
                    <a:pt x="1567" y="7166"/>
                    <a:pt x="1722" y="7941"/>
                    <a:pt x="2451" y="8112"/>
                  </a:cubicBezTo>
                  <a:cubicBezTo>
                    <a:pt x="2513" y="8360"/>
                    <a:pt x="2684" y="8701"/>
                    <a:pt x="2435" y="8888"/>
                  </a:cubicBezTo>
                  <a:cubicBezTo>
                    <a:pt x="2322" y="8916"/>
                    <a:pt x="2221" y="8929"/>
                    <a:pt x="2130" y="8929"/>
                  </a:cubicBezTo>
                  <a:cubicBezTo>
                    <a:pt x="1337" y="8929"/>
                    <a:pt x="1300" y="7949"/>
                    <a:pt x="466" y="7879"/>
                  </a:cubicBezTo>
                  <a:cubicBezTo>
                    <a:pt x="202" y="7941"/>
                    <a:pt x="78" y="8190"/>
                    <a:pt x="0" y="8438"/>
                  </a:cubicBezTo>
                  <a:cubicBezTo>
                    <a:pt x="326" y="9120"/>
                    <a:pt x="1024" y="9167"/>
                    <a:pt x="1412" y="9787"/>
                  </a:cubicBezTo>
                  <a:cubicBezTo>
                    <a:pt x="2110" y="10609"/>
                    <a:pt x="1117" y="11524"/>
                    <a:pt x="1707" y="12346"/>
                  </a:cubicBezTo>
                  <a:cubicBezTo>
                    <a:pt x="1780" y="12529"/>
                    <a:pt x="1958" y="12740"/>
                    <a:pt x="2158" y="12740"/>
                  </a:cubicBezTo>
                  <a:cubicBezTo>
                    <a:pt x="2213" y="12740"/>
                    <a:pt x="2270" y="12724"/>
                    <a:pt x="2327" y="12687"/>
                  </a:cubicBezTo>
                  <a:cubicBezTo>
                    <a:pt x="2761" y="13385"/>
                    <a:pt x="3133" y="14161"/>
                    <a:pt x="2901" y="14983"/>
                  </a:cubicBezTo>
                  <a:cubicBezTo>
                    <a:pt x="2575" y="15293"/>
                    <a:pt x="2094" y="15417"/>
                    <a:pt x="1784" y="15960"/>
                  </a:cubicBezTo>
                  <a:cubicBezTo>
                    <a:pt x="1598" y="16115"/>
                    <a:pt x="1520" y="16503"/>
                    <a:pt x="1815" y="16611"/>
                  </a:cubicBezTo>
                  <a:cubicBezTo>
                    <a:pt x="2218" y="16580"/>
                    <a:pt x="2513" y="16084"/>
                    <a:pt x="2653" y="15712"/>
                  </a:cubicBezTo>
                  <a:cubicBezTo>
                    <a:pt x="3040" y="16224"/>
                    <a:pt x="3102" y="17201"/>
                    <a:pt x="3133" y="17961"/>
                  </a:cubicBezTo>
                  <a:cubicBezTo>
                    <a:pt x="2964" y="18119"/>
                    <a:pt x="2798" y="18179"/>
                    <a:pt x="2631" y="18179"/>
                  </a:cubicBezTo>
                  <a:cubicBezTo>
                    <a:pt x="2118" y="18179"/>
                    <a:pt x="1606" y="17610"/>
                    <a:pt x="1027" y="17610"/>
                  </a:cubicBezTo>
                  <a:cubicBezTo>
                    <a:pt x="985" y="17610"/>
                    <a:pt x="943" y="17613"/>
                    <a:pt x="900" y="17619"/>
                  </a:cubicBezTo>
                  <a:cubicBezTo>
                    <a:pt x="1350" y="18566"/>
                    <a:pt x="3071" y="18426"/>
                    <a:pt x="3056" y="19744"/>
                  </a:cubicBezTo>
                  <a:cubicBezTo>
                    <a:pt x="3056" y="20023"/>
                    <a:pt x="2958" y="20091"/>
                    <a:pt x="2826" y="20091"/>
                  </a:cubicBezTo>
                  <a:cubicBezTo>
                    <a:pt x="2702" y="20091"/>
                    <a:pt x="2549" y="20031"/>
                    <a:pt x="2420" y="20031"/>
                  </a:cubicBezTo>
                  <a:cubicBezTo>
                    <a:pt x="2320" y="20031"/>
                    <a:pt x="2234" y="20067"/>
                    <a:pt x="2187" y="20194"/>
                  </a:cubicBezTo>
                  <a:cubicBezTo>
                    <a:pt x="2404" y="20566"/>
                    <a:pt x="2947" y="20489"/>
                    <a:pt x="3211" y="20721"/>
                  </a:cubicBezTo>
                  <a:cubicBezTo>
                    <a:pt x="3428" y="21202"/>
                    <a:pt x="4312" y="21295"/>
                    <a:pt x="3831" y="21854"/>
                  </a:cubicBezTo>
                  <a:cubicBezTo>
                    <a:pt x="5099" y="22644"/>
                    <a:pt x="5879" y="24094"/>
                    <a:pt x="7592" y="24094"/>
                  </a:cubicBezTo>
                  <a:cubicBezTo>
                    <a:pt x="7660" y="24094"/>
                    <a:pt x="7730" y="24092"/>
                    <a:pt x="7802" y="24087"/>
                  </a:cubicBezTo>
                  <a:cubicBezTo>
                    <a:pt x="8015" y="24365"/>
                    <a:pt x="8293" y="24455"/>
                    <a:pt x="8589" y="24455"/>
                  </a:cubicBezTo>
                  <a:cubicBezTo>
                    <a:pt x="9136" y="24455"/>
                    <a:pt x="9746" y="24149"/>
                    <a:pt x="10128" y="24149"/>
                  </a:cubicBezTo>
                  <a:cubicBezTo>
                    <a:pt x="11167" y="23932"/>
                    <a:pt x="11865" y="23280"/>
                    <a:pt x="12439" y="22505"/>
                  </a:cubicBezTo>
                  <a:cubicBezTo>
                    <a:pt x="13297" y="22889"/>
                    <a:pt x="14084" y="23330"/>
                    <a:pt x="15002" y="23330"/>
                  </a:cubicBezTo>
                  <a:cubicBezTo>
                    <a:pt x="15047" y="23330"/>
                    <a:pt x="15092" y="23329"/>
                    <a:pt x="15138" y="23327"/>
                  </a:cubicBezTo>
                  <a:cubicBezTo>
                    <a:pt x="16921" y="23017"/>
                    <a:pt x="18348" y="22195"/>
                    <a:pt x="18845" y="20504"/>
                  </a:cubicBezTo>
                  <a:cubicBezTo>
                    <a:pt x="19387" y="19868"/>
                    <a:pt x="18457" y="19574"/>
                    <a:pt x="18178" y="19139"/>
                  </a:cubicBezTo>
                  <a:cubicBezTo>
                    <a:pt x="17170" y="18100"/>
                    <a:pt x="18767" y="17356"/>
                    <a:pt x="19170" y="16565"/>
                  </a:cubicBezTo>
                  <a:cubicBezTo>
                    <a:pt x="19403" y="16162"/>
                    <a:pt x="19108" y="15696"/>
                    <a:pt x="18643" y="15619"/>
                  </a:cubicBezTo>
                  <a:cubicBezTo>
                    <a:pt x="18562" y="15604"/>
                    <a:pt x="18485" y="15597"/>
                    <a:pt x="18410" y="15597"/>
                  </a:cubicBezTo>
                  <a:cubicBezTo>
                    <a:pt x="17271" y="15597"/>
                    <a:pt x="16889" y="17211"/>
                    <a:pt x="16043" y="17211"/>
                  </a:cubicBezTo>
                  <a:cubicBezTo>
                    <a:pt x="15888" y="17211"/>
                    <a:pt x="15718" y="17157"/>
                    <a:pt x="15526" y="17030"/>
                  </a:cubicBezTo>
                  <a:cubicBezTo>
                    <a:pt x="15541" y="16968"/>
                    <a:pt x="15557" y="16937"/>
                    <a:pt x="15557" y="16891"/>
                  </a:cubicBezTo>
                  <a:cubicBezTo>
                    <a:pt x="15696" y="16844"/>
                    <a:pt x="15820" y="16782"/>
                    <a:pt x="15929" y="16658"/>
                  </a:cubicBezTo>
                  <a:cubicBezTo>
                    <a:pt x="16177" y="16332"/>
                    <a:pt x="16673" y="16177"/>
                    <a:pt x="16472" y="15634"/>
                  </a:cubicBezTo>
                  <a:cubicBezTo>
                    <a:pt x="16565" y="15402"/>
                    <a:pt x="16611" y="15215"/>
                    <a:pt x="16611" y="15014"/>
                  </a:cubicBezTo>
                  <a:cubicBezTo>
                    <a:pt x="16828" y="14704"/>
                    <a:pt x="17061" y="14393"/>
                    <a:pt x="17263" y="14083"/>
                  </a:cubicBezTo>
                  <a:cubicBezTo>
                    <a:pt x="18395" y="13680"/>
                    <a:pt x="19046" y="12501"/>
                    <a:pt x="20396" y="12346"/>
                  </a:cubicBezTo>
                  <a:cubicBezTo>
                    <a:pt x="20474" y="12334"/>
                    <a:pt x="20551" y="12328"/>
                    <a:pt x="20627" y="12328"/>
                  </a:cubicBezTo>
                  <a:cubicBezTo>
                    <a:pt x="21417" y="12328"/>
                    <a:pt x="22053" y="12949"/>
                    <a:pt x="22675" y="13246"/>
                  </a:cubicBezTo>
                  <a:cubicBezTo>
                    <a:pt x="22846" y="13060"/>
                    <a:pt x="23036" y="12998"/>
                    <a:pt x="23235" y="12998"/>
                  </a:cubicBezTo>
                  <a:cubicBezTo>
                    <a:pt x="23638" y="12998"/>
                    <a:pt x="24075" y="13252"/>
                    <a:pt x="24450" y="13252"/>
                  </a:cubicBezTo>
                  <a:cubicBezTo>
                    <a:pt x="24632" y="13252"/>
                    <a:pt x="24799" y="13192"/>
                    <a:pt x="24940" y="13013"/>
                  </a:cubicBezTo>
                  <a:cubicBezTo>
                    <a:pt x="24071" y="12889"/>
                    <a:pt x="24630" y="11989"/>
                    <a:pt x="23746" y="11803"/>
                  </a:cubicBezTo>
                  <a:cubicBezTo>
                    <a:pt x="23609" y="11821"/>
                    <a:pt x="23474" y="11829"/>
                    <a:pt x="23341" y="11829"/>
                  </a:cubicBezTo>
                  <a:cubicBezTo>
                    <a:pt x="22642" y="11829"/>
                    <a:pt x="21983" y="11592"/>
                    <a:pt x="21280" y="11136"/>
                  </a:cubicBezTo>
                  <a:cubicBezTo>
                    <a:pt x="20551" y="10640"/>
                    <a:pt x="21280" y="9880"/>
                    <a:pt x="21342" y="9337"/>
                  </a:cubicBezTo>
                  <a:cubicBezTo>
                    <a:pt x="22769" y="8190"/>
                    <a:pt x="23296" y="6266"/>
                    <a:pt x="24118" y="4746"/>
                  </a:cubicBezTo>
                  <a:cubicBezTo>
                    <a:pt x="24133" y="4762"/>
                    <a:pt x="24180" y="4778"/>
                    <a:pt x="24195" y="4793"/>
                  </a:cubicBezTo>
                  <a:cubicBezTo>
                    <a:pt x="24253" y="4803"/>
                    <a:pt x="24313" y="4808"/>
                    <a:pt x="24374" y="4808"/>
                  </a:cubicBezTo>
                  <a:cubicBezTo>
                    <a:pt x="25086" y="4808"/>
                    <a:pt x="25981" y="4160"/>
                    <a:pt x="25824" y="3289"/>
                  </a:cubicBezTo>
                  <a:cubicBezTo>
                    <a:pt x="25467" y="2994"/>
                    <a:pt x="25700" y="2296"/>
                    <a:pt x="25079" y="2234"/>
                  </a:cubicBezTo>
                  <a:cubicBezTo>
                    <a:pt x="24537" y="2265"/>
                    <a:pt x="23885" y="2606"/>
                    <a:pt x="23575" y="3211"/>
                  </a:cubicBezTo>
                  <a:cubicBezTo>
                    <a:pt x="23466" y="3444"/>
                    <a:pt x="23451" y="3676"/>
                    <a:pt x="23497" y="3862"/>
                  </a:cubicBezTo>
                  <a:cubicBezTo>
                    <a:pt x="23280" y="3940"/>
                    <a:pt x="23063" y="4064"/>
                    <a:pt x="22908" y="4312"/>
                  </a:cubicBezTo>
                  <a:cubicBezTo>
                    <a:pt x="22536" y="4002"/>
                    <a:pt x="22489" y="3134"/>
                    <a:pt x="22040" y="2730"/>
                  </a:cubicBezTo>
                  <a:cubicBezTo>
                    <a:pt x="21608" y="2871"/>
                    <a:pt x="21108" y="3357"/>
                    <a:pt x="20552" y="3357"/>
                  </a:cubicBezTo>
                  <a:cubicBezTo>
                    <a:pt x="20309" y="3357"/>
                    <a:pt x="20055" y="3264"/>
                    <a:pt x="19791" y="3009"/>
                  </a:cubicBezTo>
                  <a:cubicBezTo>
                    <a:pt x="20070" y="1676"/>
                    <a:pt x="18441" y="1179"/>
                    <a:pt x="18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4" name="Google Shape;5734;p6"/>
            <p:cNvSpPr/>
            <p:nvPr/>
          </p:nvSpPr>
          <p:spPr>
            <a:xfrm>
              <a:off x="3250675" y="2138800"/>
              <a:ext cx="32975" cy="48275"/>
            </a:xfrm>
            <a:custGeom>
              <a:avLst/>
              <a:gdLst/>
              <a:ahLst/>
              <a:cxnLst/>
              <a:rect l="l" t="t" r="r" b="b"/>
              <a:pathLst>
                <a:path w="1319" h="1931" extrusionOk="0">
                  <a:moveTo>
                    <a:pt x="357" y="1"/>
                  </a:moveTo>
                  <a:cubicBezTo>
                    <a:pt x="47" y="218"/>
                    <a:pt x="47" y="606"/>
                    <a:pt x="0" y="1040"/>
                  </a:cubicBezTo>
                  <a:cubicBezTo>
                    <a:pt x="16" y="1381"/>
                    <a:pt x="233" y="1676"/>
                    <a:pt x="404" y="1893"/>
                  </a:cubicBezTo>
                  <a:cubicBezTo>
                    <a:pt x="474" y="1919"/>
                    <a:pt x="541" y="1931"/>
                    <a:pt x="606" y="1931"/>
                  </a:cubicBezTo>
                  <a:cubicBezTo>
                    <a:pt x="813" y="1931"/>
                    <a:pt x="991" y="1810"/>
                    <a:pt x="1133" y="1645"/>
                  </a:cubicBezTo>
                  <a:cubicBezTo>
                    <a:pt x="1319" y="1350"/>
                    <a:pt x="1257" y="1149"/>
                    <a:pt x="1241" y="807"/>
                  </a:cubicBezTo>
                  <a:cubicBezTo>
                    <a:pt x="1164" y="373"/>
                    <a:pt x="714" y="110"/>
                    <a:pt x="3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5" name="Google Shape;5735;p6"/>
            <p:cNvSpPr/>
            <p:nvPr/>
          </p:nvSpPr>
          <p:spPr>
            <a:xfrm>
              <a:off x="3048275" y="2170950"/>
              <a:ext cx="67500" cy="74250"/>
            </a:xfrm>
            <a:custGeom>
              <a:avLst/>
              <a:gdLst/>
              <a:ahLst/>
              <a:cxnLst/>
              <a:rect l="l" t="t" r="r" b="b"/>
              <a:pathLst>
                <a:path w="2700" h="2970" extrusionOk="0">
                  <a:moveTo>
                    <a:pt x="580" y="1"/>
                  </a:moveTo>
                  <a:cubicBezTo>
                    <a:pt x="557" y="1"/>
                    <a:pt x="535" y="1"/>
                    <a:pt x="512" y="2"/>
                  </a:cubicBezTo>
                  <a:cubicBezTo>
                    <a:pt x="156" y="871"/>
                    <a:pt x="0" y="2065"/>
                    <a:pt x="822" y="2794"/>
                  </a:cubicBezTo>
                  <a:cubicBezTo>
                    <a:pt x="988" y="2918"/>
                    <a:pt x="1142" y="2969"/>
                    <a:pt x="1289" y="2969"/>
                  </a:cubicBezTo>
                  <a:cubicBezTo>
                    <a:pt x="1693" y="2969"/>
                    <a:pt x="2040" y="2581"/>
                    <a:pt x="2404" y="2251"/>
                  </a:cubicBezTo>
                  <a:cubicBezTo>
                    <a:pt x="2591" y="1910"/>
                    <a:pt x="2699" y="1305"/>
                    <a:pt x="2528" y="917"/>
                  </a:cubicBezTo>
                  <a:cubicBezTo>
                    <a:pt x="2016" y="496"/>
                    <a:pt x="1329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6" name="Google Shape;5736;p6"/>
            <p:cNvSpPr/>
            <p:nvPr/>
          </p:nvSpPr>
          <p:spPr>
            <a:xfrm>
              <a:off x="2910250" y="2203025"/>
              <a:ext cx="97325" cy="164050"/>
            </a:xfrm>
            <a:custGeom>
              <a:avLst/>
              <a:gdLst/>
              <a:ahLst/>
              <a:cxnLst/>
              <a:rect l="l" t="t" r="r" b="b"/>
              <a:pathLst>
                <a:path w="3893" h="6562" extrusionOk="0">
                  <a:moveTo>
                    <a:pt x="375" y="0"/>
                  </a:moveTo>
                  <a:cubicBezTo>
                    <a:pt x="101" y="0"/>
                    <a:pt x="240" y="442"/>
                    <a:pt x="0" y="642"/>
                  </a:cubicBezTo>
                  <a:cubicBezTo>
                    <a:pt x="543" y="2302"/>
                    <a:pt x="1086" y="3884"/>
                    <a:pt x="2295" y="5249"/>
                  </a:cubicBezTo>
                  <a:cubicBezTo>
                    <a:pt x="2322" y="5625"/>
                    <a:pt x="2454" y="6561"/>
                    <a:pt x="3014" y="6561"/>
                  </a:cubicBezTo>
                  <a:cubicBezTo>
                    <a:pt x="3100" y="6561"/>
                    <a:pt x="3196" y="6539"/>
                    <a:pt x="3304" y="6490"/>
                  </a:cubicBezTo>
                  <a:cubicBezTo>
                    <a:pt x="3893" y="6086"/>
                    <a:pt x="3397" y="5590"/>
                    <a:pt x="3226" y="5202"/>
                  </a:cubicBezTo>
                  <a:cubicBezTo>
                    <a:pt x="2342" y="3884"/>
                    <a:pt x="1954" y="2224"/>
                    <a:pt x="1303" y="751"/>
                  </a:cubicBezTo>
                  <a:cubicBezTo>
                    <a:pt x="1055" y="549"/>
                    <a:pt x="977" y="100"/>
                    <a:pt x="543" y="38"/>
                  </a:cubicBezTo>
                  <a:cubicBezTo>
                    <a:pt x="474" y="12"/>
                    <a:pt x="419" y="0"/>
                    <a:pt x="3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7" name="Google Shape;5737;p6"/>
            <p:cNvSpPr/>
            <p:nvPr/>
          </p:nvSpPr>
          <p:spPr>
            <a:xfrm>
              <a:off x="3343725" y="2675025"/>
              <a:ext cx="48875" cy="32475"/>
            </a:xfrm>
            <a:custGeom>
              <a:avLst/>
              <a:gdLst/>
              <a:ahLst/>
              <a:cxnLst/>
              <a:rect l="l" t="t" r="r" b="b"/>
              <a:pathLst>
                <a:path w="1955" h="1299" extrusionOk="0">
                  <a:moveTo>
                    <a:pt x="892" y="0"/>
                  </a:moveTo>
                  <a:cubicBezTo>
                    <a:pt x="838" y="0"/>
                    <a:pt x="761" y="12"/>
                    <a:pt x="637" y="48"/>
                  </a:cubicBezTo>
                  <a:cubicBezTo>
                    <a:pt x="249" y="141"/>
                    <a:pt x="280" y="234"/>
                    <a:pt x="1" y="374"/>
                  </a:cubicBezTo>
                  <a:cubicBezTo>
                    <a:pt x="16" y="700"/>
                    <a:pt x="78" y="994"/>
                    <a:pt x="745" y="1072"/>
                  </a:cubicBezTo>
                  <a:cubicBezTo>
                    <a:pt x="694" y="1144"/>
                    <a:pt x="601" y="1298"/>
                    <a:pt x="777" y="1298"/>
                  </a:cubicBezTo>
                  <a:cubicBezTo>
                    <a:pt x="865" y="1298"/>
                    <a:pt x="1022" y="1259"/>
                    <a:pt x="1288" y="1149"/>
                  </a:cubicBezTo>
                  <a:cubicBezTo>
                    <a:pt x="1955" y="855"/>
                    <a:pt x="1629" y="855"/>
                    <a:pt x="1583" y="793"/>
                  </a:cubicBezTo>
                  <a:cubicBezTo>
                    <a:pt x="1179" y="669"/>
                    <a:pt x="1273" y="296"/>
                    <a:pt x="1117" y="48"/>
                  </a:cubicBezTo>
                  <a:cubicBezTo>
                    <a:pt x="1014" y="48"/>
                    <a:pt x="1000" y="0"/>
                    <a:pt x="8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38" name="Google Shape;5738;p6"/>
          <p:cNvGrpSpPr/>
          <p:nvPr/>
        </p:nvGrpSpPr>
        <p:grpSpPr>
          <a:xfrm rot="2455371">
            <a:off x="11448103" y="2741615"/>
            <a:ext cx="1503589" cy="1556732"/>
            <a:chOff x="3212275" y="349350"/>
            <a:chExt cx="486650" cy="503850"/>
          </a:xfrm>
        </p:grpSpPr>
        <p:sp>
          <p:nvSpPr>
            <p:cNvPr id="5739" name="Google Shape;5739;p6"/>
            <p:cNvSpPr/>
            <p:nvPr/>
          </p:nvSpPr>
          <p:spPr>
            <a:xfrm>
              <a:off x="3212275" y="349350"/>
              <a:ext cx="392050" cy="503850"/>
            </a:xfrm>
            <a:custGeom>
              <a:avLst/>
              <a:gdLst/>
              <a:ahLst/>
              <a:cxnLst/>
              <a:rect l="l" t="t" r="r" b="b"/>
              <a:pathLst>
                <a:path w="15682" h="20154" extrusionOk="0">
                  <a:moveTo>
                    <a:pt x="11106" y="7695"/>
                  </a:moveTo>
                  <a:cubicBezTo>
                    <a:pt x="11152" y="7726"/>
                    <a:pt x="11183" y="7788"/>
                    <a:pt x="11230" y="7819"/>
                  </a:cubicBezTo>
                  <a:cubicBezTo>
                    <a:pt x="11168" y="7788"/>
                    <a:pt x="11090" y="7742"/>
                    <a:pt x="11013" y="7711"/>
                  </a:cubicBezTo>
                  <a:cubicBezTo>
                    <a:pt x="11044" y="7711"/>
                    <a:pt x="11075" y="7695"/>
                    <a:pt x="11106" y="7695"/>
                  </a:cubicBezTo>
                  <a:close/>
                  <a:moveTo>
                    <a:pt x="4995" y="7897"/>
                  </a:moveTo>
                  <a:cubicBezTo>
                    <a:pt x="5026" y="7928"/>
                    <a:pt x="5042" y="7928"/>
                    <a:pt x="5057" y="7943"/>
                  </a:cubicBezTo>
                  <a:lnTo>
                    <a:pt x="4995" y="7943"/>
                  </a:lnTo>
                  <a:lnTo>
                    <a:pt x="4995" y="7897"/>
                  </a:lnTo>
                  <a:close/>
                  <a:moveTo>
                    <a:pt x="7701" y="0"/>
                  </a:moveTo>
                  <a:cubicBezTo>
                    <a:pt x="7430" y="0"/>
                    <a:pt x="7263" y="300"/>
                    <a:pt x="7011" y="359"/>
                  </a:cubicBezTo>
                  <a:cubicBezTo>
                    <a:pt x="6983" y="353"/>
                    <a:pt x="6954" y="350"/>
                    <a:pt x="6924" y="350"/>
                  </a:cubicBezTo>
                  <a:cubicBezTo>
                    <a:pt x="6730" y="350"/>
                    <a:pt x="6518" y="472"/>
                    <a:pt x="6358" y="472"/>
                  </a:cubicBezTo>
                  <a:cubicBezTo>
                    <a:pt x="6251" y="472"/>
                    <a:pt x="6167" y="417"/>
                    <a:pt x="6127" y="235"/>
                  </a:cubicBezTo>
                  <a:cubicBezTo>
                    <a:pt x="5135" y="623"/>
                    <a:pt x="3971" y="452"/>
                    <a:pt x="3274" y="1522"/>
                  </a:cubicBezTo>
                  <a:cubicBezTo>
                    <a:pt x="2591" y="1538"/>
                    <a:pt x="2545" y="2453"/>
                    <a:pt x="2281" y="2778"/>
                  </a:cubicBezTo>
                  <a:cubicBezTo>
                    <a:pt x="2002" y="3414"/>
                    <a:pt x="2048" y="4081"/>
                    <a:pt x="2250" y="4717"/>
                  </a:cubicBezTo>
                  <a:cubicBezTo>
                    <a:pt x="1661" y="5043"/>
                    <a:pt x="1071" y="5307"/>
                    <a:pt x="699" y="5865"/>
                  </a:cubicBezTo>
                  <a:cubicBezTo>
                    <a:pt x="141" y="6982"/>
                    <a:pt x="1" y="8098"/>
                    <a:pt x="730" y="9060"/>
                  </a:cubicBezTo>
                  <a:cubicBezTo>
                    <a:pt x="789" y="9298"/>
                    <a:pt x="922" y="9364"/>
                    <a:pt x="1080" y="9364"/>
                  </a:cubicBezTo>
                  <a:cubicBezTo>
                    <a:pt x="1278" y="9364"/>
                    <a:pt x="1516" y="9260"/>
                    <a:pt x="1698" y="9260"/>
                  </a:cubicBezTo>
                  <a:cubicBezTo>
                    <a:pt x="1712" y="9260"/>
                    <a:pt x="1725" y="9260"/>
                    <a:pt x="1738" y="9261"/>
                  </a:cubicBezTo>
                  <a:cubicBezTo>
                    <a:pt x="1793" y="9254"/>
                    <a:pt x="1844" y="9250"/>
                    <a:pt x="1891" y="9250"/>
                  </a:cubicBezTo>
                  <a:cubicBezTo>
                    <a:pt x="2706" y="9250"/>
                    <a:pt x="2512" y="10331"/>
                    <a:pt x="2746" y="10859"/>
                  </a:cubicBezTo>
                  <a:cubicBezTo>
                    <a:pt x="2817" y="11028"/>
                    <a:pt x="2975" y="11115"/>
                    <a:pt x="3141" y="11115"/>
                  </a:cubicBezTo>
                  <a:cubicBezTo>
                    <a:pt x="3264" y="11115"/>
                    <a:pt x="3391" y="11067"/>
                    <a:pt x="3491" y="10968"/>
                  </a:cubicBezTo>
                  <a:cubicBezTo>
                    <a:pt x="4282" y="10223"/>
                    <a:pt x="2963" y="9044"/>
                    <a:pt x="3971" y="8672"/>
                  </a:cubicBezTo>
                  <a:lnTo>
                    <a:pt x="3971" y="8672"/>
                  </a:lnTo>
                  <a:cubicBezTo>
                    <a:pt x="3987" y="8688"/>
                    <a:pt x="4018" y="8734"/>
                    <a:pt x="4033" y="8750"/>
                  </a:cubicBezTo>
                  <a:cubicBezTo>
                    <a:pt x="4018" y="8843"/>
                    <a:pt x="3987" y="8951"/>
                    <a:pt x="4018" y="9044"/>
                  </a:cubicBezTo>
                  <a:cubicBezTo>
                    <a:pt x="4096" y="9324"/>
                    <a:pt x="3971" y="9649"/>
                    <a:pt x="4359" y="9758"/>
                  </a:cubicBezTo>
                  <a:cubicBezTo>
                    <a:pt x="4437" y="9897"/>
                    <a:pt x="4561" y="10006"/>
                    <a:pt x="4654" y="10099"/>
                  </a:cubicBezTo>
                  <a:cubicBezTo>
                    <a:pt x="4731" y="10347"/>
                    <a:pt x="4809" y="10595"/>
                    <a:pt x="4902" y="10843"/>
                  </a:cubicBezTo>
                  <a:cubicBezTo>
                    <a:pt x="4669" y="11619"/>
                    <a:pt x="5042" y="12472"/>
                    <a:pt x="4576" y="13294"/>
                  </a:cubicBezTo>
                  <a:cubicBezTo>
                    <a:pt x="4282" y="13837"/>
                    <a:pt x="3599" y="13930"/>
                    <a:pt x="3134" y="14178"/>
                  </a:cubicBezTo>
                  <a:cubicBezTo>
                    <a:pt x="3274" y="14860"/>
                    <a:pt x="2188" y="14922"/>
                    <a:pt x="2343" y="15527"/>
                  </a:cubicBezTo>
                  <a:cubicBezTo>
                    <a:pt x="2457" y="15413"/>
                    <a:pt x="2559" y="15376"/>
                    <a:pt x="2656" y="15376"/>
                  </a:cubicBezTo>
                  <a:cubicBezTo>
                    <a:pt x="2837" y="15376"/>
                    <a:pt x="3001" y="15506"/>
                    <a:pt x="3191" y="15506"/>
                  </a:cubicBezTo>
                  <a:cubicBezTo>
                    <a:pt x="3288" y="15506"/>
                    <a:pt x="3391" y="15472"/>
                    <a:pt x="3506" y="15372"/>
                  </a:cubicBezTo>
                  <a:cubicBezTo>
                    <a:pt x="3801" y="14860"/>
                    <a:pt x="4251" y="14519"/>
                    <a:pt x="4871" y="14287"/>
                  </a:cubicBezTo>
                  <a:cubicBezTo>
                    <a:pt x="4944" y="14259"/>
                    <a:pt x="5009" y="14247"/>
                    <a:pt x="5069" y="14247"/>
                  </a:cubicBezTo>
                  <a:cubicBezTo>
                    <a:pt x="5479" y="14247"/>
                    <a:pt x="5602" y="14832"/>
                    <a:pt x="5833" y="15062"/>
                  </a:cubicBezTo>
                  <a:cubicBezTo>
                    <a:pt x="5879" y="16318"/>
                    <a:pt x="6732" y="17388"/>
                    <a:pt x="7228" y="18474"/>
                  </a:cubicBezTo>
                  <a:cubicBezTo>
                    <a:pt x="7213" y="18474"/>
                    <a:pt x="7197" y="18490"/>
                    <a:pt x="7166" y="18490"/>
                  </a:cubicBezTo>
                  <a:cubicBezTo>
                    <a:pt x="6810" y="18831"/>
                    <a:pt x="6748" y="19715"/>
                    <a:pt x="7353" y="19994"/>
                  </a:cubicBezTo>
                  <a:cubicBezTo>
                    <a:pt x="7370" y="19992"/>
                    <a:pt x="7387" y="19990"/>
                    <a:pt x="7404" y="19990"/>
                  </a:cubicBezTo>
                  <a:cubicBezTo>
                    <a:pt x="7604" y="19990"/>
                    <a:pt x="7792" y="20153"/>
                    <a:pt x="7975" y="20153"/>
                  </a:cubicBezTo>
                  <a:cubicBezTo>
                    <a:pt x="8058" y="20153"/>
                    <a:pt x="8139" y="20120"/>
                    <a:pt x="8221" y="20025"/>
                  </a:cubicBezTo>
                  <a:cubicBezTo>
                    <a:pt x="8438" y="19715"/>
                    <a:pt x="8516" y="19203"/>
                    <a:pt x="8299" y="18800"/>
                  </a:cubicBezTo>
                  <a:cubicBezTo>
                    <a:pt x="8206" y="18645"/>
                    <a:pt x="8081" y="18552"/>
                    <a:pt x="7973" y="18490"/>
                  </a:cubicBezTo>
                  <a:cubicBezTo>
                    <a:pt x="8019" y="18335"/>
                    <a:pt x="8019" y="18179"/>
                    <a:pt x="7942" y="17978"/>
                  </a:cubicBezTo>
                  <a:cubicBezTo>
                    <a:pt x="7977" y="17970"/>
                    <a:pt x="8014" y="17966"/>
                    <a:pt x="8052" y="17966"/>
                  </a:cubicBezTo>
                  <a:cubicBezTo>
                    <a:pt x="8344" y="17966"/>
                    <a:pt x="8710" y="18176"/>
                    <a:pt x="9051" y="18176"/>
                  </a:cubicBezTo>
                  <a:cubicBezTo>
                    <a:pt x="9096" y="18176"/>
                    <a:pt x="9139" y="18172"/>
                    <a:pt x="9183" y="18164"/>
                  </a:cubicBezTo>
                  <a:cubicBezTo>
                    <a:pt x="9322" y="17730"/>
                    <a:pt x="9136" y="16939"/>
                    <a:pt x="9943" y="16799"/>
                  </a:cubicBezTo>
                  <a:cubicBezTo>
                    <a:pt x="10170" y="17001"/>
                    <a:pt x="10427" y="17058"/>
                    <a:pt x="10696" y="17058"/>
                  </a:cubicBezTo>
                  <a:cubicBezTo>
                    <a:pt x="11044" y="17058"/>
                    <a:pt x="11412" y="16962"/>
                    <a:pt x="11763" y="16962"/>
                  </a:cubicBezTo>
                  <a:cubicBezTo>
                    <a:pt x="11954" y="16962"/>
                    <a:pt x="12140" y="16991"/>
                    <a:pt x="12316" y="17078"/>
                  </a:cubicBezTo>
                  <a:cubicBezTo>
                    <a:pt x="13122" y="15651"/>
                    <a:pt x="11261" y="14473"/>
                    <a:pt x="12471" y="12968"/>
                  </a:cubicBezTo>
                  <a:cubicBezTo>
                    <a:pt x="12548" y="12865"/>
                    <a:pt x="12643" y="12841"/>
                    <a:pt x="12742" y="12841"/>
                  </a:cubicBezTo>
                  <a:cubicBezTo>
                    <a:pt x="12828" y="12841"/>
                    <a:pt x="12918" y="12859"/>
                    <a:pt x="13002" y="12859"/>
                  </a:cubicBezTo>
                  <a:cubicBezTo>
                    <a:pt x="13109" y="12859"/>
                    <a:pt x="13207" y="12829"/>
                    <a:pt x="13277" y="12689"/>
                  </a:cubicBezTo>
                  <a:lnTo>
                    <a:pt x="13277" y="12689"/>
                  </a:lnTo>
                  <a:cubicBezTo>
                    <a:pt x="13200" y="12716"/>
                    <a:pt x="13134" y="12728"/>
                    <a:pt x="13078" y="12728"/>
                  </a:cubicBezTo>
                  <a:cubicBezTo>
                    <a:pt x="12611" y="12728"/>
                    <a:pt x="12764" y="11912"/>
                    <a:pt x="12238" y="11898"/>
                  </a:cubicBezTo>
                  <a:cubicBezTo>
                    <a:pt x="12238" y="11650"/>
                    <a:pt x="12781" y="11681"/>
                    <a:pt x="12548" y="11309"/>
                  </a:cubicBezTo>
                  <a:lnTo>
                    <a:pt x="12548" y="11309"/>
                  </a:lnTo>
                  <a:cubicBezTo>
                    <a:pt x="12487" y="11325"/>
                    <a:pt x="12430" y="11332"/>
                    <a:pt x="12376" y="11332"/>
                  </a:cubicBezTo>
                  <a:cubicBezTo>
                    <a:pt x="11966" y="11332"/>
                    <a:pt x="11754" y="10904"/>
                    <a:pt x="11494" y="10657"/>
                  </a:cubicBezTo>
                  <a:lnTo>
                    <a:pt x="11494" y="10580"/>
                  </a:lnTo>
                  <a:cubicBezTo>
                    <a:pt x="11726" y="10394"/>
                    <a:pt x="11897" y="10208"/>
                    <a:pt x="11974" y="9975"/>
                  </a:cubicBezTo>
                  <a:cubicBezTo>
                    <a:pt x="12114" y="9618"/>
                    <a:pt x="11974" y="9277"/>
                    <a:pt x="11742" y="8951"/>
                  </a:cubicBezTo>
                  <a:cubicBezTo>
                    <a:pt x="11804" y="8750"/>
                    <a:pt x="11788" y="8564"/>
                    <a:pt x="11695" y="8362"/>
                  </a:cubicBezTo>
                  <a:lnTo>
                    <a:pt x="11695" y="8362"/>
                  </a:lnTo>
                  <a:cubicBezTo>
                    <a:pt x="11974" y="8672"/>
                    <a:pt x="12269" y="8951"/>
                    <a:pt x="12750" y="9261"/>
                  </a:cubicBezTo>
                  <a:cubicBezTo>
                    <a:pt x="12595" y="8905"/>
                    <a:pt x="12424" y="8036"/>
                    <a:pt x="11850" y="7742"/>
                  </a:cubicBezTo>
                  <a:lnTo>
                    <a:pt x="11850" y="7742"/>
                  </a:lnTo>
                  <a:cubicBezTo>
                    <a:pt x="12471" y="8052"/>
                    <a:pt x="13587" y="8315"/>
                    <a:pt x="14192" y="8951"/>
                  </a:cubicBezTo>
                  <a:cubicBezTo>
                    <a:pt x="13882" y="8052"/>
                    <a:pt x="12657" y="7711"/>
                    <a:pt x="12657" y="6671"/>
                  </a:cubicBezTo>
                  <a:cubicBezTo>
                    <a:pt x="12796" y="6485"/>
                    <a:pt x="13029" y="6423"/>
                    <a:pt x="13184" y="6361"/>
                  </a:cubicBezTo>
                  <a:cubicBezTo>
                    <a:pt x="13355" y="6191"/>
                    <a:pt x="13122" y="6051"/>
                    <a:pt x="13045" y="5927"/>
                  </a:cubicBezTo>
                  <a:cubicBezTo>
                    <a:pt x="13603" y="5105"/>
                    <a:pt x="14844" y="5570"/>
                    <a:pt x="15681" y="5167"/>
                  </a:cubicBezTo>
                  <a:cubicBezTo>
                    <a:pt x="15650" y="5074"/>
                    <a:pt x="15418" y="5012"/>
                    <a:pt x="15588" y="4857"/>
                  </a:cubicBezTo>
                  <a:lnTo>
                    <a:pt x="15588" y="4857"/>
                  </a:lnTo>
                  <a:cubicBezTo>
                    <a:pt x="15438" y="4903"/>
                    <a:pt x="15283" y="4910"/>
                    <a:pt x="15129" y="4910"/>
                  </a:cubicBezTo>
                  <a:cubicBezTo>
                    <a:pt x="15064" y="4910"/>
                    <a:pt x="14999" y="4909"/>
                    <a:pt x="14934" y="4909"/>
                  </a:cubicBezTo>
                  <a:cubicBezTo>
                    <a:pt x="14693" y="4909"/>
                    <a:pt x="14458" y="4926"/>
                    <a:pt x="14254" y="5089"/>
                  </a:cubicBezTo>
                  <a:cubicBezTo>
                    <a:pt x="14099" y="5012"/>
                    <a:pt x="13820" y="4965"/>
                    <a:pt x="13836" y="4764"/>
                  </a:cubicBezTo>
                  <a:cubicBezTo>
                    <a:pt x="14130" y="4035"/>
                    <a:pt x="14797" y="4562"/>
                    <a:pt x="15200" y="4081"/>
                  </a:cubicBezTo>
                  <a:cubicBezTo>
                    <a:pt x="15278" y="3926"/>
                    <a:pt x="15200" y="3740"/>
                    <a:pt x="15076" y="3600"/>
                  </a:cubicBezTo>
                  <a:cubicBezTo>
                    <a:pt x="15013" y="3587"/>
                    <a:pt x="14952" y="3581"/>
                    <a:pt x="14894" y="3581"/>
                  </a:cubicBezTo>
                  <a:cubicBezTo>
                    <a:pt x="14516" y="3581"/>
                    <a:pt x="14232" y="3835"/>
                    <a:pt x="13819" y="3835"/>
                  </a:cubicBezTo>
                  <a:cubicBezTo>
                    <a:pt x="13799" y="3835"/>
                    <a:pt x="13779" y="3834"/>
                    <a:pt x="13758" y="3833"/>
                  </a:cubicBezTo>
                  <a:cubicBezTo>
                    <a:pt x="13740" y="3834"/>
                    <a:pt x="13723" y="3835"/>
                    <a:pt x="13706" y="3835"/>
                  </a:cubicBezTo>
                  <a:cubicBezTo>
                    <a:pt x="13023" y="3835"/>
                    <a:pt x="12889" y="2949"/>
                    <a:pt x="12238" y="2934"/>
                  </a:cubicBezTo>
                  <a:cubicBezTo>
                    <a:pt x="12202" y="2926"/>
                    <a:pt x="12158" y="2922"/>
                    <a:pt x="12112" y="2922"/>
                  </a:cubicBezTo>
                  <a:cubicBezTo>
                    <a:pt x="11961" y="2922"/>
                    <a:pt x="11788" y="2972"/>
                    <a:pt x="11788" y="3151"/>
                  </a:cubicBezTo>
                  <a:cubicBezTo>
                    <a:pt x="11230" y="3104"/>
                    <a:pt x="10641" y="2996"/>
                    <a:pt x="10299" y="2530"/>
                  </a:cubicBezTo>
                  <a:cubicBezTo>
                    <a:pt x="10253" y="2220"/>
                    <a:pt x="10377" y="1894"/>
                    <a:pt x="10222" y="1507"/>
                  </a:cubicBezTo>
                  <a:cubicBezTo>
                    <a:pt x="10198" y="1385"/>
                    <a:pt x="10088" y="1235"/>
                    <a:pt x="9959" y="1235"/>
                  </a:cubicBezTo>
                  <a:cubicBezTo>
                    <a:pt x="9924" y="1235"/>
                    <a:pt x="9887" y="1247"/>
                    <a:pt x="9850" y="1274"/>
                  </a:cubicBezTo>
                  <a:cubicBezTo>
                    <a:pt x="9694" y="1507"/>
                    <a:pt x="9850" y="1863"/>
                    <a:pt x="10005" y="2096"/>
                  </a:cubicBezTo>
                  <a:cubicBezTo>
                    <a:pt x="9988" y="2097"/>
                    <a:pt x="9970" y="2098"/>
                    <a:pt x="9953" y="2098"/>
                  </a:cubicBezTo>
                  <a:cubicBezTo>
                    <a:pt x="9525" y="2098"/>
                    <a:pt x="8979" y="1743"/>
                    <a:pt x="8562" y="1445"/>
                  </a:cubicBezTo>
                  <a:cubicBezTo>
                    <a:pt x="8485" y="762"/>
                    <a:pt x="9400" y="855"/>
                    <a:pt x="9679" y="359"/>
                  </a:cubicBezTo>
                  <a:cubicBezTo>
                    <a:pt x="9633" y="350"/>
                    <a:pt x="9587" y="346"/>
                    <a:pt x="9541" y="346"/>
                  </a:cubicBezTo>
                  <a:cubicBezTo>
                    <a:pt x="9047" y="346"/>
                    <a:pt x="8573" y="839"/>
                    <a:pt x="8080" y="839"/>
                  </a:cubicBezTo>
                  <a:cubicBezTo>
                    <a:pt x="7927" y="839"/>
                    <a:pt x="7773" y="792"/>
                    <a:pt x="7616" y="669"/>
                  </a:cubicBezTo>
                  <a:cubicBezTo>
                    <a:pt x="7213" y="374"/>
                    <a:pt x="7926" y="297"/>
                    <a:pt x="7740" y="2"/>
                  </a:cubicBezTo>
                  <a:cubicBezTo>
                    <a:pt x="7727" y="1"/>
                    <a:pt x="7714" y="0"/>
                    <a:pt x="7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0" name="Google Shape;5740;p6"/>
            <p:cNvSpPr/>
            <p:nvPr/>
          </p:nvSpPr>
          <p:spPr>
            <a:xfrm>
              <a:off x="3557775" y="806900"/>
              <a:ext cx="32200" cy="24375"/>
            </a:xfrm>
            <a:custGeom>
              <a:avLst/>
              <a:gdLst/>
              <a:ahLst/>
              <a:cxnLst/>
              <a:rect l="l" t="t" r="r" b="b"/>
              <a:pathLst>
                <a:path w="1288" h="975" extrusionOk="0">
                  <a:moveTo>
                    <a:pt x="415" y="0"/>
                  </a:moveTo>
                  <a:cubicBezTo>
                    <a:pt x="344" y="0"/>
                    <a:pt x="277" y="7"/>
                    <a:pt x="217" y="17"/>
                  </a:cubicBezTo>
                  <a:cubicBezTo>
                    <a:pt x="47" y="126"/>
                    <a:pt x="0" y="327"/>
                    <a:pt x="62" y="529"/>
                  </a:cubicBezTo>
                  <a:cubicBezTo>
                    <a:pt x="140" y="746"/>
                    <a:pt x="279" y="793"/>
                    <a:pt x="481" y="917"/>
                  </a:cubicBezTo>
                  <a:cubicBezTo>
                    <a:pt x="562" y="957"/>
                    <a:pt x="646" y="974"/>
                    <a:pt x="731" y="974"/>
                  </a:cubicBezTo>
                  <a:cubicBezTo>
                    <a:pt x="938" y="974"/>
                    <a:pt x="1144" y="872"/>
                    <a:pt x="1287" y="762"/>
                  </a:cubicBezTo>
                  <a:cubicBezTo>
                    <a:pt x="1256" y="498"/>
                    <a:pt x="1070" y="327"/>
                    <a:pt x="853" y="126"/>
                  </a:cubicBezTo>
                  <a:cubicBezTo>
                    <a:pt x="727" y="31"/>
                    <a:pt x="564" y="0"/>
                    <a:pt x="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1" name="Google Shape;5741;p6"/>
            <p:cNvSpPr/>
            <p:nvPr/>
          </p:nvSpPr>
          <p:spPr>
            <a:xfrm>
              <a:off x="3598875" y="678150"/>
              <a:ext cx="54300" cy="43100"/>
            </a:xfrm>
            <a:custGeom>
              <a:avLst/>
              <a:gdLst/>
              <a:ahLst/>
              <a:cxnLst/>
              <a:rect l="l" t="t" r="r" b="b"/>
              <a:pathLst>
                <a:path w="2172" h="1724" extrusionOk="0">
                  <a:moveTo>
                    <a:pt x="721" y="0"/>
                  </a:moveTo>
                  <a:cubicBezTo>
                    <a:pt x="653" y="0"/>
                    <a:pt x="583" y="6"/>
                    <a:pt x="512" y="18"/>
                  </a:cubicBezTo>
                  <a:cubicBezTo>
                    <a:pt x="0" y="173"/>
                    <a:pt x="124" y="669"/>
                    <a:pt x="155" y="1135"/>
                  </a:cubicBezTo>
                  <a:cubicBezTo>
                    <a:pt x="279" y="1367"/>
                    <a:pt x="574" y="1677"/>
                    <a:pt x="853" y="1724"/>
                  </a:cubicBezTo>
                  <a:cubicBezTo>
                    <a:pt x="1303" y="1615"/>
                    <a:pt x="1892" y="1445"/>
                    <a:pt x="2171" y="995"/>
                  </a:cubicBezTo>
                  <a:cubicBezTo>
                    <a:pt x="1864" y="491"/>
                    <a:pt x="1354" y="0"/>
                    <a:pt x="7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2" name="Google Shape;5742;p6"/>
            <p:cNvSpPr/>
            <p:nvPr/>
          </p:nvSpPr>
          <p:spPr>
            <a:xfrm>
              <a:off x="3573275" y="577950"/>
              <a:ext cx="125650" cy="39450"/>
            </a:xfrm>
            <a:custGeom>
              <a:avLst/>
              <a:gdLst/>
              <a:ahLst/>
              <a:cxnLst/>
              <a:rect l="l" t="t" r="r" b="b"/>
              <a:pathLst>
                <a:path w="5026" h="1578" extrusionOk="0">
                  <a:moveTo>
                    <a:pt x="414" y="0"/>
                  </a:moveTo>
                  <a:cubicBezTo>
                    <a:pt x="245" y="0"/>
                    <a:pt x="105" y="77"/>
                    <a:pt x="62" y="304"/>
                  </a:cubicBezTo>
                  <a:cubicBezTo>
                    <a:pt x="0" y="815"/>
                    <a:pt x="481" y="738"/>
                    <a:pt x="776" y="815"/>
                  </a:cubicBezTo>
                  <a:cubicBezTo>
                    <a:pt x="1862" y="862"/>
                    <a:pt x="2932" y="1343"/>
                    <a:pt x="4017" y="1575"/>
                  </a:cubicBezTo>
                  <a:cubicBezTo>
                    <a:pt x="4053" y="1568"/>
                    <a:pt x="4090" y="1565"/>
                    <a:pt x="4129" y="1565"/>
                  </a:cubicBezTo>
                  <a:cubicBezTo>
                    <a:pt x="4212" y="1565"/>
                    <a:pt x="4301" y="1577"/>
                    <a:pt x="4388" y="1577"/>
                  </a:cubicBezTo>
                  <a:cubicBezTo>
                    <a:pt x="4505" y="1577"/>
                    <a:pt x="4619" y="1555"/>
                    <a:pt x="4715" y="1451"/>
                  </a:cubicBezTo>
                  <a:cubicBezTo>
                    <a:pt x="5026" y="1265"/>
                    <a:pt x="4622" y="1141"/>
                    <a:pt x="4622" y="908"/>
                  </a:cubicBezTo>
                  <a:cubicBezTo>
                    <a:pt x="3590" y="560"/>
                    <a:pt x="2608" y="261"/>
                    <a:pt x="1517" y="261"/>
                  </a:cubicBezTo>
                  <a:cubicBezTo>
                    <a:pt x="1396" y="261"/>
                    <a:pt x="1273" y="265"/>
                    <a:pt x="1148" y="273"/>
                  </a:cubicBezTo>
                  <a:cubicBezTo>
                    <a:pt x="998" y="179"/>
                    <a:pt x="672" y="0"/>
                    <a:pt x="4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3" name="Google Shape;5743;p6"/>
            <p:cNvSpPr/>
            <p:nvPr/>
          </p:nvSpPr>
          <p:spPr>
            <a:xfrm>
              <a:off x="3228875" y="645950"/>
              <a:ext cx="26475" cy="21800"/>
            </a:xfrm>
            <a:custGeom>
              <a:avLst/>
              <a:gdLst/>
              <a:ahLst/>
              <a:cxnLst/>
              <a:rect l="l" t="t" r="r" b="b"/>
              <a:pathLst>
                <a:path w="1059" h="872" extrusionOk="0">
                  <a:moveTo>
                    <a:pt x="757" y="1"/>
                  </a:moveTo>
                  <a:cubicBezTo>
                    <a:pt x="644" y="1"/>
                    <a:pt x="516" y="64"/>
                    <a:pt x="345" y="251"/>
                  </a:cubicBezTo>
                  <a:cubicBezTo>
                    <a:pt x="330" y="213"/>
                    <a:pt x="300" y="139"/>
                    <a:pt x="255" y="139"/>
                  </a:cubicBezTo>
                  <a:cubicBezTo>
                    <a:pt x="209" y="139"/>
                    <a:pt x="145" y="221"/>
                    <a:pt x="66" y="515"/>
                  </a:cubicBezTo>
                  <a:cubicBezTo>
                    <a:pt x="1" y="794"/>
                    <a:pt x="25" y="850"/>
                    <a:pt x="65" y="850"/>
                  </a:cubicBezTo>
                  <a:cubicBezTo>
                    <a:pt x="91" y="850"/>
                    <a:pt x="125" y="825"/>
                    <a:pt x="143" y="825"/>
                  </a:cubicBezTo>
                  <a:cubicBezTo>
                    <a:pt x="209" y="777"/>
                    <a:pt x="271" y="760"/>
                    <a:pt x="330" y="760"/>
                  </a:cubicBezTo>
                  <a:cubicBezTo>
                    <a:pt x="481" y="760"/>
                    <a:pt x="615" y="872"/>
                    <a:pt x="748" y="872"/>
                  </a:cubicBezTo>
                  <a:cubicBezTo>
                    <a:pt x="810" y="763"/>
                    <a:pt x="841" y="841"/>
                    <a:pt x="950" y="592"/>
                  </a:cubicBezTo>
                  <a:cubicBezTo>
                    <a:pt x="1059" y="344"/>
                    <a:pt x="997" y="344"/>
                    <a:pt x="1043" y="112"/>
                  </a:cubicBezTo>
                  <a:cubicBezTo>
                    <a:pt x="947" y="53"/>
                    <a:pt x="858" y="1"/>
                    <a:pt x="7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44" name="Google Shape;5744;p6"/>
          <p:cNvGrpSpPr/>
          <p:nvPr/>
        </p:nvGrpSpPr>
        <p:grpSpPr>
          <a:xfrm rot="-6126719">
            <a:off x="-184389" y="5551808"/>
            <a:ext cx="2046724" cy="2564755"/>
            <a:chOff x="4082775" y="914425"/>
            <a:chExt cx="777050" cy="973675"/>
          </a:xfrm>
        </p:grpSpPr>
        <p:sp>
          <p:nvSpPr>
            <p:cNvPr id="5745" name="Google Shape;5745;p6"/>
            <p:cNvSpPr/>
            <p:nvPr/>
          </p:nvSpPr>
          <p:spPr>
            <a:xfrm>
              <a:off x="4082775" y="914425"/>
              <a:ext cx="665375" cy="778900"/>
            </a:xfrm>
            <a:custGeom>
              <a:avLst/>
              <a:gdLst/>
              <a:ahLst/>
              <a:cxnLst/>
              <a:rect l="l" t="t" r="r" b="b"/>
              <a:pathLst>
                <a:path w="26615" h="31156" extrusionOk="0">
                  <a:moveTo>
                    <a:pt x="24598" y="27170"/>
                  </a:moveTo>
                  <a:lnTo>
                    <a:pt x="24598" y="27170"/>
                  </a:lnTo>
                  <a:cubicBezTo>
                    <a:pt x="24594" y="27175"/>
                    <a:pt x="24589" y="27181"/>
                    <a:pt x="24585" y="27187"/>
                  </a:cubicBezTo>
                  <a:lnTo>
                    <a:pt x="24585" y="27187"/>
                  </a:lnTo>
                  <a:cubicBezTo>
                    <a:pt x="24590" y="27181"/>
                    <a:pt x="24594" y="27175"/>
                    <a:pt x="24598" y="27170"/>
                  </a:cubicBezTo>
                  <a:close/>
                  <a:moveTo>
                    <a:pt x="9983" y="1"/>
                  </a:moveTo>
                  <a:cubicBezTo>
                    <a:pt x="9865" y="1"/>
                    <a:pt x="9748" y="4"/>
                    <a:pt x="9631" y="12"/>
                  </a:cubicBezTo>
                  <a:cubicBezTo>
                    <a:pt x="9190" y="517"/>
                    <a:pt x="8635" y="807"/>
                    <a:pt x="8057" y="807"/>
                  </a:cubicBezTo>
                  <a:cubicBezTo>
                    <a:pt x="7782" y="807"/>
                    <a:pt x="7503" y="742"/>
                    <a:pt x="7227" y="602"/>
                  </a:cubicBezTo>
                  <a:lnTo>
                    <a:pt x="7227" y="602"/>
                  </a:lnTo>
                  <a:cubicBezTo>
                    <a:pt x="7440" y="1226"/>
                    <a:pt x="6821" y="1783"/>
                    <a:pt x="6162" y="1783"/>
                  </a:cubicBezTo>
                  <a:cubicBezTo>
                    <a:pt x="6052" y="1783"/>
                    <a:pt x="5940" y="1767"/>
                    <a:pt x="5832" y="1734"/>
                  </a:cubicBezTo>
                  <a:lnTo>
                    <a:pt x="5832" y="1734"/>
                  </a:lnTo>
                  <a:lnTo>
                    <a:pt x="6018" y="2494"/>
                  </a:lnTo>
                  <a:cubicBezTo>
                    <a:pt x="5915" y="2464"/>
                    <a:pt x="5824" y="2450"/>
                    <a:pt x="5742" y="2450"/>
                  </a:cubicBezTo>
                  <a:cubicBezTo>
                    <a:pt x="4963" y="2450"/>
                    <a:pt x="5030" y="3678"/>
                    <a:pt x="4039" y="3678"/>
                  </a:cubicBezTo>
                  <a:cubicBezTo>
                    <a:pt x="4002" y="3678"/>
                    <a:pt x="3964" y="3676"/>
                    <a:pt x="3924" y="3672"/>
                  </a:cubicBezTo>
                  <a:lnTo>
                    <a:pt x="3924" y="3672"/>
                  </a:lnTo>
                  <a:cubicBezTo>
                    <a:pt x="3955" y="4262"/>
                    <a:pt x="4451" y="3890"/>
                    <a:pt x="4467" y="4448"/>
                  </a:cubicBezTo>
                  <a:cubicBezTo>
                    <a:pt x="3257" y="5223"/>
                    <a:pt x="3350" y="6356"/>
                    <a:pt x="1861" y="6805"/>
                  </a:cubicBezTo>
                  <a:lnTo>
                    <a:pt x="2823" y="7581"/>
                  </a:lnTo>
                  <a:cubicBezTo>
                    <a:pt x="1861" y="9597"/>
                    <a:pt x="1396" y="12079"/>
                    <a:pt x="0" y="13583"/>
                  </a:cubicBezTo>
                  <a:cubicBezTo>
                    <a:pt x="529" y="13541"/>
                    <a:pt x="921" y="13231"/>
                    <a:pt x="1324" y="13231"/>
                  </a:cubicBezTo>
                  <a:cubicBezTo>
                    <a:pt x="1511" y="13231"/>
                    <a:pt x="1701" y="13298"/>
                    <a:pt x="1908" y="13490"/>
                  </a:cubicBezTo>
                  <a:cubicBezTo>
                    <a:pt x="2094" y="14607"/>
                    <a:pt x="1117" y="15677"/>
                    <a:pt x="1644" y="16747"/>
                  </a:cubicBezTo>
                  <a:cubicBezTo>
                    <a:pt x="962" y="17352"/>
                    <a:pt x="0" y="18515"/>
                    <a:pt x="16" y="19074"/>
                  </a:cubicBezTo>
                  <a:cubicBezTo>
                    <a:pt x="744" y="18314"/>
                    <a:pt x="2140" y="18158"/>
                    <a:pt x="2482" y="17042"/>
                  </a:cubicBezTo>
                  <a:cubicBezTo>
                    <a:pt x="2517" y="16912"/>
                    <a:pt x="2586" y="16860"/>
                    <a:pt x="2666" y="16860"/>
                  </a:cubicBezTo>
                  <a:cubicBezTo>
                    <a:pt x="2864" y="16860"/>
                    <a:pt x="3135" y="17176"/>
                    <a:pt x="3179" y="17429"/>
                  </a:cubicBezTo>
                  <a:cubicBezTo>
                    <a:pt x="4668" y="18251"/>
                    <a:pt x="2575" y="19446"/>
                    <a:pt x="2714" y="20345"/>
                  </a:cubicBezTo>
                  <a:cubicBezTo>
                    <a:pt x="2816" y="20414"/>
                    <a:pt x="2923" y="20445"/>
                    <a:pt x="3029" y="20445"/>
                  </a:cubicBezTo>
                  <a:cubicBezTo>
                    <a:pt x="3568" y="20445"/>
                    <a:pt x="4102" y="19656"/>
                    <a:pt x="4064" y="19074"/>
                  </a:cubicBezTo>
                  <a:cubicBezTo>
                    <a:pt x="4220" y="18997"/>
                    <a:pt x="4357" y="18964"/>
                    <a:pt x="4479" y="18964"/>
                  </a:cubicBezTo>
                  <a:cubicBezTo>
                    <a:pt x="5179" y="18964"/>
                    <a:pt x="5424" y="20022"/>
                    <a:pt x="6153" y="20022"/>
                  </a:cubicBezTo>
                  <a:cubicBezTo>
                    <a:pt x="6175" y="20022"/>
                    <a:pt x="6197" y="20021"/>
                    <a:pt x="6219" y="20020"/>
                  </a:cubicBezTo>
                  <a:lnTo>
                    <a:pt x="6219" y="20020"/>
                  </a:lnTo>
                  <a:cubicBezTo>
                    <a:pt x="6235" y="20655"/>
                    <a:pt x="6049" y="21183"/>
                    <a:pt x="5770" y="21726"/>
                  </a:cubicBezTo>
                  <a:cubicBezTo>
                    <a:pt x="5886" y="21775"/>
                    <a:pt x="5986" y="21797"/>
                    <a:pt x="6073" y="21797"/>
                  </a:cubicBezTo>
                  <a:cubicBezTo>
                    <a:pt x="6613" y="21797"/>
                    <a:pt x="6661" y="20952"/>
                    <a:pt x="7088" y="20578"/>
                  </a:cubicBezTo>
                  <a:cubicBezTo>
                    <a:pt x="7383" y="20687"/>
                    <a:pt x="7848" y="20888"/>
                    <a:pt x="7801" y="21105"/>
                  </a:cubicBezTo>
                  <a:cubicBezTo>
                    <a:pt x="7290" y="21400"/>
                    <a:pt x="6917" y="21819"/>
                    <a:pt x="6933" y="22393"/>
                  </a:cubicBezTo>
                  <a:cubicBezTo>
                    <a:pt x="7094" y="22458"/>
                    <a:pt x="7228" y="22487"/>
                    <a:pt x="7340" y="22487"/>
                  </a:cubicBezTo>
                  <a:cubicBezTo>
                    <a:pt x="8190" y="22487"/>
                    <a:pt x="7809" y="20833"/>
                    <a:pt x="8685" y="20764"/>
                  </a:cubicBezTo>
                  <a:lnTo>
                    <a:pt x="8685" y="20764"/>
                  </a:lnTo>
                  <a:cubicBezTo>
                    <a:pt x="8096" y="22858"/>
                    <a:pt x="10717" y="21384"/>
                    <a:pt x="10360" y="23277"/>
                  </a:cubicBezTo>
                  <a:cubicBezTo>
                    <a:pt x="10640" y="22734"/>
                    <a:pt x="10360" y="22005"/>
                    <a:pt x="10857" y="21415"/>
                  </a:cubicBezTo>
                  <a:cubicBezTo>
                    <a:pt x="11927" y="21881"/>
                    <a:pt x="11880" y="24300"/>
                    <a:pt x="13648" y="24672"/>
                  </a:cubicBezTo>
                  <a:cubicBezTo>
                    <a:pt x="13681" y="24681"/>
                    <a:pt x="13712" y="24685"/>
                    <a:pt x="13742" y="24685"/>
                  </a:cubicBezTo>
                  <a:cubicBezTo>
                    <a:pt x="14046" y="24685"/>
                    <a:pt x="14255" y="24296"/>
                    <a:pt x="14579" y="24254"/>
                  </a:cubicBezTo>
                  <a:cubicBezTo>
                    <a:pt x="15417" y="24533"/>
                    <a:pt x="15618" y="25370"/>
                    <a:pt x="15587" y="26084"/>
                  </a:cubicBezTo>
                  <a:lnTo>
                    <a:pt x="16828" y="26316"/>
                  </a:lnTo>
                  <a:cubicBezTo>
                    <a:pt x="16626" y="26859"/>
                    <a:pt x="16363" y="27464"/>
                    <a:pt x="16595" y="28007"/>
                  </a:cubicBezTo>
                  <a:cubicBezTo>
                    <a:pt x="16799" y="28133"/>
                    <a:pt x="16998" y="28182"/>
                    <a:pt x="17193" y="28182"/>
                  </a:cubicBezTo>
                  <a:cubicBezTo>
                    <a:pt x="17894" y="28182"/>
                    <a:pt x="18556" y="27549"/>
                    <a:pt x="19254" y="27549"/>
                  </a:cubicBezTo>
                  <a:cubicBezTo>
                    <a:pt x="19415" y="27549"/>
                    <a:pt x="19578" y="27583"/>
                    <a:pt x="19744" y="27666"/>
                  </a:cubicBezTo>
                  <a:cubicBezTo>
                    <a:pt x="20162" y="27092"/>
                    <a:pt x="19046" y="27278"/>
                    <a:pt x="19247" y="26751"/>
                  </a:cubicBezTo>
                  <a:cubicBezTo>
                    <a:pt x="19201" y="26037"/>
                    <a:pt x="21574" y="25665"/>
                    <a:pt x="21651" y="24362"/>
                  </a:cubicBezTo>
                  <a:cubicBezTo>
                    <a:pt x="21822" y="24199"/>
                    <a:pt x="21972" y="24133"/>
                    <a:pt x="22108" y="24133"/>
                  </a:cubicBezTo>
                  <a:cubicBezTo>
                    <a:pt x="22551" y="24133"/>
                    <a:pt x="22849" y="24834"/>
                    <a:pt x="23264" y="25107"/>
                  </a:cubicBezTo>
                  <a:cubicBezTo>
                    <a:pt x="22908" y="25929"/>
                    <a:pt x="22039" y="25929"/>
                    <a:pt x="21496" y="26518"/>
                  </a:cubicBezTo>
                  <a:lnTo>
                    <a:pt x="22753" y="26316"/>
                  </a:lnTo>
                  <a:cubicBezTo>
                    <a:pt x="23812" y="26415"/>
                    <a:pt x="23405" y="27801"/>
                    <a:pt x="24203" y="27801"/>
                  </a:cubicBezTo>
                  <a:cubicBezTo>
                    <a:pt x="24281" y="27801"/>
                    <a:pt x="24370" y="27788"/>
                    <a:pt x="24474" y="27759"/>
                  </a:cubicBezTo>
                  <a:cubicBezTo>
                    <a:pt x="24519" y="27550"/>
                    <a:pt x="24477" y="27340"/>
                    <a:pt x="24585" y="27187"/>
                  </a:cubicBezTo>
                  <a:lnTo>
                    <a:pt x="24585" y="27187"/>
                  </a:lnTo>
                  <a:cubicBezTo>
                    <a:pt x="24485" y="27320"/>
                    <a:pt x="24368" y="27471"/>
                    <a:pt x="24225" y="27471"/>
                  </a:cubicBezTo>
                  <a:cubicBezTo>
                    <a:pt x="24172" y="27471"/>
                    <a:pt x="24116" y="27450"/>
                    <a:pt x="24055" y="27402"/>
                  </a:cubicBezTo>
                  <a:cubicBezTo>
                    <a:pt x="23931" y="26782"/>
                    <a:pt x="24614" y="26472"/>
                    <a:pt x="24660" y="26316"/>
                  </a:cubicBezTo>
                  <a:lnTo>
                    <a:pt x="24660" y="26316"/>
                  </a:lnTo>
                  <a:cubicBezTo>
                    <a:pt x="24970" y="26921"/>
                    <a:pt x="24428" y="27588"/>
                    <a:pt x="24831" y="27867"/>
                  </a:cubicBezTo>
                  <a:lnTo>
                    <a:pt x="25001" y="26766"/>
                  </a:lnTo>
                  <a:cubicBezTo>
                    <a:pt x="25157" y="28240"/>
                    <a:pt x="26056" y="30240"/>
                    <a:pt x="26614" y="31155"/>
                  </a:cubicBezTo>
                  <a:cubicBezTo>
                    <a:pt x="26242" y="29263"/>
                    <a:pt x="25684" y="27076"/>
                    <a:pt x="24350" y="25805"/>
                  </a:cubicBezTo>
                  <a:cubicBezTo>
                    <a:pt x="22427" y="25029"/>
                    <a:pt x="24273" y="23525"/>
                    <a:pt x="24288" y="22315"/>
                  </a:cubicBezTo>
                  <a:cubicBezTo>
                    <a:pt x="23497" y="22206"/>
                    <a:pt x="23233" y="21555"/>
                    <a:pt x="23342" y="20811"/>
                  </a:cubicBezTo>
                  <a:cubicBezTo>
                    <a:pt x="23504" y="20676"/>
                    <a:pt x="23638" y="20622"/>
                    <a:pt x="23753" y="20622"/>
                  </a:cubicBezTo>
                  <a:cubicBezTo>
                    <a:pt x="24186" y="20622"/>
                    <a:pt x="24356" y="21371"/>
                    <a:pt x="24736" y="21371"/>
                  </a:cubicBezTo>
                  <a:cubicBezTo>
                    <a:pt x="24838" y="21371"/>
                    <a:pt x="24954" y="21318"/>
                    <a:pt x="25095" y="21183"/>
                  </a:cubicBezTo>
                  <a:cubicBezTo>
                    <a:pt x="24521" y="20640"/>
                    <a:pt x="24040" y="20299"/>
                    <a:pt x="23388" y="19880"/>
                  </a:cubicBezTo>
                  <a:lnTo>
                    <a:pt x="22846" y="16049"/>
                  </a:lnTo>
                  <a:lnTo>
                    <a:pt x="22846" y="16049"/>
                  </a:lnTo>
                  <a:cubicBezTo>
                    <a:pt x="22886" y="16057"/>
                    <a:pt x="22926" y="16061"/>
                    <a:pt x="22965" y="16061"/>
                  </a:cubicBezTo>
                  <a:cubicBezTo>
                    <a:pt x="23441" y="16061"/>
                    <a:pt x="23832" y="15485"/>
                    <a:pt x="23761" y="15041"/>
                  </a:cubicBezTo>
                  <a:lnTo>
                    <a:pt x="23761" y="15041"/>
                  </a:lnTo>
                  <a:cubicBezTo>
                    <a:pt x="23480" y="15085"/>
                    <a:pt x="23223" y="15117"/>
                    <a:pt x="22977" y="15117"/>
                  </a:cubicBezTo>
                  <a:cubicBezTo>
                    <a:pt x="22446" y="15117"/>
                    <a:pt x="21964" y="14970"/>
                    <a:pt x="21403" y="14483"/>
                  </a:cubicBezTo>
                  <a:cubicBezTo>
                    <a:pt x="21372" y="13909"/>
                    <a:pt x="20659" y="13521"/>
                    <a:pt x="21326" y="13133"/>
                  </a:cubicBezTo>
                  <a:lnTo>
                    <a:pt x="21326" y="13133"/>
                  </a:lnTo>
                  <a:cubicBezTo>
                    <a:pt x="21580" y="13232"/>
                    <a:pt x="21834" y="13498"/>
                    <a:pt x="22135" y="13498"/>
                  </a:cubicBezTo>
                  <a:cubicBezTo>
                    <a:pt x="22165" y="13498"/>
                    <a:pt x="22195" y="13496"/>
                    <a:pt x="22225" y="13490"/>
                  </a:cubicBezTo>
                  <a:cubicBezTo>
                    <a:pt x="20659" y="11582"/>
                    <a:pt x="21062" y="8760"/>
                    <a:pt x="19465" y="6728"/>
                  </a:cubicBezTo>
                  <a:cubicBezTo>
                    <a:pt x="19728" y="6107"/>
                    <a:pt x="20969" y="6340"/>
                    <a:pt x="20705" y="5518"/>
                  </a:cubicBezTo>
                  <a:lnTo>
                    <a:pt x="20705" y="5518"/>
                  </a:lnTo>
                  <a:cubicBezTo>
                    <a:pt x="20508" y="5574"/>
                    <a:pt x="20319" y="5598"/>
                    <a:pt x="20138" y="5598"/>
                  </a:cubicBezTo>
                  <a:cubicBezTo>
                    <a:pt x="19763" y="5598"/>
                    <a:pt x="19422" y="5494"/>
                    <a:pt x="19108" y="5348"/>
                  </a:cubicBezTo>
                  <a:cubicBezTo>
                    <a:pt x="18643" y="4277"/>
                    <a:pt x="17262" y="3579"/>
                    <a:pt x="17092" y="2540"/>
                  </a:cubicBezTo>
                  <a:cubicBezTo>
                    <a:pt x="16975" y="2573"/>
                    <a:pt x="16869" y="2587"/>
                    <a:pt x="16770" y="2587"/>
                  </a:cubicBezTo>
                  <a:cubicBezTo>
                    <a:pt x="15945" y="2587"/>
                    <a:pt x="15682" y="1562"/>
                    <a:pt x="14731" y="1562"/>
                  </a:cubicBezTo>
                  <a:cubicBezTo>
                    <a:pt x="14663" y="1562"/>
                    <a:pt x="14592" y="1568"/>
                    <a:pt x="14517" y="1579"/>
                  </a:cubicBezTo>
                  <a:cubicBezTo>
                    <a:pt x="14207" y="1424"/>
                    <a:pt x="14595" y="1082"/>
                    <a:pt x="14269" y="850"/>
                  </a:cubicBezTo>
                  <a:cubicBezTo>
                    <a:pt x="13217" y="619"/>
                    <a:pt x="11524" y="1"/>
                    <a:pt x="99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6" name="Google Shape;5746;p6"/>
            <p:cNvSpPr/>
            <p:nvPr/>
          </p:nvSpPr>
          <p:spPr>
            <a:xfrm>
              <a:off x="4676775" y="1262850"/>
              <a:ext cx="37250" cy="24350"/>
            </a:xfrm>
            <a:custGeom>
              <a:avLst/>
              <a:gdLst/>
              <a:ahLst/>
              <a:cxnLst/>
              <a:rect l="l" t="t" r="r" b="b"/>
              <a:pathLst>
                <a:path w="1490" h="974" extrusionOk="0">
                  <a:moveTo>
                    <a:pt x="422" y="0"/>
                  </a:moveTo>
                  <a:cubicBezTo>
                    <a:pt x="265" y="0"/>
                    <a:pt x="117" y="69"/>
                    <a:pt x="1" y="251"/>
                  </a:cubicBezTo>
                  <a:cubicBezTo>
                    <a:pt x="193" y="663"/>
                    <a:pt x="324" y="965"/>
                    <a:pt x="781" y="965"/>
                  </a:cubicBezTo>
                  <a:cubicBezTo>
                    <a:pt x="841" y="965"/>
                    <a:pt x="906" y="960"/>
                    <a:pt x="978" y="949"/>
                  </a:cubicBezTo>
                  <a:cubicBezTo>
                    <a:pt x="1002" y="966"/>
                    <a:pt x="1032" y="974"/>
                    <a:pt x="1064" y="974"/>
                  </a:cubicBezTo>
                  <a:cubicBezTo>
                    <a:pt x="1239" y="974"/>
                    <a:pt x="1489" y="743"/>
                    <a:pt x="1319" y="468"/>
                  </a:cubicBezTo>
                  <a:cubicBezTo>
                    <a:pt x="1110" y="291"/>
                    <a:pt x="746" y="0"/>
                    <a:pt x="4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7" name="Google Shape;5747;p6"/>
            <p:cNvSpPr/>
            <p:nvPr/>
          </p:nvSpPr>
          <p:spPr>
            <a:xfrm>
              <a:off x="4739600" y="1433900"/>
              <a:ext cx="120225" cy="116775"/>
            </a:xfrm>
            <a:custGeom>
              <a:avLst/>
              <a:gdLst/>
              <a:ahLst/>
              <a:cxnLst/>
              <a:rect l="l" t="t" r="r" b="b"/>
              <a:pathLst>
                <a:path w="4809" h="4671" extrusionOk="0">
                  <a:moveTo>
                    <a:pt x="1225" y="1"/>
                  </a:moveTo>
                  <a:cubicBezTo>
                    <a:pt x="0" y="2032"/>
                    <a:pt x="2420" y="3366"/>
                    <a:pt x="3738" y="4514"/>
                  </a:cubicBezTo>
                  <a:cubicBezTo>
                    <a:pt x="3811" y="4623"/>
                    <a:pt x="3961" y="4670"/>
                    <a:pt x="4119" y="4670"/>
                  </a:cubicBezTo>
                  <a:cubicBezTo>
                    <a:pt x="4367" y="4670"/>
                    <a:pt x="4634" y="4554"/>
                    <a:pt x="4653" y="4374"/>
                  </a:cubicBezTo>
                  <a:cubicBezTo>
                    <a:pt x="4808" y="3087"/>
                    <a:pt x="3149" y="2978"/>
                    <a:pt x="2435" y="2094"/>
                  </a:cubicBezTo>
                  <a:cubicBezTo>
                    <a:pt x="2327" y="1334"/>
                    <a:pt x="1939" y="249"/>
                    <a:pt x="1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8" name="Google Shape;5748;p6"/>
            <p:cNvSpPr/>
            <p:nvPr/>
          </p:nvSpPr>
          <p:spPr>
            <a:xfrm>
              <a:off x="4200500" y="1612050"/>
              <a:ext cx="21175" cy="13800"/>
            </a:xfrm>
            <a:custGeom>
              <a:avLst/>
              <a:gdLst/>
              <a:ahLst/>
              <a:cxnLst/>
              <a:rect l="l" t="t" r="r" b="b"/>
              <a:pathLst>
                <a:path w="847" h="552" extrusionOk="0">
                  <a:moveTo>
                    <a:pt x="541" y="0"/>
                  </a:moveTo>
                  <a:cubicBezTo>
                    <a:pt x="1" y="0"/>
                    <a:pt x="846" y="407"/>
                    <a:pt x="130" y="536"/>
                  </a:cubicBezTo>
                  <a:cubicBezTo>
                    <a:pt x="156" y="547"/>
                    <a:pt x="184" y="551"/>
                    <a:pt x="214" y="551"/>
                  </a:cubicBezTo>
                  <a:cubicBezTo>
                    <a:pt x="456" y="551"/>
                    <a:pt x="800" y="243"/>
                    <a:pt x="704" y="9"/>
                  </a:cubicBezTo>
                  <a:cubicBezTo>
                    <a:pt x="639" y="3"/>
                    <a:pt x="585" y="0"/>
                    <a:pt x="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9" name="Google Shape;5749;p6"/>
            <p:cNvSpPr/>
            <p:nvPr/>
          </p:nvSpPr>
          <p:spPr>
            <a:xfrm>
              <a:off x="4439375" y="1679950"/>
              <a:ext cx="22900" cy="20350"/>
            </a:xfrm>
            <a:custGeom>
              <a:avLst/>
              <a:gdLst/>
              <a:ahLst/>
              <a:cxnLst/>
              <a:rect l="l" t="t" r="r" b="b"/>
              <a:pathLst>
                <a:path w="916" h="814" extrusionOk="0">
                  <a:moveTo>
                    <a:pt x="201" y="1"/>
                  </a:moveTo>
                  <a:cubicBezTo>
                    <a:pt x="171" y="1"/>
                    <a:pt x="141" y="3"/>
                    <a:pt x="113" y="7"/>
                  </a:cubicBezTo>
                  <a:cubicBezTo>
                    <a:pt x="153" y="179"/>
                    <a:pt x="1" y="589"/>
                    <a:pt x="158" y="589"/>
                  </a:cubicBezTo>
                  <a:cubicBezTo>
                    <a:pt x="185" y="589"/>
                    <a:pt x="221" y="577"/>
                    <a:pt x="268" y="550"/>
                  </a:cubicBezTo>
                  <a:lnTo>
                    <a:pt x="439" y="317"/>
                  </a:lnTo>
                  <a:lnTo>
                    <a:pt x="439" y="317"/>
                  </a:lnTo>
                  <a:cubicBezTo>
                    <a:pt x="529" y="362"/>
                    <a:pt x="575" y="697"/>
                    <a:pt x="411" y="803"/>
                  </a:cubicBezTo>
                  <a:lnTo>
                    <a:pt x="411" y="803"/>
                  </a:lnTo>
                  <a:lnTo>
                    <a:pt x="718" y="628"/>
                  </a:lnTo>
                  <a:cubicBezTo>
                    <a:pt x="915" y="206"/>
                    <a:pt x="500" y="1"/>
                    <a:pt x="201" y="1"/>
                  </a:cubicBezTo>
                  <a:close/>
                  <a:moveTo>
                    <a:pt x="411" y="803"/>
                  </a:moveTo>
                  <a:lnTo>
                    <a:pt x="393" y="814"/>
                  </a:lnTo>
                  <a:cubicBezTo>
                    <a:pt x="399" y="810"/>
                    <a:pt x="405" y="807"/>
                    <a:pt x="411" y="8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0" name="Google Shape;5750;p6"/>
            <p:cNvSpPr/>
            <p:nvPr/>
          </p:nvSpPr>
          <p:spPr>
            <a:xfrm>
              <a:off x="4422800" y="1712675"/>
              <a:ext cx="32600" cy="41900"/>
            </a:xfrm>
            <a:custGeom>
              <a:avLst/>
              <a:gdLst/>
              <a:ahLst/>
              <a:cxnLst/>
              <a:rect l="l" t="t" r="r" b="b"/>
              <a:pathLst>
                <a:path w="1304" h="1676" extrusionOk="0">
                  <a:moveTo>
                    <a:pt x="1211" y="1"/>
                  </a:moveTo>
                  <a:lnTo>
                    <a:pt x="621" y="1288"/>
                  </a:lnTo>
                  <a:lnTo>
                    <a:pt x="420" y="823"/>
                  </a:lnTo>
                  <a:cubicBezTo>
                    <a:pt x="420" y="1257"/>
                    <a:pt x="1" y="1319"/>
                    <a:pt x="420" y="1676"/>
                  </a:cubicBezTo>
                  <a:cubicBezTo>
                    <a:pt x="854" y="1335"/>
                    <a:pt x="1304" y="606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1" name="Google Shape;5751;p6"/>
            <p:cNvSpPr/>
            <p:nvPr/>
          </p:nvSpPr>
          <p:spPr>
            <a:xfrm>
              <a:off x="4377825" y="1732850"/>
              <a:ext cx="6225" cy="17075"/>
            </a:xfrm>
            <a:custGeom>
              <a:avLst/>
              <a:gdLst/>
              <a:ahLst/>
              <a:cxnLst/>
              <a:rect l="l" t="t" r="r" b="b"/>
              <a:pathLst>
                <a:path w="249" h="683" extrusionOk="0">
                  <a:moveTo>
                    <a:pt x="78" y="0"/>
                  </a:moveTo>
                  <a:lnTo>
                    <a:pt x="1" y="435"/>
                  </a:lnTo>
                  <a:lnTo>
                    <a:pt x="63" y="357"/>
                  </a:lnTo>
                  <a:lnTo>
                    <a:pt x="249" y="68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2" name="Google Shape;5752;p6"/>
            <p:cNvSpPr/>
            <p:nvPr/>
          </p:nvSpPr>
          <p:spPr>
            <a:xfrm>
              <a:off x="4367450" y="1760225"/>
              <a:ext cx="14175" cy="20000"/>
            </a:xfrm>
            <a:custGeom>
              <a:avLst/>
              <a:gdLst/>
              <a:ahLst/>
              <a:cxnLst/>
              <a:rect l="l" t="t" r="r" b="b"/>
              <a:pathLst>
                <a:path w="567" h="800" extrusionOk="0">
                  <a:moveTo>
                    <a:pt x="382" y="1"/>
                  </a:moveTo>
                  <a:cubicBezTo>
                    <a:pt x="0" y="1"/>
                    <a:pt x="107" y="800"/>
                    <a:pt x="346" y="800"/>
                  </a:cubicBezTo>
                  <a:cubicBezTo>
                    <a:pt x="373" y="800"/>
                    <a:pt x="401" y="789"/>
                    <a:pt x="431" y="767"/>
                  </a:cubicBezTo>
                  <a:cubicBezTo>
                    <a:pt x="566" y="497"/>
                    <a:pt x="431" y="50"/>
                    <a:pt x="496" y="21"/>
                  </a:cubicBezTo>
                  <a:lnTo>
                    <a:pt x="496" y="21"/>
                  </a:lnTo>
                  <a:cubicBezTo>
                    <a:pt x="510" y="26"/>
                    <a:pt x="525" y="31"/>
                    <a:pt x="540" y="38"/>
                  </a:cubicBezTo>
                  <a:cubicBezTo>
                    <a:pt x="524" y="25"/>
                    <a:pt x="512" y="20"/>
                    <a:pt x="503" y="20"/>
                  </a:cubicBezTo>
                  <a:cubicBezTo>
                    <a:pt x="501" y="20"/>
                    <a:pt x="498" y="20"/>
                    <a:pt x="496" y="21"/>
                  </a:cubicBezTo>
                  <a:lnTo>
                    <a:pt x="496" y="21"/>
                  </a:lnTo>
                  <a:cubicBezTo>
                    <a:pt x="454" y="7"/>
                    <a:pt x="416" y="1"/>
                    <a:pt x="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3" name="Google Shape;5753;p6"/>
            <p:cNvSpPr/>
            <p:nvPr/>
          </p:nvSpPr>
          <p:spPr>
            <a:xfrm>
              <a:off x="4598825" y="1811950"/>
              <a:ext cx="22525" cy="23875"/>
            </a:xfrm>
            <a:custGeom>
              <a:avLst/>
              <a:gdLst/>
              <a:ahLst/>
              <a:cxnLst/>
              <a:rect l="l" t="t" r="r" b="b"/>
              <a:pathLst>
                <a:path w="901" h="955" extrusionOk="0">
                  <a:moveTo>
                    <a:pt x="436" y="0"/>
                  </a:moveTo>
                  <a:cubicBezTo>
                    <a:pt x="451" y="202"/>
                    <a:pt x="668" y="590"/>
                    <a:pt x="311" y="652"/>
                  </a:cubicBezTo>
                  <a:lnTo>
                    <a:pt x="79" y="481"/>
                  </a:lnTo>
                  <a:lnTo>
                    <a:pt x="79" y="481"/>
                  </a:lnTo>
                  <a:cubicBezTo>
                    <a:pt x="1" y="625"/>
                    <a:pt x="273" y="954"/>
                    <a:pt x="482" y="954"/>
                  </a:cubicBezTo>
                  <a:cubicBezTo>
                    <a:pt x="521" y="954"/>
                    <a:pt x="559" y="943"/>
                    <a:pt x="591" y="915"/>
                  </a:cubicBezTo>
                  <a:cubicBezTo>
                    <a:pt x="544" y="636"/>
                    <a:pt x="901" y="156"/>
                    <a:pt x="4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4" name="Google Shape;5754;p6"/>
            <p:cNvSpPr/>
            <p:nvPr/>
          </p:nvSpPr>
          <p:spPr>
            <a:xfrm>
              <a:off x="4625250" y="1866250"/>
              <a:ext cx="20150" cy="21850"/>
            </a:xfrm>
            <a:custGeom>
              <a:avLst/>
              <a:gdLst/>
              <a:ahLst/>
              <a:cxnLst/>
              <a:rect l="l" t="t" r="r" b="b"/>
              <a:pathLst>
                <a:path w="806" h="874" extrusionOk="0">
                  <a:moveTo>
                    <a:pt x="334" y="0"/>
                  </a:moveTo>
                  <a:cubicBezTo>
                    <a:pt x="241" y="0"/>
                    <a:pt x="139" y="66"/>
                    <a:pt x="30" y="232"/>
                  </a:cubicBezTo>
                  <a:cubicBezTo>
                    <a:pt x="1" y="451"/>
                    <a:pt x="136" y="874"/>
                    <a:pt x="486" y="874"/>
                  </a:cubicBezTo>
                  <a:cubicBezTo>
                    <a:pt x="509" y="874"/>
                    <a:pt x="532" y="872"/>
                    <a:pt x="557" y="868"/>
                  </a:cubicBezTo>
                  <a:lnTo>
                    <a:pt x="805" y="620"/>
                  </a:lnTo>
                  <a:cubicBezTo>
                    <a:pt x="709" y="340"/>
                    <a:pt x="544" y="0"/>
                    <a:pt x="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06036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4" name="Google Shape;8574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035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3"/>
        </a:solidFill>
        <a:effectLst/>
      </p:bgPr>
    </p:bg>
    <p:spTree>
      <p:nvGrpSpPr>
        <p:cNvPr id="1" name="Shape 17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29" name="Google Shape;17129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" y="1"/>
            <a:ext cx="12191976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30" name="Google Shape;17130;p27"/>
          <p:cNvGrpSpPr/>
          <p:nvPr/>
        </p:nvGrpSpPr>
        <p:grpSpPr>
          <a:xfrm rot="-3698963">
            <a:off x="376865" y="-659349"/>
            <a:ext cx="1597296" cy="1809576"/>
            <a:chOff x="2807100" y="2138800"/>
            <a:chExt cx="649550" cy="735875"/>
          </a:xfrm>
        </p:grpSpPr>
        <p:sp>
          <p:nvSpPr>
            <p:cNvPr id="17131" name="Google Shape;17131;p27"/>
            <p:cNvSpPr/>
            <p:nvPr/>
          </p:nvSpPr>
          <p:spPr>
            <a:xfrm>
              <a:off x="2807100" y="2263275"/>
              <a:ext cx="649550" cy="611400"/>
            </a:xfrm>
            <a:custGeom>
              <a:avLst/>
              <a:gdLst/>
              <a:ahLst/>
              <a:cxnLst/>
              <a:rect l="l" t="t" r="r" b="b"/>
              <a:pathLst>
                <a:path w="25982" h="24456" extrusionOk="0">
                  <a:moveTo>
                    <a:pt x="8314" y="9306"/>
                  </a:moveTo>
                  <a:cubicBezTo>
                    <a:pt x="8329" y="9415"/>
                    <a:pt x="8329" y="9539"/>
                    <a:pt x="8360" y="9648"/>
                  </a:cubicBezTo>
                  <a:cubicBezTo>
                    <a:pt x="8314" y="9617"/>
                    <a:pt x="8283" y="9585"/>
                    <a:pt x="8252" y="9554"/>
                  </a:cubicBezTo>
                  <a:cubicBezTo>
                    <a:pt x="8283" y="9461"/>
                    <a:pt x="8298" y="9384"/>
                    <a:pt x="8314" y="9306"/>
                  </a:cubicBezTo>
                  <a:close/>
                  <a:moveTo>
                    <a:pt x="13820" y="16441"/>
                  </a:moveTo>
                  <a:cubicBezTo>
                    <a:pt x="13820" y="16456"/>
                    <a:pt x="13835" y="16472"/>
                    <a:pt x="13866" y="16487"/>
                  </a:cubicBezTo>
                  <a:lnTo>
                    <a:pt x="13820" y="16534"/>
                  </a:lnTo>
                  <a:lnTo>
                    <a:pt x="13820" y="16441"/>
                  </a:lnTo>
                  <a:close/>
                  <a:moveTo>
                    <a:pt x="18209" y="1"/>
                  </a:moveTo>
                  <a:cubicBezTo>
                    <a:pt x="15860" y="260"/>
                    <a:pt x="16061" y="3384"/>
                    <a:pt x="13368" y="3384"/>
                  </a:cubicBezTo>
                  <a:cubicBezTo>
                    <a:pt x="13323" y="3384"/>
                    <a:pt x="13277" y="3383"/>
                    <a:pt x="13230" y="3382"/>
                  </a:cubicBezTo>
                  <a:cubicBezTo>
                    <a:pt x="12702" y="3382"/>
                    <a:pt x="12812" y="2661"/>
                    <a:pt x="12328" y="2661"/>
                  </a:cubicBezTo>
                  <a:cubicBezTo>
                    <a:pt x="12300" y="2661"/>
                    <a:pt x="12270" y="2663"/>
                    <a:pt x="12238" y="2668"/>
                  </a:cubicBezTo>
                  <a:cubicBezTo>
                    <a:pt x="13137" y="3289"/>
                    <a:pt x="11710" y="3878"/>
                    <a:pt x="12207" y="4591"/>
                  </a:cubicBezTo>
                  <a:cubicBezTo>
                    <a:pt x="12160" y="4628"/>
                    <a:pt x="12111" y="4642"/>
                    <a:pt x="12060" y="4642"/>
                  </a:cubicBezTo>
                  <a:cubicBezTo>
                    <a:pt x="11891" y="4642"/>
                    <a:pt x="11701" y="4489"/>
                    <a:pt x="11531" y="4489"/>
                  </a:cubicBezTo>
                  <a:cubicBezTo>
                    <a:pt x="11425" y="4489"/>
                    <a:pt x="11326" y="4550"/>
                    <a:pt x="11245" y="4746"/>
                  </a:cubicBezTo>
                  <a:cubicBezTo>
                    <a:pt x="11865" y="5227"/>
                    <a:pt x="11478" y="5925"/>
                    <a:pt x="11353" y="6546"/>
                  </a:cubicBezTo>
                  <a:cubicBezTo>
                    <a:pt x="11338" y="6561"/>
                    <a:pt x="11291" y="6592"/>
                    <a:pt x="11260" y="6608"/>
                  </a:cubicBezTo>
                  <a:cubicBezTo>
                    <a:pt x="11034" y="6529"/>
                    <a:pt x="10817" y="6490"/>
                    <a:pt x="10607" y="6490"/>
                  </a:cubicBezTo>
                  <a:cubicBezTo>
                    <a:pt x="10443" y="6490"/>
                    <a:pt x="10284" y="6514"/>
                    <a:pt x="10128" y="6561"/>
                  </a:cubicBezTo>
                  <a:cubicBezTo>
                    <a:pt x="9616" y="6716"/>
                    <a:pt x="9322" y="7166"/>
                    <a:pt x="9151" y="7724"/>
                  </a:cubicBezTo>
                  <a:cubicBezTo>
                    <a:pt x="8856" y="7833"/>
                    <a:pt x="8655" y="8035"/>
                    <a:pt x="8500" y="8298"/>
                  </a:cubicBezTo>
                  <a:cubicBezTo>
                    <a:pt x="8624" y="7693"/>
                    <a:pt x="8686" y="7088"/>
                    <a:pt x="8608" y="6251"/>
                  </a:cubicBezTo>
                  <a:lnTo>
                    <a:pt x="8608" y="6251"/>
                  </a:lnTo>
                  <a:cubicBezTo>
                    <a:pt x="8329" y="6763"/>
                    <a:pt x="7461" y="7693"/>
                    <a:pt x="7616" y="8639"/>
                  </a:cubicBezTo>
                  <a:cubicBezTo>
                    <a:pt x="7414" y="7647"/>
                    <a:pt x="6747" y="6127"/>
                    <a:pt x="6995" y="4840"/>
                  </a:cubicBezTo>
                  <a:lnTo>
                    <a:pt x="6995" y="4840"/>
                  </a:lnTo>
                  <a:cubicBezTo>
                    <a:pt x="6220" y="5987"/>
                    <a:pt x="6871" y="7709"/>
                    <a:pt x="5677" y="8608"/>
                  </a:cubicBezTo>
                  <a:cubicBezTo>
                    <a:pt x="5666" y="8609"/>
                    <a:pt x="5654" y="8609"/>
                    <a:pt x="5643" y="8609"/>
                  </a:cubicBezTo>
                  <a:cubicBezTo>
                    <a:pt x="5303" y="8609"/>
                    <a:pt x="5035" y="8387"/>
                    <a:pt x="4855" y="8252"/>
                  </a:cubicBezTo>
                  <a:cubicBezTo>
                    <a:pt x="4842" y="8250"/>
                    <a:pt x="4830" y="8250"/>
                    <a:pt x="4818" y="8250"/>
                  </a:cubicBezTo>
                  <a:cubicBezTo>
                    <a:pt x="4516" y="8250"/>
                    <a:pt x="4541" y="8616"/>
                    <a:pt x="4452" y="8810"/>
                  </a:cubicBezTo>
                  <a:cubicBezTo>
                    <a:pt x="4434" y="8811"/>
                    <a:pt x="4416" y="8811"/>
                    <a:pt x="4399" y="8811"/>
                  </a:cubicBezTo>
                  <a:cubicBezTo>
                    <a:pt x="3011" y="8811"/>
                    <a:pt x="2467" y="7003"/>
                    <a:pt x="1272" y="6391"/>
                  </a:cubicBezTo>
                  <a:lnTo>
                    <a:pt x="1272" y="6391"/>
                  </a:lnTo>
                  <a:cubicBezTo>
                    <a:pt x="1203" y="6502"/>
                    <a:pt x="1308" y="6775"/>
                    <a:pt x="1096" y="6775"/>
                  </a:cubicBezTo>
                  <a:cubicBezTo>
                    <a:pt x="1071" y="6775"/>
                    <a:pt x="1043" y="6771"/>
                    <a:pt x="1009" y="6763"/>
                  </a:cubicBezTo>
                  <a:lnTo>
                    <a:pt x="1009" y="6763"/>
                  </a:lnTo>
                  <a:cubicBezTo>
                    <a:pt x="1567" y="7166"/>
                    <a:pt x="1722" y="7941"/>
                    <a:pt x="2451" y="8112"/>
                  </a:cubicBezTo>
                  <a:cubicBezTo>
                    <a:pt x="2513" y="8360"/>
                    <a:pt x="2684" y="8701"/>
                    <a:pt x="2435" y="8888"/>
                  </a:cubicBezTo>
                  <a:cubicBezTo>
                    <a:pt x="2322" y="8916"/>
                    <a:pt x="2221" y="8929"/>
                    <a:pt x="2130" y="8929"/>
                  </a:cubicBezTo>
                  <a:cubicBezTo>
                    <a:pt x="1337" y="8929"/>
                    <a:pt x="1300" y="7949"/>
                    <a:pt x="466" y="7879"/>
                  </a:cubicBezTo>
                  <a:cubicBezTo>
                    <a:pt x="202" y="7941"/>
                    <a:pt x="78" y="8190"/>
                    <a:pt x="0" y="8438"/>
                  </a:cubicBezTo>
                  <a:cubicBezTo>
                    <a:pt x="326" y="9120"/>
                    <a:pt x="1024" y="9167"/>
                    <a:pt x="1412" y="9787"/>
                  </a:cubicBezTo>
                  <a:cubicBezTo>
                    <a:pt x="2110" y="10609"/>
                    <a:pt x="1117" y="11524"/>
                    <a:pt x="1707" y="12346"/>
                  </a:cubicBezTo>
                  <a:cubicBezTo>
                    <a:pt x="1780" y="12529"/>
                    <a:pt x="1958" y="12740"/>
                    <a:pt x="2158" y="12740"/>
                  </a:cubicBezTo>
                  <a:cubicBezTo>
                    <a:pt x="2213" y="12740"/>
                    <a:pt x="2270" y="12724"/>
                    <a:pt x="2327" y="12687"/>
                  </a:cubicBezTo>
                  <a:cubicBezTo>
                    <a:pt x="2761" y="13385"/>
                    <a:pt x="3133" y="14161"/>
                    <a:pt x="2901" y="14983"/>
                  </a:cubicBezTo>
                  <a:cubicBezTo>
                    <a:pt x="2575" y="15293"/>
                    <a:pt x="2094" y="15417"/>
                    <a:pt x="1784" y="15960"/>
                  </a:cubicBezTo>
                  <a:cubicBezTo>
                    <a:pt x="1598" y="16115"/>
                    <a:pt x="1520" y="16503"/>
                    <a:pt x="1815" y="16611"/>
                  </a:cubicBezTo>
                  <a:cubicBezTo>
                    <a:pt x="2218" y="16580"/>
                    <a:pt x="2513" y="16084"/>
                    <a:pt x="2653" y="15712"/>
                  </a:cubicBezTo>
                  <a:cubicBezTo>
                    <a:pt x="3040" y="16224"/>
                    <a:pt x="3102" y="17201"/>
                    <a:pt x="3133" y="17961"/>
                  </a:cubicBezTo>
                  <a:cubicBezTo>
                    <a:pt x="2964" y="18119"/>
                    <a:pt x="2798" y="18179"/>
                    <a:pt x="2631" y="18179"/>
                  </a:cubicBezTo>
                  <a:cubicBezTo>
                    <a:pt x="2118" y="18179"/>
                    <a:pt x="1606" y="17610"/>
                    <a:pt x="1027" y="17610"/>
                  </a:cubicBezTo>
                  <a:cubicBezTo>
                    <a:pt x="985" y="17610"/>
                    <a:pt x="943" y="17613"/>
                    <a:pt x="900" y="17619"/>
                  </a:cubicBezTo>
                  <a:cubicBezTo>
                    <a:pt x="1350" y="18566"/>
                    <a:pt x="3071" y="18426"/>
                    <a:pt x="3056" y="19744"/>
                  </a:cubicBezTo>
                  <a:cubicBezTo>
                    <a:pt x="3056" y="20023"/>
                    <a:pt x="2958" y="20091"/>
                    <a:pt x="2826" y="20091"/>
                  </a:cubicBezTo>
                  <a:cubicBezTo>
                    <a:pt x="2702" y="20091"/>
                    <a:pt x="2549" y="20031"/>
                    <a:pt x="2420" y="20031"/>
                  </a:cubicBezTo>
                  <a:cubicBezTo>
                    <a:pt x="2320" y="20031"/>
                    <a:pt x="2234" y="20067"/>
                    <a:pt x="2187" y="20194"/>
                  </a:cubicBezTo>
                  <a:cubicBezTo>
                    <a:pt x="2404" y="20566"/>
                    <a:pt x="2947" y="20489"/>
                    <a:pt x="3211" y="20721"/>
                  </a:cubicBezTo>
                  <a:cubicBezTo>
                    <a:pt x="3428" y="21202"/>
                    <a:pt x="4312" y="21295"/>
                    <a:pt x="3831" y="21854"/>
                  </a:cubicBezTo>
                  <a:cubicBezTo>
                    <a:pt x="5099" y="22644"/>
                    <a:pt x="5879" y="24094"/>
                    <a:pt x="7592" y="24094"/>
                  </a:cubicBezTo>
                  <a:cubicBezTo>
                    <a:pt x="7660" y="24094"/>
                    <a:pt x="7730" y="24092"/>
                    <a:pt x="7802" y="24087"/>
                  </a:cubicBezTo>
                  <a:cubicBezTo>
                    <a:pt x="8015" y="24365"/>
                    <a:pt x="8293" y="24455"/>
                    <a:pt x="8589" y="24455"/>
                  </a:cubicBezTo>
                  <a:cubicBezTo>
                    <a:pt x="9136" y="24455"/>
                    <a:pt x="9746" y="24149"/>
                    <a:pt x="10128" y="24149"/>
                  </a:cubicBezTo>
                  <a:cubicBezTo>
                    <a:pt x="11167" y="23932"/>
                    <a:pt x="11865" y="23280"/>
                    <a:pt x="12439" y="22505"/>
                  </a:cubicBezTo>
                  <a:cubicBezTo>
                    <a:pt x="13297" y="22889"/>
                    <a:pt x="14084" y="23330"/>
                    <a:pt x="15002" y="23330"/>
                  </a:cubicBezTo>
                  <a:cubicBezTo>
                    <a:pt x="15047" y="23330"/>
                    <a:pt x="15092" y="23329"/>
                    <a:pt x="15138" y="23327"/>
                  </a:cubicBezTo>
                  <a:cubicBezTo>
                    <a:pt x="16921" y="23017"/>
                    <a:pt x="18348" y="22195"/>
                    <a:pt x="18845" y="20504"/>
                  </a:cubicBezTo>
                  <a:cubicBezTo>
                    <a:pt x="19387" y="19868"/>
                    <a:pt x="18457" y="19574"/>
                    <a:pt x="18178" y="19139"/>
                  </a:cubicBezTo>
                  <a:cubicBezTo>
                    <a:pt x="17170" y="18100"/>
                    <a:pt x="18767" y="17356"/>
                    <a:pt x="19170" y="16565"/>
                  </a:cubicBezTo>
                  <a:cubicBezTo>
                    <a:pt x="19403" y="16162"/>
                    <a:pt x="19108" y="15696"/>
                    <a:pt x="18643" y="15619"/>
                  </a:cubicBezTo>
                  <a:cubicBezTo>
                    <a:pt x="18562" y="15604"/>
                    <a:pt x="18485" y="15597"/>
                    <a:pt x="18410" y="15597"/>
                  </a:cubicBezTo>
                  <a:cubicBezTo>
                    <a:pt x="17271" y="15597"/>
                    <a:pt x="16889" y="17211"/>
                    <a:pt x="16043" y="17211"/>
                  </a:cubicBezTo>
                  <a:cubicBezTo>
                    <a:pt x="15888" y="17211"/>
                    <a:pt x="15718" y="17157"/>
                    <a:pt x="15526" y="17030"/>
                  </a:cubicBezTo>
                  <a:cubicBezTo>
                    <a:pt x="15541" y="16968"/>
                    <a:pt x="15557" y="16937"/>
                    <a:pt x="15557" y="16891"/>
                  </a:cubicBezTo>
                  <a:cubicBezTo>
                    <a:pt x="15696" y="16844"/>
                    <a:pt x="15820" y="16782"/>
                    <a:pt x="15929" y="16658"/>
                  </a:cubicBezTo>
                  <a:cubicBezTo>
                    <a:pt x="16177" y="16332"/>
                    <a:pt x="16673" y="16177"/>
                    <a:pt x="16472" y="15634"/>
                  </a:cubicBezTo>
                  <a:cubicBezTo>
                    <a:pt x="16565" y="15402"/>
                    <a:pt x="16611" y="15215"/>
                    <a:pt x="16611" y="15014"/>
                  </a:cubicBezTo>
                  <a:cubicBezTo>
                    <a:pt x="16828" y="14704"/>
                    <a:pt x="17061" y="14393"/>
                    <a:pt x="17263" y="14083"/>
                  </a:cubicBezTo>
                  <a:cubicBezTo>
                    <a:pt x="18395" y="13680"/>
                    <a:pt x="19046" y="12501"/>
                    <a:pt x="20396" y="12346"/>
                  </a:cubicBezTo>
                  <a:cubicBezTo>
                    <a:pt x="20474" y="12334"/>
                    <a:pt x="20551" y="12328"/>
                    <a:pt x="20627" y="12328"/>
                  </a:cubicBezTo>
                  <a:cubicBezTo>
                    <a:pt x="21417" y="12328"/>
                    <a:pt x="22053" y="12949"/>
                    <a:pt x="22675" y="13246"/>
                  </a:cubicBezTo>
                  <a:cubicBezTo>
                    <a:pt x="22846" y="13060"/>
                    <a:pt x="23036" y="12998"/>
                    <a:pt x="23235" y="12998"/>
                  </a:cubicBezTo>
                  <a:cubicBezTo>
                    <a:pt x="23638" y="12998"/>
                    <a:pt x="24075" y="13252"/>
                    <a:pt x="24450" y="13252"/>
                  </a:cubicBezTo>
                  <a:cubicBezTo>
                    <a:pt x="24632" y="13252"/>
                    <a:pt x="24799" y="13192"/>
                    <a:pt x="24940" y="13013"/>
                  </a:cubicBezTo>
                  <a:cubicBezTo>
                    <a:pt x="24071" y="12889"/>
                    <a:pt x="24630" y="11989"/>
                    <a:pt x="23746" y="11803"/>
                  </a:cubicBezTo>
                  <a:cubicBezTo>
                    <a:pt x="23609" y="11821"/>
                    <a:pt x="23474" y="11829"/>
                    <a:pt x="23341" y="11829"/>
                  </a:cubicBezTo>
                  <a:cubicBezTo>
                    <a:pt x="22642" y="11829"/>
                    <a:pt x="21983" y="11592"/>
                    <a:pt x="21280" y="11136"/>
                  </a:cubicBezTo>
                  <a:cubicBezTo>
                    <a:pt x="20551" y="10640"/>
                    <a:pt x="21280" y="9880"/>
                    <a:pt x="21342" y="9337"/>
                  </a:cubicBezTo>
                  <a:cubicBezTo>
                    <a:pt x="22769" y="8190"/>
                    <a:pt x="23296" y="6266"/>
                    <a:pt x="24118" y="4746"/>
                  </a:cubicBezTo>
                  <a:cubicBezTo>
                    <a:pt x="24133" y="4762"/>
                    <a:pt x="24180" y="4778"/>
                    <a:pt x="24195" y="4793"/>
                  </a:cubicBezTo>
                  <a:cubicBezTo>
                    <a:pt x="24253" y="4803"/>
                    <a:pt x="24313" y="4808"/>
                    <a:pt x="24374" y="4808"/>
                  </a:cubicBezTo>
                  <a:cubicBezTo>
                    <a:pt x="25086" y="4808"/>
                    <a:pt x="25981" y="4160"/>
                    <a:pt x="25824" y="3289"/>
                  </a:cubicBezTo>
                  <a:cubicBezTo>
                    <a:pt x="25467" y="2994"/>
                    <a:pt x="25700" y="2296"/>
                    <a:pt x="25079" y="2234"/>
                  </a:cubicBezTo>
                  <a:cubicBezTo>
                    <a:pt x="24537" y="2265"/>
                    <a:pt x="23885" y="2606"/>
                    <a:pt x="23575" y="3211"/>
                  </a:cubicBezTo>
                  <a:cubicBezTo>
                    <a:pt x="23466" y="3444"/>
                    <a:pt x="23451" y="3676"/>
                    <a:pt x="23497" y="3862"/>
                  </a:cubicBezTo>
                  <a:cubicBezTo>
                    <a:pt x="23280" y="3940"/>
                    <a:pt x="23063" y="4064"/>
                    <a:pt x="22908" y="4312"/>
                  </a:cubicBezTo>
                  <a:cubicBezTo>
                    <a:pt x="22536" y="4002"/>
                    <a:pt x="22489" y="3134"/>
                    <a:pt x="22040" y="2730"/>
                  </a:cubicBezTo>
                  <a:cubicBezTo>
                    <a:pt x="21608" y="2871"/>
                    <a:pt x="21108" y="3357"/>
                    <a:pt x="20552" y="3357"/>
                  </a:cubicBezTo>
                  <a:cubicBezTo>
                    <a:pt x="20309" y="3357"/>
                    <a:pt x="20055" y="3264"/>
                    <a:pt x="19791" y="3009"/>
                  </a:cubicBezTo>
                  <a:cubicBezTo>
                    <a:pt x="20070" y="1676"/>
                    <a:pt x="18441" y="1179"/>
                    <a:pt x="18209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2" name="Google Shape;17132;p27"/>
            <p:cNvSpPr/>
            <p:nvPr/>
          </p:nvSpPr>
          <p:spPr>
            <a:xfrm>
              <a:off x="3250675" y="2138800"/>
              <a:ext cx="32975" cy="48275"/>
            </a:xfrm>
            <a:custGeom>
              <a:avLst/>
              <a:gdLst/>
              <a:ahLst/>
              <a:cxnLst/>
              <a:rect l="l" t="t" r="r" b="b"/>
              <a:pathLst>
                <a:path w="1319" h="1931" extrusionOk="0">
                  <a:moveTo>
                    <a:pt x="357" y="1"/>
                  </a:moveTo>
                  <a:cubicBezTo>
                    <a:pt x="47" y="218"/>
                    <a:pt x="47" y="606"/>
                    <a:pt x="0" y="1040"/>
                  </a:cubicBezTo>
                  <a:cubicBezTo>
                    <a:pt x="16" y="1381"/>
                    <a:pt x="233" y="1676"/>
                    <a:pt x="404" y="1893"/>
                  </a:cubicBezTo>
                  <a:cubicBezTo>
                    <a:pt x="474" y="1919"/>
                    <a:pt x="541" y="1931"/>
                    <a:pt x="606" y="1931"/>
                  </a:cubicBezTo>
                  <a:cubicBezTo>
                    <a:pt x="813" y="1931"/>
                    <a:pt x="991" y="1810"/>
                    <a:pt x="1133" y="1645"/>
                  </a:cubicBezTo>
                  <a:cubicBezTo>
                    <a:pt x="1319" y="1350"/>
                    <a:pt x="1257" y="1149"/>
                    <a:pt x="1241" y="807"/>
                  </a:cubicBezTo>
                  <a:cubicBezTo>
                    <a:pt x="1164" y="373"/>
                    <a:pt x="714" y="110"/>
                    <a:pt x="357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3" name="Google Shape;17133;p27"/>
            <p:cNvSpPr/>
            <p:nvPr/>
          </p:nvSpPr>
          <p:spPr>
            <a:xfrm>
              <a:off x="3048275" y="2170950"/>
              <a:ext cx="67500" cy="74250"/>
            </a:xfrm>
            <a:custGeom>
              <a:avLst/>
              <a:gdLst/>
              <a:ahLst/>
              <a:cxnLst/>
              <a:rect l="l" t="t" r="r" b="b"/>
              <a:pathLst>
                <a:path w="2700" h="2970" extrusionOk="0">
                  <a:moveTo>
                    <a:pt x="580" y="1"/>
                  </a:moveTo>
                  <a:cubicBezTo>
                    <a:pt x="557" y="1"/>
                    <a:pt x="535" y="1"/>
                    <a:pt x="512" y="2"/>
                  </a:cubicBezTo>
                  <a:cubicBezTo>
                    <a:pt x="156" y="871"/>
                    <a:pt x="0" y="2065"/>
                    <a:pt x="822" y="2794"/>
                  </a:cubicBezTo>
                  <a:cubicBezTo>
                    <a:pt x="988" y="2918"/>
                    <a:pt x="1142" y="2969"/>
                    <a:pt x="1289" y="2969"/>
                  </a:cubicBezTo>
                  <a:cubicBezTo>
                    <a:pt x="1693" y="2969"/>
                    <a:pt x="2040" y="2581"/>
                    <a:pt x="2404" y="2251"/>
                  </a:cubicBezTo>
                  <a:cubicBezTo>
                    <a:pt x="2591" y="1910"/>
                    <a:pt x="2699" y="1305"/>
                    <a:pt x="2528" y="917"/>
                  </a:cubicBezTo>
                  <a:cubicBezTo>
                    <a:pt x="2016" y="496"/>
                    <a:pt x="1329" y="1"/>
                    <a:pt x="580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4" name="Google Shape;17134;p27"/>
            <p:cNvSpPr/>
            <p:nvPr/>
          </p:nvSpPr>
          <p:spPr>
            <a:xfrm>
              <a:off x="2910250" y="2203025"/>
              <a:ext cx="97325" cy="164050"/>
            </a:xfrm>
            <a:custGeom>
              <a:avLst/>
              <a:gdLst/>
              <a:ahLst/>
              <a:cxnLst/>
              <a:rect l="l" t="t" r="r" b="b"/>
              <a:pathLst>
                <a:path w="3893" h="6562" extrusionOk="0">
                  <a:moveTo>
                    <a:pt x="375" y="0"/>
                  </a:moveTo>
                  <a:cubicBezTo>
                    <a:pt x="101" y="0"/>
                    <a:pt x="240" y="442"/>
                    <a:pt x="0" y="642"/>
                  </a:cubicBezTo>
                  <a:cubicBezTo>
                    <a:pt x="543" y="2302"/>
                    <a:pt x="1086" y="3884"/>
                    <a:pt x="2295" y="5249"/>
                  </a:cubicBezTo>
                  <a:cubicBezTo>
                    <a:pt x="2322" y="5625"/>
                    <a:pt x="2454" y="6561"/>
                    <a:pt x="3014" y="6561"/>
                  </a:cubicBezTo>
                  <a:cubicBezTo>
                    <a:pt x="3100" y="6561"/>
                    <a:pt x="3196" y="6539"/>
                    <a:pt x="3304" y="6490"/>
                  </a:cubicBezTo>
                  <a:cubicBezTo>
                    <a:pt x="3893" y="6086"/>
                    <a:pt x="3397" y="5590"/>
                    <a:pt x="3226" y="5202"/>
                  </a:cubicBezTo>
                  <a:cubicBezTo>
                    <a:pt x="2342" y="3884"/>
                    <a:pt x="1954" y="2224"/>
                    <a:pt x="1303" y="751"/>
                  </a:cubicBezTo>
                  <a:cubicBezTo>
                    <a:pt x="1055" y="549"/>
                    <a:pt x="977" y="100"/>
                    <a:pt x="543" y="38"/>
                  </a:cubicBezTo>
                  <a:cubicBezTo>
                    <a:pt x="474" y="12"/>
                    <a:pt x="419" y="0"/>
                    <a:pt x="375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5" name="Google Shape;17135;p27"/>
            <p:cNvSpPr/>
            <p:nvPr/>
          </p:nvSpPr>
          <p:spPr>
            <a:xfrm>
              <a:off x="3343725" y="2675025"/>
              <a:ext cx="48875" cy="32475"/>
            </a:xfrm>
            <a:custGeom>
              <a:avLst/>
              <a:gdLst/>
              <a:ahLst/>
              <a:cxnLst/>
              <a:rect l="l" t="t" r="r" b="b"/>
              <a:pathLst>
                <a:path w="1955" h="1299" extrusionOk="0">
                  <a:moveTo>
                    <a:pt x="892" y="0"/>
                  </a:moveTo>
                  <a:cubicBezTo>
                    <a:pt x="838" y="0"/>
                    <a:pt x="761" y="12"/>
                    <a:pt x="637" y="48"/>
                  </a:cubicBezTo>
                  <a:cubicBezTo>
                    <a:pt x="249" y="141"/>
                    <a:pt x="280" y="234"/>
                    <a:pt x="1" y="374"/>
                  </a:cubicBezTo>
                  <a:cubicBezTo>
                    <a:pt x="16" y="700"/>
                    <a:pt x="78" y="994"/>
                    <a:pt x="745" y="1072"/>
                  </a:cubicBezTo>
                  <a:cubicBezTo>
                    <a:pt x="694" y="1144"/>
                    <a:pt x="601" y="1298"/>
                    <a:pt x="777" y="1298"/>
                  </a:cubicBezTo>
                  <a:cubicBezTo>
                    <a:pt x="865" y="1298"/>
                    <a:pt x="1022" y="1259"/>
                    <a:pt x="1288" y="1149"/>
                  </a:cubicBezTo>
                  <a:cubicBezTo>
                    <a:pt x="1955" y="855"/>
                    <a:pt x="1629" y="855"/>
                    <a:pt x="1583" y="793"/>
                  </a:cubicBezTo>
                  <a:cubicBezTo>
                    <a:pt x="1179" y="669"/>
                    <a:pt x="1273" y="296"/>
                    <a:pt x="1117" y="48"/>
                  </a:cubicBezTo>
                  <a:cubicBezTo>
                    <a:pt x="1014" y="48"/>
                    <a:pt x="1000" y="0"/>
                    <a:pt x="892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136" name="Google Shape;17136;p27"/>
          <p:cNvGrpSpPr/>
          <p:nvPr/>
        </p:nvGrpSpPr>
        <p:grpSpPr>
          <a:xfrm rot="2455371">
            <a:off x="11590236" y="929549"/>
            <a:ext cx="1503589" cy="1556732"/>
            <a:chOff x="3212275" y="349350"/>
            <a:chExt cx="486650" cy="503850"/>
          </a:xfrm>
        </p:grpSpPr>
        <p:sp>
          <p:nvSpPr>
            <p:cNvPr id="17137" name="Google Shape;17137;p27"/>
            <p:cNvSpPr/>
            <p:nvPr/>
          </p:nvSpPr>
          <p:spPr>
            <a:xfrm>
              <a:off x="3212275" y="349350"/>
              <a:ext cx="392050" cy="503850"/>
            </a:xfrm>
            <a:custGeom>
              <a:avLst/>
              <a:gdLst/>
              <a:ahLst/>
              <a:cxnLst/>
              <a:rect l="l" t="t" r="r" b="b"/>
              <a:pathLst>
                <a:path w="15682" h="20154" extrusionOk="0">
                  <a:moveTo>
                    <a:pt x="11106" y="7695"/>
                  </a:moveTo>
                  <a:cubicBezTo>
                    <a:pt x="11152" y="7726"/>
                    <a:pt x="11183" y="7788"/>
                    <a:pt x="11230" y="7819"/>
                  </a:cubicBezTo>
                  <a:cubicBezTo>
                    <a:pt x="11168" y="7788"/>
                    <a:pt x="11090" y="7742"/>
                    <a:pt x="11013" y="7711"/>
                  </a:cubicBezTo>
                  <a:cubicBezTo>
                    <a:pt x="11044" y="7711"/>
                    <a:pt x="11075" y="7695"/>
                    <a:pt x="11106" y="7695"/>
                  </a:cubicBezTo>
                  <a:close/>
                  <a:moveTo>
                    <a:pt x="4995" y="7897"/>
                  </a:moveTo>
                  <a:cubicBezTo>
                    <a:pt x="5026" y="7928"/>
                    <a:pt x="5042" y="7928"/>
                    <a:pt x="5057" y="7943"/>
                  </a:cubicBezTo>
                  <a:lnTo>
                    <a:pt x="4995" y="7943"/>
                  </a:lnTo>
                  <a:lnTo>
                    <a:pt x="4995" y="7897"/>
                  </a:lnTo>
                  <a:close/>
                  <a:moveTo>
                    <a:pt x="7701" y="0"/>
                  </a:moveTo>
                  <a:cubicBezTo>
                    <a:pt x="7430" y="0"/>
                    <a:pt x="7263" y="300"/>
                    <a:pt x="7011" y="359"/>
                  </a:cubicBezTo>
                  <a:cubicBezTo>
                    <a:pt x="6983" y="353"/>
                    <a:pt x="6954" y="350"/>
                    <a:pt x="6924" y="350"/>
                  </a:cubicBezTo>
                  <a:cubicBezTo>
                    <a:pt x="6730" y="350"/>
                    <a:pt x="6518" y="472"/>
                    <a:pt x="6358" y="472"/>
                  </a:cubicBezTo>
                  <a:cubicBezTo>
                    <a:pt x="6251" y="472"/>
                    <a:pt x="6167" y="417"/>
                    <a:pt x="6127" y="235"/>
                  </a:cubicBezTo>
                  <a:cubicBezTo>
                    <a:pt x="5135" y="623"/>
                    <a:pt x="3971" y="452"/>
                    <a:pt x="3274" y="1522"/>
                  </a:cubicBezTo>
                  <a:cubicBezTo>
                    <a:pt x="2591" y="1538"/>
                    <a:pt x="2545" y="2453"/>
                    <a:pt x="2281" y="2778"/>
                  </a:cubicBezTo>
                  <a:cubicBezTo>
                    <a:pt x="2002" y="3414"/>
                    <a:pt x="2048" y="4081"/>
                    <a:pt x="2250" y="4717"/>
                  </a:cubicBezTo>
                  <a:cubicBezTo>
                    <a:pt x="1661" y="5043"/>
                    <a:pt x="1071" y="5307"/>
                    <a:pt x="699" y="5865"/>
                  </a:cubicBezTo>
                  <a:cubicBezTo>
                    <a:pt x="141" y="6982"/>
                    <a:pt x="1" y="8098"/>
                    <a:pt x="730" y="9060"/>
                  </a:cubicBezTo>
                  <a:cubicBezTo>
                    <a:pt x="789" y="9298"/>
                    <a:pt x="922" y="9364"/>
                    <a:pt x="1080" y="9364"/>
                  </a:cubicBezTo>
                  <a:cubicBezTo>
                    <a:pt x="1278" y="9364"/>
                    <a:pt x="1516" y="9260"/>
                    <a:pt x="1698" y="9260"/>
                  </a:cubicBezTo>
                  <a:cubicBezTo>
                    <a:pt x="1712" y="9260"/>
                    <a:pt x="1725" y="9260"/>
                    <a:pt x="1738" y="9261"/>
                  </a:cubicBezTo>
                  <a:cubicBezTo>
                    <a:pt x="1793" y="9254"/>
                    <a:pt x="1844" y="9250"/>
                    <a:pt x="1891" y="9250"/>
                  </a:cubicBezTo>
                  <a:cubicBezTo>
                    <a:pt x="2706" y="9250"/>
                    <a:pt x="2512" y="10331"/>
                    <a:pt x="2746" y="10859"/>
                  </a:cubicBezTo>
                  <a:cubicBezTo>
                    <a:pt x="2817" y="11028"/>
                    <a:pt x="2975" y="11115"/>
                    <a:pt x="3141" y="11115"/>
                  </a:cubicBezTo>
                  <a:cubicBezTo>
                    <a:pt x="3264" y="11115"/>
                    <a:pt x="3391" y="11067"/>
                    <a:pt x="3491" y="10968"/>
                  </a:cubicBezTo>
                  <a:cubicBezTo>
                    <a:pt x="4282" y="10223"/>
                    <a:pt x="2963" y="9044"/>
                    <a:pt x="3971" y="8672"/>
                  </a:cubicBezTo>
                  <a:lnTo>
                    <a:pt x="3971" y="8672"/>
                  </a:lnTo>
                  <a:cubicBezTo>
                    <a:pt x="3987" y="8688"/>
                    <a:pt x="4018" y="8734"/>
                    <a:pt x="4033" y="8750"/>
                  </a:cubicBezTo>
                  <a:cubicBezTo>
                    <a:pt x="4018" y="8843"/>
                    <a:pt x="3987" y="8951"/>
                    <a:pt x="4018" y="9044"/>
                  </a:cubicBezTo>
                  <a:cubicBezTo>
                    <a:pt x="4096" y="9324"/>
                    <a:pt x="3971" y="9649"/>
                    <a:pt x="4359" y="9758"/>
                  </a:cubicBezTo>
                  <a:cubicBezTo>
                    <a:pt x="4437" y="9897"/>
                    <a:pt x="4561" y="10006"/>
                    <a:pt x="4654" y="10099"/>
                  </a:cubicBezTo>
                  <a:cubicBezTo>
                    <a:pt x="4731" y="10347"/>
                    <a:pt x="4809" y="10595"/>
                    <a:pt x="4902" y="10843"/>
                  </a:cubicBezTo>
                  <a:cubicBezTo>
                    <a:pt x="4669" y="11619"/>
                    <a:pt x="5042" y="12472"/>
                    <a:pt x="4576" y="13294"/>
                  </a:cubicBezTo>
                  <a:cubicBezTo>
                    <a:pt x="4282" y="13837"/>
                    <a:pt x="3599" y="13930"/>
                    <a:pt x="3134" y="14178"/>
                  </a:cubicBezTo>
                  <a:cubicBezTo>
                    <a:pt x="3274" y="14860"/>
                    <a:pt x="2188" y="14922"/>
                    <a:pt x="2343" y="15527"/>
                  </a:cubicBezTo>
                  <a:cubicBezTo>
                    <a:pt x="2457" y="15413"/>
                    <a:pt x="2559" y="15376"/>
                    <a:pt x="2656" y="15376"/>
                  </a:cubicBezTo>
                  <a:cubicBezTo>
                    <a:pt x="2837" y="15376"/>
                    <a:pt x="3001" y="15506"/>
                    <a:pt x="3191" y="15506"/>
                  </a:cubicBezTo>
                  <a:cubicBezTo>
                    <a:pt x="3288" y="15506"/>
                    <a:pt x="3391" y="15472"/>
                    <a:pt x="3506" y="15372"/>
                  </a:cubicBezTo>
                  <a:cubicBezTo>
                    <a:pt x="3801" y="14860"/>
                    <a:pt x="4251" y="14519"/>
                    <a:pt x="4871" y="14287"/>
                  </a:cubicBezTo>
                  <a:cubicBezTo>
                    <a:pt x="4944" y="14259"/>
                    <a:pt x="5009" y="14247"/>
                    <a:pt x="5069" y="14247"/>
                  </a:cubicBezTo>
                  <a:cubicBezTo>
                    <a:pt x="5479" y="14247"/>
                    <a:pt x="5602" y="14832"/>
                    <a:pt x="5833" y="15062"/>
                  </a:cubicBezTo>
                  <a:cubicBezTo>
                    <a:pt x="5879" y="16318"/>
                    <a:pt x="6732" y="17388"/>
                    <a:pt x="7228" y="18474"/>
                  </a:cubicBezTo>
                  <a:cubicBezTo>
                    <a:pt x="7213" y="18474"/>
                    <a:pt x="7197" y="18490"/>
                    <a:pt x="7166" y="18490"/>
                  </a:cubicBezTo>
                  <a:cubicBezTo>
                    <a:pt x="6810" y="18831"/>
                    <a:pt x="6748" y="19715"/>
                    <a:pt x="7353" y="19994"/>
                  </a:cubicBezTo>
                  <a:cubicBezTo>
                    <a:pt x="7370" y="19992"/>
                    <a:pt x="7387" y="19990"/>
                    <a:pt x="7404" y="19990"/>
                  </a:cubicBezTo>
                  <a:cubicBezTo>
                    <a:pt x="7604" y="19990"/>
                    <a:pt x="7792" y="20153"/>
                    <a:pt x="7975" y="20153"/>
                  </a:cubicBezTo>
                  <a:cubicBezTo>
                    <a:pt x="8058" y="20153"/>
                    <a:pt x="8139" y="20120"/>
                    <a:pt x="8221" y="20025"/>
                  </a:cubicBezTo>
                  <a:cubicBezTo>
                    <a:pt x="8438" y="19715"/>
                    <a:pt x="8516" y="19203"/>
                    <a:pt x="8299" y="18800"/>
                  </a:cubicBezTo>
                  <a:cubicBezTo>
                    <a:pt x="8206" y="18645"/>
                    <a:pt x="8081" y="18552"/>
                    <a:pt x="7973" y="18490"/>
                  </a:cubicBezTo>
                  <a:cubicBezTo>
                    <a:pt x="8019" y="18335"/>
                    <a:pt x="8019" y="18179"/>
                    <a:pt x="7942" y="17978"/>
                  </a:cubicBezTo>
                  <a:cubicBezTo>
                    <a:pt x="7977" y="17970"/>
                    <a:pt x="8014" y="17966"/>
                    <a:pt x="8052" y="17966"/>
                  </a:cubicBezTo>
                  <a:cubicBezTo>
                    <a:pt x="8344" y="17966"/>
                    <a:pt x="8710" y="18176"/>
                    <a:pt x="9051" y="18176"/>
                  </a:cubicBezTo>
                  <a:cubicBezTo>
                    <a:pt x="9096" y="18176"/>
                    <a:pt x="9139" y="18172"/>
                    <a:pt x="9183" y="18164"/>
                  </a:cubicBezTo>
                  <a:cubicBezTo>
                    <a:pt x="9322" y="17730"/>
                    <a:pt x="9136" y="16939"/>
                    <a:pt x="9943" y="16799"/>
                  </a:cubicBezTo>
                  <a:cubicBezTo>
                    <a:pt x="10170" y="17001"/>
                    <a:pt x="10427" y="17058"/>
                    <a:pt x="10696" y="17058"/>
                  </a:cubicBezTo>
                  <a:cubicBezTo>
                    <a:pt x="11044" y="17058"/>
                    <a:pt x="11412" y="16962"/>
                    <a:pt x="11763" y="16962"/>
                  </a:cubicBezTo>
                  <a:cubicBezTo>
                    <a:pt x="11954" y="16962"/>
                    <a:pt x="12140" y="16991"/>
                    <a:pt x="12316" y="17078"/>
                  </a:cubicBezTo>
                  <a:cubicBezTo>
                    <a:pt x="13122" y="15651"/>
                    <a:pt x="11261" y="14473"/>
                    <a:pt x="12471" y="12968"/>
                  </a:cubicBezTo>
                  <a:cubicBezTo>
                    <a:pt x="12548" y="12865"/>
                    <a:pt x="12643" y="12841"/>
                    <a:pt x="12742" y="12841"/>
                  </a:cubicBezTo>
                  <a:cubicBezTo>
                    <a:pt x="12828" y="12841"/>
                    <a:pt x="12918" y="12859"/>
                    <a:pt x="13002" y="12859"/>
                  </a:cubicBezTo>
                  <a:cubicBezTo>
                    <a:pt x="13109" y="12859"/>
                    <a:pt x="13207" y="12829"/>
                    <a:pt x="13277" y="12689"/>
                  </a:cubicBezTo>
                  <a:lnTo>
                    <a:pt x="13277" y="12689"/>
                  </a:lnTo>
                  <a:cubicBezTo>
                    <a:pt x="13200" y="12716"/>
                    <a:pt x="13134" y="12728"/>
                    <a:pt x="13078" y="12728"/>
                  </a:cubicBezTo>
                  <a:cubicBezTo>
                    <a:pt x="12611" y="12728"/>
                    <a:pt x="12764" y="11912"/>
                    <a:pt x="12238" y="11898"/>
                  </a:cubicBezTo>
                  <a:cubicBezTo>
                    <a:pt x="12238" y="11650"/>
                    <a:pt x="12781" y="11681"/>
                    <a:pt x="12548" y="11309"/>
                  </a:cubicBezTo>
                  <a:lnTo>
                    <a:pt x="12548" y="11309"/>
                  </a:lnTo>
                  <a:cubicBezTo>
                    <a:pt x="12487" y="11325"/>
                    <a:pt x="12430" y="11332"/>
                    <a:pt x="12376" y="11332"/>
                  </a:cubicBezTo>
                  <a:cubicBezTo>
                    <a:pt x="11966" y="11332"/>
                    <a:pt x="11754" y="10904"/>
                    <a:pt x="11494" y="10657"/>
                  </a:cubicBezTo>
                  <a:lnTo>
                    <a:pt x="11494" y="10580"/>
                  </a:lnTo>
                  <a:cubicBezTo>
                    <a:pt x="11726" y="10394"/>
                    <a:pt x="11897" y="10208"/>
                    <a:pt x="11974" y="9975"/>
                  </a:cubicBezTo>
                  <a:cubicBezTo>
                    <a:pt x="12114" y="9618"/>
                    <a:pt x="11974" y="9277"/>
                    <a:pt x="11742" y="8951"/>
                  </a:cubicBezTo>
                  <a:cubicBezTo>
                    <a:pt x="11804" y="8750"/>
                    <a:pt x="11788" y="8564"/>
                    <a:pt x="11695" y="8362"/>
                  </a:cubicBezTo>
                  <a:lnTo>
                    <a:pt x="11695" y="8362"/>
                  </a:lnTo>
                  <a:cubicBezTo>
                    <a:pt x="11974" y="8672"/>
                    <a:pt x="12269" y="8951"/>
                    <a:pt x="12750" y="9261"/>
                  </a:cubicBezTo>
                  <a:cubicBezTo>
                    <a:pt x="12595" y="8905"/>
                    <a:pt x="12424" y="8036"/>
                    <a:pt x="11850" y="7742"/>
                  </a:cubicBezTo>
                  <a:lnTo>
                    <a:pt x="11850" y="7742"/>
                  </a:lnTo>
                  <a:cubicBezTo>
                    <a:pt x="12471" y="8052"/>
                    <a:pt x="13587" y="8315"/>
                    <a:pt x="14192" y="8951"/>
                  </a:cubicBezTo>
                  <a:cubicBezTo>
                    <a:pt x="13882" y="8052"/>
                    <a:pt x="12657" y="7711"/>
                    <a:pt x="12657" y="6671"/>
                  </a:cubicBezTo>
                  <a:cubicBezTo>
                    <a:pt x="12796" y="6485"/>
                    <a:pt x="13029" y="6423"/>
                    <a:pt x="13184" y="6361"/>
                  </a:cubicBezTo>
                  <a:cubicBezTo>
                    <a:pt x="13355" y="6191"/>
                    <a:pt x="13122" y="6051"/>
                    <a:pt x="13045" y="5927"/>
                  </a:cubicBezTo>
                  <a:cubicBezTo>
                    <a:pt x="13603" y="5105"/>
                    <a:pt x="14844" y="5570"/>
                    <a:pt x="15681" y="5167"/>
                  </a:cubicBezTo>
                  <a:cubicBezTo>
                    <a:pt x="15650" y="5074"/>
                    <a:pt x="15418" y="5012"/>
                    <a:pt x="15588" y="4857"/>
                  </a:cubicBezTo>
                  <a:lnTo>
                    <a:pt x="15588" y="4857"/>
                  </a:lnTo>
                  <a:cubicBezTo>
                    <a:pt x="15438" y="4903"/>
                    <a:pt x="15283" y="4910"/>
                    <a:pt x="15129" y="4910"/>
                  </a:cubicBezTo>
                  <a:cubicBezTo>
                    <a:pt x="15064" y="4910"/>
                    <a:pt x="14999" y="4909"/>
                    <a:pt x="14934" y="4909"/>
                  </a:cubicBezTo>
                  <a:cubicBezTo>
                    <a:pt x="14693" y="4909"/>
                    <a:pt x="14458" y="4926"/>
                    <a:pt x="14254" y="5089"/>
                  </a:cubicBezTo>
                  <a:cubicBezTo>
                    <a:pt x="14099" y="5012"/>
                    <a:pt x="13820" y="4965"/>
                    <a:pt x="13836" y="4764"/>
                  </a:cubicBezTo>
                  <a:cubicBezTo>
                    <a:pt x="14130" y="4035"/>
                    <a:pt x="14797" y="4562"/>
                    <a:pt x="15200" y="4081"/>
                  </a:cubicBezTo>
                  <a:cubicBezTo>
                    <a:pt x="15278" y="3926"/>
                    <a:pt x="15200" y="3740"/>
                    <a:pt x="15076" y="3600"/>
                  </a:cubicBezTo>
                  <a:cubicBezTo>
                    <a:pt x="15013" y="3587"/>
                    <a:pt x="14952" y="3581"/>
                    <a:pt x="14894" y="3581"/>
                  </a:cubicBezTo>
                  <a:cubicBezTo>
                    <a:pt x="14516" y="3581"/>
                    <a:pt x="14232" y="3835"/>
                    <a:pt x="13819" y="3835"/>
                  </a:cubicBezTo>
                  <a:cubicBezTo>
                    <a:pt x="13799" y="3835"/>
                    <a:pt x="13779" y="3834"/>
                    <a:pt x="13758" y="3833"/>
                  </a:cubicBezTo>
                  <a:cubicBezTo>
                    <a:pt x="13740" y="3834"/>
                    <a:pt x="13723" y="3835"/>
                    <a:pt x="13706" y="3835"/>
                  </a:cubicBezTo>
                  <a:cubicBezTo>
                    <a:pt x="13023" y="3835"/>
                    <a:pt x="12889" y="2949"/>
                    <a:pt x="12238" y="2934"/>
                  </a:cubicBezTo>
                  <a:cubicBezTo>
                    <a:pt x="12202" y="2926"/>
                    <a:pt x="12158" y="2922"/>
                    <a:pt x="12112" y="2922"/>
                  </a:cubicBezTo>
                  <a:cubicBezTo>
                    <a:pt x="11961" y="2922"/>
                    <a:pt x="11788" y="2972"/>
                    <a:pt x="11788" y="3151"/>
                  </a:cubicBezTo>
                  <a:cubicBezTo>
                    <a:pt x="11230" y="3104"/>
                    <a:pt x="10641" y="2996"/>
                    <a:pt x="10299" y="2530"/>
                  </a:cubicBezTo>
                  <a:cubicBezTo>
                    <a:pt x="10253" y="2220"/>
                    <a:pt x="10377" y="1894"/>
                    <a:pt x="10222" y="1507"/>
                  </a:cubicBezTo>
                  <a:cubicBezTo>
                    <a:pt x="10198" y="1385"/>
                    <a:pt x="10088" y="1235"/>
                    <a:pt x="9959" y="1235"/>
                  </a:cubicBezTo>
                  <a:cubicBezTo>
                    <a:pt x="9924" y="1235"/>
                    <a:pt x="9887" y="1247"/>
                    <a:pt x="9850" y="1274"/>
                  </a:cubicBezTo>
                  <a:cubicBezTo>
                    <a:pt x="9694" y="1507"/>
                    <a:pt x="9850" y="1863"/>
                    <a:pt x="10005" y="2096"/>
                  </a:cubicBezTo>
                  <a:cubicBezTo>
                    <a:pt x="9988" y="2097"/>
                    <a:pt x="9970" y="2098"/>
                    <a:pt x="9953" y="2098"/>
                  </a:cubicBezTo>
                  <a:cubicBezTo>
                    <a:pt x="9525" y="2098"/>
                    <a:pt x="8979" y="1743"/>
                    <a:pt x="8562" y="1445"/>
                  </a:cubicBezTo>
                  <a:cubicBezTo>
                    <a:pt x="8485" y="762"/>
                    <a:pt x="9400" y="855"/>
                    <a:pt x="9679" y="359"/>
                  </a:cubicBezTo>
                  <a:cubicBezTo>
                    <a:pt x="9633" y="350"/>
                    <a:pt x="9587" y="346"/>
                    <a:pt x="9541" y="346"/>
                  </a:cubicBezTo>
                  <a:cubicBezTo>
                    <a:pt x="9047" y="346"/>
                    <a:pt x="8573" y="839"/>
                    <a:pt x="8080" y="839"/>
                  </a:cubicBezTo>
                  <a:cubicBezTo>
                    <a:pt x="7927" y="839"/>
                    <a:pt x="7773" y="792"/>
                    <a:pt x="7616" y="669"/>
                  </a:cubicBezTo>
                  <a:cubicBezTo>
                    <a:pt x="7213" y="374"/>
                    <a:pt x="7926" y="297"/>
                    <a:pt x="7740" y="2"/>
                  </a:cubicBezTo>
                  <a:cubicBezTo>
                    <a:pt x="7727" y="1"/>
                    <a:pt x="7714" y="0"/>
                    <a:pt x="7701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8" name="Google Shape;17138;p27"/>
            <p:cNvSpPr/>
            <p:nvPr/>
          </p:nvSpPr>
          <p:spPr>
            <a:xfrm>
              <a:off x="3557775" y="806900"/>
              <a:ext cx="32200" cy="24375"/>
            </a:xfrm>
            <a:custGeom>
              <a:avLst/>
              <a:gdLst/>
              <a:ahLst/>
              <a:cxnLst/>
              <a:rect l="l" t="t" r="r" b="b"/>
              <a:pathLst>
                <a:path w="1288" h="975" extrusionOk="0">
                  <a:moveTo>
                    <a:pt x="415" y="0"/>
                  </a:moveTo>
                  <a:cubicBezTo>
                    <a:pt x="344" y="0"/>
                    <a:pt x="277" y="7"/>
                    <a:pt x="217" y="17"/>
                  </a:cubicBezTo>
                  <a:cubicBezTo>
                    <a:pt x="47" y="126"/>
                    <a:pt x="0" y="327"/>
                    <a:pt x="62" y="529"/>
                  </a:cubicBezTo>
                  <a:cubicBezTo>
                    <a:pt x="140" y="746"/>
                    <a:pt x="279" y="793"/>
                    <a:pt x="481" y="917"/>
                  </a:cubicBezTo>
                  <a:cubicBezTo>
                    <a:pt x="562" y="957"/>
                    <a:pt x="646" y="974"/>
                    <a:pt x="731" y="974"/>
                  </a:cubicBezTo>
                  <a:cubicBezTo>
                    <a:pt x="938" y="974"/>
                    <a:pt x="1144" y="872"/>
                    <a:pt x="1287" y="762"/>
                  </a:cubicBezTo>
                  <a:cubicBezTo>
                    <a:pt x="1256" y="498"/>
                    <a:pt x="1070" y="327"/>
                    <a:pt x="853" y="126"/>
                  </a:cubicBezTo>
                  <a:cubicBezTo>
                    <a:pt x="727" y="31"/>
                    <a:pt x="564" y="0"/>
                    <a:pt x="415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9" name="Google Shape;17139;p27"/>
            <p:cNvSpPr/>
            <p:nvPr/>
          </p:nvSpPr>
          <p:spPr>
            <a:xfrm>
              <a:off x="3598875" y="678150"/>
              <a:ext cx="54300" cy="43100"/>
            </a:xfrm>
            <a:custGeom>
              <a:avLst/>
              <a:gdLst/>
              <a:ahLst/>
              <a:cxnLst/>
              <a:rect l="l" t="t" r="r" b="b"/>
              <a:pathLst>
                <a:path w="2172" h="1724" extrusionOk="0">
                  <a:moveTo>
                    <a:pt x="721" y="0"/>
                  </a:moveTo>
                  <a:cubicBezTo>
                    <a:pt x="653" y="0"/>
                    <a:pt x="583" y="6"/>
                    <a:pt x="512" y="18"/>
                  </a:cubicBezTo>
                  <a:cubicBezTo>
                    <a:pt x="0" y="173"/>
                    <a:pt x="124" y="669"/>
                    <a:pt x="155" y="1135"/>
                  </a:cubicBezTo>
                  <a:cubicBezTo>
                    <a:pt x="279" y="1367"/>
                    <a:pt x="574" y="1677"/>
                    <a:pt x="853" y="1724"/>
                  </a:cubicBezTo>
                  <a:cubicBezTo>
                    <a:pt x="1303" y="1615"/>
                    <a:pt x="1892" y="1445"/>
                    <a:pt x="2171" y="995"/>
                  </a:cubicBezTo>
                  <a:cubicBezTo>
                    <a:pt x="1864" y="491"/>
                    <a:pt x="1354" y="0"/>
                    <a:pt x="721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0" name="Google Shape;17140;p27"/>
            <p:cNvSpPr/>
            <p:nvPr/>
          </p:nvSpPr>
          <p:spPr>
            <a:xfrm>
              <a:off x="3573275" y="577950"/>
              <a:ext cx="125650" cy="39450"/>
            </a:xfrm>
            <a:custGeom>
              <a:avLst/>
              <a:gdLst/>
              <a:ahLst/>
              <a:cxnLst/>
              <a:rect l="l" t="t" r="r" b="b"/>
              <a:pathLst>
                <a:path w="5026" h="1578" extrusionOk="0">
                  <a:moveTo>
                    <a:pt x="414" y="0"/>
                  </a:moveTo>
                  <a:cubicBezTo>
                    <a:pt x="245" y="0"/>
                    <a:pt x="105" y="77"/>
                    <a:pt x="62" y="304"/>
                  </a:cubicBezTo>
                  <a:cubicBezTo>
                    <a:pt x="0" y="815"/>
                    <a:pt x="481" y="738"/>
                    <a:pt x="776" y="815"/>
                  </a:cubicBezTo>
                  <a:cubicBezTo>
                    <a:pt x="1862" y="862"/>
                    <a:pt x="2932" y="1343"/>
                    <a:pt x="4017" y="1575"/>
                  </a:cubicBezTo>
                  <a:cubicBezTo>
                    <a:pt x="4053" y="1568"/>
                    <a:pt x="4090" y="1565"/>
                    <a:pt x="4129" y="1565"/>
                  </a:cubicBezTo>
                  <a:cubicBezTo>
                    <a:pt x="4212" y="1565"/>
                    <a:pt x="4301" y="1577"/>
                    <a:pt x="4388" y="1577"/>
                  </a:cubicBezTo>
                  <a:cubicBezTo>
                    <a:pt x="4505" y="1577"/>
                    <a:pt x="4619" y="1555"/>
                    <a:pt x="4715" y="1451"/>
                  </a:cubicBezTo>
                  <a:cubicBezTo>
                    <a:pt x="5026" y="1265"/>
                    <a:pt x="4622" y="1141"/>
                    <a:pt x="4622" y="908"/>
                  </a:cubicBezTo>
                  <a:cubicBezTo>
                    <a:pt x="3590" y="560"/>
                    <a:pt x="2608" y="261"/>
                    <a:pt x="1517" y="261"/>
                  </a:cubicBezTo>
                  <a:cubicBezTo>
                    <a:pt x="1396" y="261"/>
                    <a:pt x="1273" y="265"/>
                    <a:pt x="1148" y="273"/>
                  </a:cubicBezTo>
                  <a:cubicBezTo>
                    <a:pt x="998" y="179"/>
                    <a:pt x="672" y="0"/>
                    <a:pt x="414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1" name="Google Shape;17141;p27"/>
            <p:cNvSpPr/>
            <p:nvPr/>
          </p:nvSpPr>
          <p:spPr>
            <a:xfrm>
              <a:off x="3228875" y="645950"/>
              <a:ext cx="26475" cy="21800"/>
            </a:xfrm>
            <a:custGeom>
              <a:avLst/>
              <a:gdLst/>
              <a:ahLst/>
              <a:cxnLst/>
              <a:rect l="l" t="t" r="r" b="b"/>
              <a:pathLst>
                <a:path w="1059" h="872" extrusionOk="0">
                  <a:moveTo>
                    <a:pt x="757" y="1"/>
                  </a:moveTo>
                  <a:cubicBezTo>
                    <a:pt x="644" y="1"/>
                    <a:pt x="516" y="64"/>
                    <a:pt x="345" y="251"/>
                  </a:cubicBezTo>
                  <a:cubicBezTo>
                    <a:pt x="330" y="213"/>
                    <a:pt x="300" y="139"/>
                    <a:pt x="255" y="139"/>
                  </a:cubicBezTo>
                  <a:cubicBezTo>
                    <a:pt x="209" y="139"/>
                    <a:pt x="145" y="221"/>
                    <a:pt x="66" y="515"/>
                  </a:cubicBezTo>
                  <a:cubicBezTo>
                    <a:pt x="1" y="794"/>
                    <a:pt x="25" y="850"/>
                    <a:pt x="65" y="850"/>
                  </a:cubicBezTo>
                  <a:cubicBezTo>
                    <a:pt x="91" y="850"/>
                    <a:pt x="125" y="825"/>
                    <a:pt x="143" y="825"/>
                  </a:cubicBezTo>
                  <a:cubicBezTo>
                    <a:pt x="209" y="777"/>
                    <a:pt x="271" y="760"/>
                    <a:pt x="330" y="760"/>
                  </a:cubicBezTo>
                  <a:cubicBezTo>
                    <a:pt x="481" y="760"/>
                    <a:pt x="615" y="872"/>
                    <a:pt x="748" y="872"/>
                  </a:cubicBezTo>
                  <a:cubicBezTo>
                    <a:pt x="810" y="763"/>
                    <a:pt x="841" y="841"/>
                    <a:pt x="950" y="592"/>
                  </a:cubicBezTo>
                  <a:cubicBezTo>
                    <a:pt x="1059" y="344"/>
                    <a:pt x="997" y="344"/>
                    <a:pt x="1043" y="112"/>
                  </a:cubicBezTo>
                  <a:cubicBezTo>
                    <a:pt x="947" y="53"/>
                    <a:pt x="858" y="1"/>
                    <a:pt x="757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142" name="Google Shape;17142;p27"/>
          <p:cNvGrpSpPr/>
          <p:nvPr/>
        </p:nvGrpSpPr>
        <p:grpSpPr>
          <a:xfrm rot="-6126719">
            <a:off x="2305311" y="5611108"/>
            <a:ext cx="2046724" cy="2564755"/>
            <a:chOff x="4082775" y="914425"/>
            <a:chExt cx="777050" cy="973675"/>
          </a:xfrm>
        </p:grpSpPr>
        <p:sp>
          <p:nvSpPr>
            <p:cNvPr id="17143" name="Google Shape;17143;p27"/>
            <p:cNvSpPr/>
            <p:nvPr/>
          </p:nvSpPr>
          <p:spPr>
            <a:xfrm>
              <a:off x="4082775" y="914425"/>
              <a:ext cx="665375" cy="778900"/>
            </a:xfrm>
            <a:custGeom>
              <a:avLst/>
              <a:gdLst/>
              <a:ahLst/>
              <a:cxnLst/>
              <a:rect l="l" t="t" r="r" b="b"/>
              <a:pathLst>
                <a:path w="26615" h="31156" extrusionOk="0">
                  <a:moveTo>
                    <a:pt x="24598" y="27170"/>
                  </a:moveTo>
                  <a:lnTo>
                    <a:pt x="24598" y="27170"/>
                  </a:lnTo>
                  <a:cubicBezTo>
                    <a:pt x="24594" y="27175"/>
                    <a:pt x="24589" y="27181"/>
                    <a:pt x="24585" y="27187"/>
                  </a:cubicBezTo>
                  <a:lnTo>
                    <a:pt x="24585" y="27187"/>
                  </a:lnTo>
                  <a:cubicBezTo>
                    <a:pt x="24590" y="27181"/>
                    <a:pt x="24594" y="27175"/>
                    <a:pt x="24598" y="27170"/>
                  </a:cubicBezTo>
                  <a:close/>
                  <a:moveTo>
                    <a:pt x="9983" y="1"/>
                  </a:moveTo>
                  <a:cubicBezTo>
                    <a:pt x="9865" y="1"/>
                    <a:pt x="9748" y="4"/>
                    <a:pt x="9631" y="12"/>
                  </a:cubicBezTo>
                  <a:cubicBezTo>
                    <a:pt x="9190" y="517"/>
                    <a:pt x="8635" y="807"/>
                    <a:pt x="8057" y="807"/>
                  </a:cubicBezTo>
                  <a:cubicBezTo>
                    <a:pt x="7782" y="807"/>
                    <a:pt x="7503" y="742"/>
                    <a:pt x="7227" y="602"/>
                  </a:cubicBezTo>
                  <a:lnTo>
                    <a:pt x="7227" y="602"/>
                  </a:lnTo>
                  <a:cubicBezTo>
                    <a:pt x="7440" y="1226"/>
                    <a:pt x="6821" y="1783"/>
                    <a:pt x="6162" y="1783"/>
                  </a:cubicBezTo>
                  <a:cubicBezTo>
                    <a:pt x="6052" y="1783"/>
                    <a:pt x="5940" y="1767"/>
                    <a:pt x="5832" y="1734"/>
                  </a:cubicBezTo>
                  <a:lnTo>
                    <a:pt x="5832" y="1734"/>
                  </a:lnTo>
                  <a:lnTo>
                    <a:pt x="6018" y="2494"/>
                  </a:lnTo>
                  <a:cubicBezTo>
                    <a:pt x="5915" y="2464"/>
                    <a:pt x="5824" y="2450"/>
                    <a:pt x="5742" y="2450"/>
                  </a:cubicBezTo>
                  <a:cubicBezTo>
                    <a:pt x="4963" y="2450"/>
                    <a:pt x="5030" y="3678"/>
                    <a:pt x="4039" y="3678"/>
                  </a:cubicBezTo>
                  <a:cubicBezTo>
                    <a:pt x="4002" y="3678"/>
                    <a:pt x="3964" y="3676"/>
                    <a:pt x="3924" y="3672"/>
                  </a:cubicBezTo>
                  <a:lnTo>
                    <a:pt x="3924" y="3672"/>
                  </a:lnTo>
                  <a:cubicBezTo>
                    <a:pt x="3955" y="4262"/>
                    <a:pt x="4451" y="3890"/>
                    <a:pt x="4467" y="4448"/>
                  </a:cubicBezTo>
                  <a:cubicBezTo>
                    <a:pt x="3257" y="5223"/>
                    <a:pt x="3350" y="6356"/>
                    <a:pt x="1861" y="6805"/>
                  </a:cubicBezTo>
                  <a:lnTo>
                    <a:pt x="2823" y="7581"/>
                  </a:lnTo>
                  <a:cubicBezTo>
                    <a:pt x="1861" y="9597"/>
                    <a:pt x="1396" y="12079"/>
                    <a:pt x="0" y="13583"/>
                  </a:cubicBezTo>
                  <a:cubicBezTo>
                    <a:pt x="529" y="13541"/>
                    <a:pt x="921" y="13231"/>
                    <a:pt x="1324" y="13231"/>
                  </a:cubicBezTo>
                  <a:cubicBezTo>
                    <a:pt x="1511" y="13231"/>
                    <a:pt x="1701" y="13298"/>
                    <a:pt x="1908" y="13490"/>
                  </a:cubicBezTo>
                  <a:cubicBezTo>
                    <a:pt x="2094" y="14607"/>
                    <a:pt x="1117" y="15677"/>
                    <a:pt x="1644" y="16747"/>
                  </a:cubicBezTo>
                  <a:cubicBezTo>
                    <a:pt x="962" y="17352"/>
                    <a:pt x="0" y="18515"/>
                    <a:pt x="16" y="19074"/>
                  </a:cubicBezTo>
                  <a:cubicBezTo>
                    <a:pt x="744" y="18314"/>
                    <a:pt x="2140" y="18158"/>
                    <a:pt x="2482" y="17042"/>
                  </a:cubicBezTo>
                  <a:cubicBezTo>
                    <a:pt x="2517" y="16912"/>
                    <a:pt x="2586" y="16860"/>
                    <a:pt x="2666" y="16860"/>
                  </a:cubicBezTo>
                  <a:cubicBezTo>
                    <a:pt x="2864" y="16860"/>
                    <a:pt x="3135" y="17176"/>
                    <a:pt x="3179" y="17429"/>
                  </a:cubicBezTo>
                  <a:cubicBezTo>
                    <a:pt x="4668" y="18251"/>
                    <a:pt x="2575" y="19446"/>
                    <a:pt x="2714" y="20345"/>
                  </a:cubicBezTo>
                  <a:cubicBezTo>
                    <a:pt x="2816" y="20414"/>
                    <a:pt x="2923" y="20445"/>
                    <a:pt x="3029" y="20445"/>
                  </a:cubicBezTo>
                  <a:cubicBezTo>
                    <a:pt x="3568" y="20445"/>
                    <a:pt x="4102" y="19656"/>
                    <a:pt x="4064" y="19074"/>
                  </a:cubicBezTo>
                  <a:cubicBezTo>
                    <a:pt x="4220" y="18997"/>
                    <a:pt x="4357" y="18964"/>
                    <a:pt x="4479" y="18964"/>
                  </a:cubicBezTo>
                  <a:cubicBezTo>
                    <a:pt x="5179" y="18964"/>
                    <a:pt x="5424" y="20022"/>
                    <a:pt x="6153" y="20022"/>
                  </a:cubicBezTo>
                  <a:cubicBezTo>
                    <a:pt x="6175" y="20022"/>
                    <a:pt x="6197" y="20021"/>
                    <a:pt x="6219" y="20020"/>
                  </a:cubicBezTo>
                  <a:lnTo>
                    <a:pt x="6219" y="20020"/>
                  </a:lnTo>
                  <a:cubicBezTo>
                    <a:pt x="6235" y="20655"/>
                    <a:pt x="6049" y="21183"/>
                    <a:pt x="5770" y="21726"/>
                  </a:cubicBezTo>
                  <a:cubicBezTo>
                    <a:pt x="5886" y="21775"/>
                    <a:pt x="5986" y="21797"/>
                    <a:pt x="6073" y="21797"/>
                  </a:cubicBezTo>
                  <a:cubicBezTo>
                    <a:pt x="6613" y="21797"/>
                    <a:pt x="6661" y="20952"/>
                    <a:pt x="7088" y="20578"/>
                  </a:cubicBezTo>
                  <a:cubicBezTo>
                    <a:pt x="7383" y="20687"/>
                    <a:pt x="7848" y="20888"/>
                    <a:pt x="7801" y="21105"/>
                  </a:cubicBezTo>
                  <a:cubicBezTo>
                    <a:pt x="7290" y="21400"/>
                    <a:pt x="6917" y="21819"/>
                    <a:pt x="6933" y="22393"/>
                  </a:cubicBezTo>
                  <a:cubicBezTo>
                    <a:pt x="7094" y="22458"/>
                    <a:pt x="7228" y="22487"/>
                    <a:pt x="7340" y="22487"/>
                  </a:cubicBezTo>
                  <a:cubicBezTo>
                    <a:pt x="8190" y="22487"/>
                    <a:pt x="7809" y="20833"/>
                    <a:pt x="8685" y="20764"/>
                  </a:cubicBezTo>
                  <a:lnTo>
                    <a:pt x="8685" y="20764"/>
                  </a:lnTo>
                  <a:cubicBezTo>
                    <a:pt x="8096" y="22858"/>
                    <a:pt x="10717" y="21384"/>
                    <a:pt x="10360" y="23277"/>
                  </a:cubicBezTo>
                  <a:cubicBezTo>
                    <a:pt x="10640" y="22734"/>
                    <a:pt x="10360" y="22005"/>
                    <a:pt x="10857" y="21415"/>
                  </a:cubicBezTo>
                  <a:cubicBezTo>
                    <a:pt x="11927" y="21881"/>
                    <a:pt x="11880" y="24300"/>
                    <a:pt x="13648" y="24672"/>
                  </a:cubicBezTo>
                  <a:cubicBezTo>
                    <a:pt x="13681" y="24681"/>
                    <a:pt x="13712" y="24685"/>
                    <a:pt x="13742" y="24685"/>
                  </a:cubicBezTo>
                  <a:cubicBezTo>
                    <a:pt x="14046" y="24685"/>
                    <a:pt x="14255" y="24296"/>
                    <a:pt x="14579" y="24254"/>
                  </a:cubicBezTo>
                  <a:cubicBezTo>
                    <a:pt x="15417" y="24533"/>
                    <a:pt x="15618" y="25370"/>
                    <a:pt x="15587" y="26084"/>
                  </a:cubicBezTo>
                  <a:lnTo>
                    <a:pt x="16828" y="26316"/>
                  </a:lnTo>
                  <a:cubicBezTo>
                    <a:pt x="16626" y="26859"/>
                    <a:pt x="16363" y="27464"/>
                    <a:pt x="16595" y="28007"/>
                  </a:cubicBezTo>
                  <a:cubicBezTo>
                    <a:pt x="16799" y="28133"/>
                    <a:pt x="16998" y="28182"/>
                    <a:pt x="17193" y="28182"/>
                  </a:cubicBezTo>
                  <a:cubicBezTo>
                    <a:pt x="17894" y="28182"/>
                    <a:pt x="18556" y="27549"/>
                    <a:pt x="19254" y="27549"/>
                  </a:cubicBezTo>
                  <a:cubicBezTo>
                    <a:pt x="19415" y="27549"/>
                    <a:pt x="19578" y="27583"/>
                    <a:pt x="19744" y="27666"/>
                  </a:cubicBezTo>
                  <a:cubicBezTo>
                    <a:pt x="20162" y="27092"/>
                    <a:pt x="19046" y="27278"/>
                    <a:pt x="19247" y="26751"/>
                  </a:cubicBezTo>
                  <a:cubicBezTo>
                    <a:pt x="19201" y="26037"/>
                    <a:pt x="21574" y="25665"/>
                    <a:pt x="21651" y="24362"/>
                  </a:cubicBezTo>
                  <a:cubicBezTo>
                    <a:pt x="21822" y="24199"/>
                    <a:pt x="21972" y="24133"/>
                    <a:pt x="22108" y="24133"/>
                  </a:cubicBezTo>
                  <a:cubicBezTo>
                    <a:pt x="22551" y="24133"/>
                    <a:pt x="22849" y="24834"/>
                    <a:pt x="23264" y="25107"/>
                  </a:cubicBezTo>
                  <a:cubicBezTo>
                    <a:pt x="22908" y="25929"/>
                    <a:pt x="22039" y="25929"/>
                    <a:pt x="21496" y="26518"/>
                  </a:cubicBezTo>
                  <a:lnTo>
                    <a:pt x="22753" y="26316"/>
                  </a:lnTo>
                  <a:cubicBezTo>
                    <a:pt x="23812" y="26415"/>
                    <a:pt x="23405" y="27801"/>
                    <a:pt x="24203" y="27801"/>
                  </a:cubicBezTo>
                  <a:cubicBezTo>
                    <a:pt x="24281" y="27801"/>
                    <a:pt x="24370" y="27788"/>
                    <a:pt x="24474" y="27759"/>
                  </a:cubicBezTo>
                  <a:cubicBezTo>
                    <a:pt x="24519" y="27550"/>
                    <a:pt x="24477" y="27340"/>
                    <a:pt x="24585" y="27187"/>
                  </a:cubicBezTo>
                  <a:lnTo>
                    <a:pt x="24585" y="27187"/>
                  </a:lnTo>
                  <a:cubicBezTo>
                    <a:pt x="24485" y="27320"/>
                    <a:pt x="24368" y="27471"/>
                    <a:pt x="24225" y="27471"/>
                  </a:cubicBezTo>
                  <a:cubicBezTo>
                    <a:pt x="24172" y="27471"/>
                    <a:pt x="24116" y="27450"/>
                    <a:pt x="24055" y="27402"/>
                  </a:cubicBezTo>
                  <a:cubicBezTo>
                    <a:pt x="23931" y="26782"/>
                    <a:pt x="24614" y="26472"/>
                    <a:pt x="24660" y="26316"/>
                  </a:cubicBezTo>
                  <a:lnTo>
                    <a:pt x="24660" y="26316"/>
                  </a:lnTo>
                  <a:cubicBezTo>
                    <a:pt x="24970" y="26921"/>
                    <a:pt x="24428" y="27588"/>
                    <a:pt x="24831" y="27867"/>
                  </a:cubicBezTo>
                  <a:lnTo>
                    <a:pt x="25001" y="26766"/>
                  </a:lnTo>
                  <a:cubicBezTo>
                    <a:pt x="25157" y="28240"/>
                    <a:pt x="26056" y="30240"/>
                    <a:pt x="26614" y="31155"/>
                  </a:cubicBezTo>
                  <a:cubicBezTo>
                    <a:pt x="26242" y="29263"/>
                    <a:pt x="25684" y="27076"/>
                    <a:pt x="24350" y="25805"/>
                  </a:cubicBezTo>
                  <a:cubicBezTo>
                    <a:pt x="22427" y="25029"/>
                    <a:pt x="24273" y="23525"/>
                    <a:pt x="24288" y="22315"/>
                  </a:cubicBezTo>
                  <a:cubicBezTo>
                    <a:pt x="23497" y="22206"/>
                    <a:pt x="23233" y="21555"/>
                    <a:pt x="23342" y="20811"/>
                  </a:cubicBezTo>
                  <a:cubicBezTo>
                    <a:pt x="23504" y="20676"/>
                    <a:pt x="23638" y="20622"/>
                    <a:pt x="23753" y="20622"/>
                  </a:cubicBezTo>
                  <a:cubicBezTo>
                    <a:pt x="24186" y="20622"/>
                    <a:pt x="24356" y="21371"/>
                    <a:pt x="24736" y="21371"/>
                  </a:cubicBezTo>
                  <a:cubicBezTo>
                    <a:pt x="24838" y="21371"/>
                    <a:pt x="24954" y="21318"/>
                    <a:pt x="25095" y="21183"/>
                  </a:cubicBezTo>
                  <a:cubicBezTo>
                    <a:pt x="24521" y="20640"/>
                    <a:pt x="24040" y="20299"/>
                    <a:pt x="23388" y="19880"/>
                  </a:cubicBezTo>
                  <a:lnTo>
                    <a:pt x="22846" y="16049"/>
                  </a:lnTo>
                  <a:lnTo>
                    <a:pt x="22846" y="16049"/>
                  </a:lnTo>
                  <a:cubicBezTo>
                    <a:pt x="22886" y="16057"/>
                    <a:pt x="22926" y="16061"/>
                    <a:pt x="22965" y="16061"/>
                  </a:cubicBezTo>
                  <a:cubicBezTo>
                    <a:pt x="23441" y="16061"/>
                    <a:pt x="23832" y="15485"/>
                    <a:pt x="23761" y="15041"/>
                  </a:cubicBezTo>
                  <a:lnTo>
                    <a:pt x="23761" y="15041"/>
                  </a:lnTo>
                  <a:cubicBezTo>
                    <a:pt x="23480" y="15085"/>
                    <a:pt x="23223" y="15117"/>
                    <a:pt x="22977" y="15117"/>
                  </a:cubicBezTo>
                  <a:cubicBezTo>
                    <a:pt x="22446" y="15117"/>
                    <a:pt x="21964" y="14970"/>
                    <a:pt x="21403" y="14483"/>
                  </a:cubicBezTo>
                  <a:cubicBezTo>
                    <a:pt x="21372" y="13909"/>
                    <a:pt x="20659" y="13521"/>
                    <a:pt x="21326" y="13133"/>
                  </a:cubicBezTo>
                  <a:lnTo>
                    <a:pt x="21326" y="13133"/>
                  </a:lnTo>
                  <a:cubicBezTo>
                    <a:pt x="21580" y="13232"/>
                    <a:pt x="21834" y="13498"/>
                    <a:pt x="22135" y="13498"/>
                  </a:cubicBezTo>
                  <a:cubicBezTo>
                    <a:pt x="22165" y="13498"/>
                    <a:pt x="22195" y="13496"/>
                    <a:pt x="22225" y="13490"/>
                  </a:cubicBezTo>
                  <a:cubicBezTo>
                    <a:pt x="20659" y="11582"/>
                    <a:pt x="21062" y="8760"/>
                    <a:pt x="19465" y="6728"/>
                  </a:cubicBezTo>
                  <a:cubicBezTo>
                    <a:pt x="19728" y="6107"/>
                    <a:pt x="20969" y="6340"/>
                    <a:pt x="20705" y="5518"/>
                  </a:cubicBezTo>
                  <a:lnTo>
                    <a:pt x="20705" y="5518"/>
                  </a:lnTo>
                  <a:cubicBezTo>
                    <a:pt x="20508" y="5574"/>
                    <a:pt x="20319" y="5598"/>
                    <a:pt x="20138" y="5598"/>
                  </a:cubicBezTo>
                  <a:cubicBezTo>
                    <a:pt x="19763" y="5598"/>
                    <a:pt x="19422" y="5494"/>
                    <a:pt x="19108" y="5348"/>
                  </a:cubicBezTo>
                  <a:cubicBezTo>
                    <a:pt x="18643" y="4277"/>
                    <a:pt x="17262" y="3579"/>
                    <a:pt x="17092" y="2540"/>
                  </a:cubicBezTo>
                  <a:cubicBezTo>
                    <a:pt x="16975" y="2573"/>
                    <a:pt x="16869" y="2587"/>
                    <a:pt x="16770" y="2587"/>
                  </a:cubicBezTo>
                  <a:cubicBezTo>
                    <a:pt x="15945" y="2587"/>
                    <a:pt x="15682" y="1562"/>
                    <a:pt x="14731" y="1562"/>
                  </a:cubicBezTo>
                  <a:cubicBezTo>
                    <a:pt x="14663" y="1562"/>
                    <a:pt x="14592" y="1568"/>
                    <a:pt x="14517" y="1579"/>
                  </a:cubicBezTo>
                  <a:cubicBezTo>
                    <a:pt x="14207" y="1424"/>
                    <a:pt x="14595" y="1082"/>
                    <a:pt x="14269" y="850"/>
                  </a:cubicBezTo>
                  <a:cubicBezTo>
                    <a:pt x="13217" y="619"/>
                    <a:pt x="11524" y="1"/>
                    <a:pt x="9983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4" name="Google Shape;17144;p27"/>
            <p:cNvSpPr/>
            <p:nvPr/>
          </p:nvSpPr>
          <p:spPr>
            <a:xfrm>
              <a:off x="4676775" y="1262850"/>
              <a:ext cx="37250" cy="24350"/>
            </a:xfrm>
            <a:custGeom>
              <a:avLst/>
              <a:gdLst/>
              <a:ahLst/>
              <a:cxnLst/>
              <a:rect l="l" t="t" r="r" b="b"/>
              <a:pathLst>
                <a:path w="1490" h="974" extrusionOk="0">
                  <a:moveTo>
                    <a:pt x="422" y="0"/>
                  </a:moveTo>
                  <a:cubicBezTo>
                    <a:pt x="265" y="0"/>
                    <a:pt x="117" y="69"/>
                    <a:pt x="1" y="251"/>
                  </a:cubicBezTo>
                  <a:cubicBezTo>
                    <a:pt x="193" y="663"/>
                    <a:pt x="324" y="965"/>
                    <a:pt x="781" y="965"/>
                  </a:cubicBezTo>
                  <a:cubicBezTo>
                    <a:pt x="841" y="965"/>
                    <a:pt x="906" y="960"/>
                    <a:pt x="978" y="949"/>
                  </a:cubicBezTo>
                  <a:cubicBezTo>
                    <a:pt x="1002" y="966"/>
                    <a:pt x="1032" y="974"/>
                    <a:pt x="1064" y="974"/>
                  </a:cubicBezTo>
                  <a:cubicBezTo>
                    <a:pt x="1239" y="974"/>
                    <a:pt x="1489" y="743"/>
                    <a:pt x="1319" y="468"/>
                  </a:cubicBezTo>
                  <a:cubicBezTo>
                    <a:pt x="1110" y="291"/>
                    <a:pt x="746" y="0"/>
                    <a:pt x="422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5" name="Google Shape;17145;p27"/>
            <p:cNvSpPr/>
            <p:nvPr/>
          </p:nvSpPr>
          <p:spPr>
            <a:xfrm>
              <a:off x="4739600" y="1433900"/>
              <a:ext cx="120225" cy="116775"/>
            </a:xfrm>
            <a:custGeom>
              <a:avLst/>
              <a:gdLst/>
              <a:ahLst/>
              <a:cxnLst/>
              <a:rect l="l" t="t" r="r" b="b"/>
              <a:pathLst>
                <a:path w="4809" h="4671" extrusionOk="0">
                  <a:moveTo>
                    <a:pt x="1225" y="1"/>
                  </a:moveTo>
                  <a:cubicBezTo>
                    <a:pt x="0" y="2032"/>
                    <a:pt x="2420" y="3366"/>
                    <a:pt x="3738" y="4514"/>
                  </a:cubicBezTo>
                  <a:cubicBezTo>
                    <a:pt x="3811" y="4623"/>
                    <a:pt x="3961" y="4670"/>
                    <a:pt x="4119" y="4670"/>
                  </a:cubicBezTo>
                  <a:cubicBezTo>
                    <a:pt x="4367" y="4670"/>
                    <a:pt x="4634" y="4554"/>
                    <a:pt x="4653" y="4374"/>
                  </a:cubicBezTo>
                  <a:cubicBezTo>
                    <a:pt x="4808" y="3087"/>
                    <a:pt x="3149" y="2978"/>
                    <a:pt x="2435" y="2094"/>
                  </a:cubicBezTo>
                  <a:cubicBezTo>
                    <a:pt x="2327" y="1334"/>
                    <a:pt x="1939" y="249"/>
                    <a:pt x="1225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6" name="Google Shape;17146;p27"/>
            <p:cNvSpPr/>
            <p:nvPr/>
          </p:nvSpPr>
          <p:spPr>
            <a:xfrm>
              <a:off x="4200500" y="1612050"/>
              <a:ext cx="21175" cy="13800"/>
            </a:xfrm>
            <a:custGeom>
              <a:avLst/>
              <a:gdLst/>
              <a:ahLst/>
              <a:cxnLst/>
              <a:rect l="l" t="t" r="r" b="b"/>
              <a:pathLst>
                <a:path w="847" h="552" extrusionOk="0">
                  <a:moveTo>
                    <a:pt x="541" y="0"/>
                  </a:moveTo>
                  <a:cubicBezTo>
                    <a:pt x="1" y="0"/>
                    <a:pt x="846" y="407"/>
                    <a:pt x="130" y="536"/>
                  </a:cubicBezTo>
                  <a:cubicBezTo>
                    <a:pt x="156" y="547"/>
                    <a:pt x="184" y="551"/>
                    <a:pt x="214" y="551"/>
                  </a:cubicBezTo>
                  <a:cubicBezTo>
                    <a:pt x="456" y="551"/>
                    <a:pt x="800" y="243"/>
                    <a:pt x="704" y="9"/>
                  </a:cubicBezTo>
                  <a:cubicBezTo>
                    <a:pt x="639" y="3"/>
                    <a:pt x="585" y="0"/>
                    <a:pt x="541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7" name="Google Shape;17147;p27"/>
            <p:cNvSpPr/>
            <p:nvPr/>
          </p:nvSpPr>
          <p:spPr>
            <a:xfrm>
              <a:off x="4439375" y="1679950"/>
              <a:ext cx="22900" cy="20350"/>
            </a:xfrm>
            <a:custGeom>
              <a:avLst/>
              <a:gdLst/>
              <a:ahLst/>
              <a:cxnLst/>
              <a:rect l="l" t="t" r="r" b="b"/>
              <a:pathLst>
                <a:path w="916" h="814" extrusionOk="0">
                  <a:moveTo>
                    <a:pt x="201" y="1"/>
                  </a:moveTo>
                  <a:cubicBezTo>
                    <a:pt x="171" y="1"/>
                    <a:pt x="141" y="3"/>
                    <a:pt x="113" y="7"/>
                  </a:cubicBezTo>
                  <a:cubicBezTo>
                    <a:pt x="153" y="179"/>
                    <a:pt x="1" y="589"/>
                    <a:pt x="158" y="589"/>
                  </a:cubicBezTo>
                  <a:cubicBezTo>
                    <a:pt x="185" y="589"/>
                    <a:pt x="221" y="577"/>
                    <a:pt x="268" y="550"/>
                  </a:cubicBezTo>
                  <a:lnTo>
                    <a:pt x="439" y="317"/>
                  </a:lnTo>
                  <a:lnTo>
                    <a:pt x="439" y="317"/>
                  </a:lnTo>
                  <a:cubicBezTo>
                    <a:pt x="529" y="362"/>
                    <a:pt x="575" y="697"/>
                    <a:pt x="411" y="803"/>
                  </a:cubicBezTo>
                  <a:lnTo>
                    <a:pt x="411" y="803"/>
                  </a:lnTo>
                  <a:lnTo>
                    <a:pt x="718" y="628"/>
                  </a:lnTo>
                  <a:cubicBezTo>
                    <a:pt x="915" y="206"/>
                    <a:pt x="500" y="1"/>
                    <a:pt x="201" y="1"/>
                  </a:cubicBezTo>
                  <a:close/>
                  <a:moveTo>
                    <a:pt x="411" y="803"/>
                  </a:moveTo>
                  <a:lnTo>
                    <a:pt x="393" y="814"/>
                  </a:lnTo>
                  <a:cubicBezTo>
                    <a:pt x="399" y="810"/>
                    <a:pt x="405" y="807"/>
                    <a:pt x="411" y="803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8" name="Google Shape;17148;p27"/>
            <p:cNvSpPr/>
            <p:nvPr/>
          </p:nvSpPr>
          <p:spPr>
            <a:xfrm>
              <a:off x="4422800" y="1712675"/>
              <a:ext cx="32600" cy="41900"/>
            </a:xfrm>
            <a:custGeom>
              <a:avLst/>
              <a:gdLst/>
              <a:ahLst/>
              <a:cxnLst/>
              <a:rect l="l" t="t" r="r" b="b"/>
              <a:pathLst>
                <a:path w="1304" h="1676" extrusionOk="0">
                  <a:moveTo>
                    <a:pt x="1211" y="1"/>
                  </a:moveTo>
                  <a:lnTo>
                    <a:pt x="621" y="1288"/>
                  </a:lnTo>
                  <a:lnTo>
                    <a:pt x="420" y="823"/>
                  </a:lnTo>
                  <a:cubicBezTo>
                    <a:pt x="420" y="1257"/>
                    <a:pt x="1" y="1319"/>
                    <a:pt x="420" y="1676"/>
                  </a:cubicBezTo>
                  <a:cubicBezTo>
                    <a:pt x="854" y="1335"/>
                    <a:pt x="1304" y="606"/>
                    <a:pt x="1211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9" name="Google Shape;17149;p27"/>
            <p:cNvSpPr/>
            <p:nvPr/>
          </p:nvSpPr>
          <p:spPr>
            <a:xfrm>
              <a:off x="4377825" y="1732850"/>
              <a:ext cx="6225" cy="17075"/>
            </a:xfrm>
            <a:custGeom>
              <a:avLst/>
              <a:gdLst/>
              <a:ahLst/>
              <a:cxnLst/>
              <a:rect l="l" t="t" r="r" b="b"/>
              <a:pathLst>
                <a:path w="249" h="683" extrusionOk="0">
                  <a:moveTo>
                    <a:pt x="78" y="0"/>
                  </a:moveTo>
                  <a:lnTo>
                    <a:pt x="1" y="435"/>
                  </a:lnTo>
                  <a:lnTo>
                    <a:pt x="63" y="357"/>
                  </a:lnTo>
                  <a:lnTo>
                    <a:pt x="249" y="68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0" name="Google Shape;17150;p27"/>
            <p:cNvSpPr/>
            <p:nvPr/>
          </p:nvSpPr>
          <p:spPr>
            <a:xfrm>
              <a:off x="4367450" y="1760225"/>
              <a:ext cx="14175" cy="20000"/>
            </a:xfrm>
            <a:custGeom>
              <a:avLst/>
              <a:gdLst/>
              <a:ahLst/>
              <a:cxnLst/>
              <a:rect l="l" t="t" r="r" b="b"/>
              <a:pathLst>
                <a:path w="567" h="800" extrusionOk="0">
                  <a:moveTo>
                    <a:pt x="382" y="1"/>
                  </a:moveTo>
                  <a:cubicBezTo>
                    <a:pt x="0" y="1"/>
                    <a:pt x="107" y="800"/>
                    <a:pt x="346" y="800"/>
                  </a:cubicBezTo>
                  <a:cubicBezTo>
                    <a:pt x="373" y="800"/>
                    <a:pt x="401" y="789"/>
                    <a:pt x="431" y="767"/>
                  </a:cubicBezTo>
                  <a:cubicBezTo>
                    <a:pt x="566" y="497"/>
                    <a:pt x="431" y="50"/>
                    <a:pt x="496" y="21"/>
                  </a:cubicBezTo>
                  <a:lnTo>
                    <a:pt x="496" y="21"/>
                  </a:lnTo>
                  <a:cubicBezTo>
                    <a:pt x="510" y="26"/>
                    <a:pt x="525" y="31"/>
                    <a:pt x="540" y="38"/>
                  </a:cubicBezTo>
                  <a:cubicBezTo>
                    <a:pt x="524" y="25"/>
                    <a:pt x="512" y="20"/>
                    <a:pt x="503" y="20"/>
                  </a:cubicBezTo>
                  <a:cubicBezTo>
                    <a:pt x="501" y="20"/>
                    <a:pt x="498" y="20"/>
                    <a:pt x="496" y="21"/>
                  </a:cubicBezTo>
                  <a:lnTo>
                    <a:pt x="496" y="21"/>
                  </a:lnTo>
                  <a:cubicBezTo>
                    <a:pt x="454" y="7"/>
                    <a:pt x="416" y="1"/>
                    <a:pt x="382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1" name="Google Shape;17151;p27"/>
            <p:cNvSpPr/>
            <p:nvPr/>
          </p:nvSpPr>
          <p:spPr>
            <a:xfrm>
              <a:off x="4598825" y="1811950"/>
              <a:ext cx="22525" cy="23875"/>
            </a:xfrm>
            <a:custGeom>
              <a:avLst/>
              <a:gdLst/>
              <a:ahLst/>
              <a:cxnLst/>
              <a:rect l="l" t="t" r="r" b="b"/>
              <a:pathLst>
                <a:path w="901" h="955" extrusionOk="0">
                  <a:moveTo>
                    <a:pt x="436" y="0"/>
                  </a:moveTo>
                  <a:cubicBezTo>
                    <a:pt x="451" y="202"/>
                    <a:pt x="668" y="590"/>
                    <a:pt x="311" y="652"/>
                  </a:cubicBezTo>
                  <a:lnTo>
                    <a:pt x="79" y="481"/>
                  </a:lnTo>
                  <a:lnTo>
                    <a:pt x="79" y="481"/>
                  </a:lnTo>
                  <a:cubicBezTo>
                    <a:pt x="1" y="625"/>
                    <a:pt x="273" y="954"/>
                    <a:pt x="482" y="954"/>
                  </a:cubicBezTo>
                  <a:cubicBezTo>
                    <a:pt x="521" y="954"/>
                    <a:pt x="559" y="943"/>
                    <a:pt x="591" y="915"/>
                  </a:cubicBezTo>
                  <a:cubicBezTo>
                    <a:pt x="544" y="636"/>
                    <a:pt x="901" y="156"/>
                    <a:pt x="436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2" name="Google Shape;17152;p27"/>
            <p:cNvSpPr/>
            <p:nvPr/>
          </p:nvSpPr>
          <p:spPr>
            <a:xfrm>
              <a:off x="4625250" y="1866250"/>
              <a:ext cx="20150" cy="21850"/>
            </a:xfrm>
            <a:custGeom>
              <a:avLst/>
              <a:gdLst/>
              <a:ahLst/>
              <a:cxnLst/>
              <a:rect l="l" t="t" r="r" b="b"/>
              <a:pathLst>
                <a:path w="806" h="874" extrusionOk="0">
                  <a:moveTo>
                    <a:pt x="334" y="0"/>
                  </a:moveTo>
                  <a:cubicBezTo>
                    <a:pt x="241" y="0"/>
                    <a:pt x="139" y="66"/>
                    <a:pt x="30" y="232"/>
                  </a:cubicBezTo>
                  <a:cubicBezTo>
                    <a:pt x="1" y="451"/>
                    <a:pt x="136" y="874"/>
                    <a:pt x="486" y="874"/>
                  </a:cubicBezTo>
                  <a:cubicBezTo>
                    <a:pt x="509" y="874"/>
                    <a:pt x="532" y="872"/>
                    <a:pt x="557" y="868"/>
                  </a:cubicBezTo>
                  <a:lnTo>
                    <a:pt x="805" y="620"/>
                  </a:lnTo>
                  <a:cubicBezTo>
                    <a:pt x="709" y="340"/>
                    <a:pt x="544" y="0"/>
                    <a:pt x="334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FDF536C-C29D-430B-A931-74AAF44AA449}"/>
              </a:ext>
            </a:extLst>
          </p:cNvPr>
          <p:cNvSpPr txBox="1"/>
          <p:nvPr userDrawn="1"/>
        </p:nvSpPr>
        <p:spPr>
          <a:xfrm>
            <a:off x="11161375" y="57209"/>
            <a:ext cx="1282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5">
                    <a:lumMod val="75000"/>
                  </a:schemeClr>
                </a:solidFill>
                <a:latin typeface="UTM Karate" panose="02040603050506020204" pitchFamily="18" charset="0"/>
              </a:rPr>
              <a:t>KTUTS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9358A2-26DD-4AD2-BA4D-6C5FE13515DB}"/>
              </a:ext>
            </a:extLst>
          </p:cNvPr>
          <p:cNvSpPr txBox="1"/>
          <p:nvPr userDrawn="1"/>
        </p:nvSpPr>
        <p:spPr>
          <a:xfrm>
            <a:off x="30400" y="6414466"/>
            <a:ext cx="1282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5">
                    <a:lumMod val="75000"/>
                  </a:schemeClr>
                </a:solidFill>
                <a:latin typeface="UTM Karate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464685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124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B189665-1B77-32CF-97A2-AED610302D4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928038" y="150434"/>
            <a:ext cx="1615161" cy="161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175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B189665-1B77-32CF-97A2-AED610302D4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928038" y="150434"/>
            <a:ext cx="1615161" cy="161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818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D9E8D0-C42E-5EBB-08F5-9CBCABA8F76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7059150"/>
          </a:xfrm>
          <a:prstGeom prst="rect">
            <a:avLst/>
          </a:prstGeom>
        </p:spPr>
      </p:pic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70BE0D6-D3FD-3914-4919-69EAEEDD9F7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1928038" y="150434"/>
            <a:ext cx="1615161" cy="161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4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07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63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openxmlformats.org/officeDocument/2006/relationships/audio" Target="../media/audio1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30.xml"/><Relationship Id="rId4" Type="http://schemas.openxmlformats.org/officeDocument/2006/relationships/audio" Target="../media/media2.mp3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31.xml"/><Relationship Id="rId4" Type="http://schemas.openxmlformats.org/officeDocument/2006/relationships/audio" Target="../media/media2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id="{7C7386C7-C5C9-32DE-1244-70FBE4CF8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971" y="3619322"/>
            <a:ext cx="10445190" cy="1078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792" tIns="54396" rIns="108792" bIns="543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21"/>
              </a:spcBef>
              <a:defRPr/>
            </a:pPr>
            <a:r>
              <a:rPr lang="en-US" sz="2996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LỊCH SỬ VÀ ĐỊA LÍ - LỚP 5A6</a:t>
            </a:r>
            <a:endParaRPr lang="en-US" sz="299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21"/>
              </a:spcBef>
              <a:defRPr/>
            </a:pPr>
            <a:endParaRPr lang="en-US" sz="1798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7">
            <a:extLst>
              <a:ext uri="{FF2B5EF4-FFF2-40B4-BE49-F238E27FC236}">
                <a16:creationId xmlns:a16="http://schemas.microsoft.com/office/drawing/2014/main" id="{6DAB2774-D53C-EF9C-3E39-8C752BF19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945" y="1951752"/>
            <a:ext cx="8592457" cy="1493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792" tIns="54396" rIns="108792" bIns="543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94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4" name="Text Box 18">
            <a:extLst>
              <a:ext uri="{FF2B5EF4-FFF2-40B4-BE49-F238E27FC236}">
                <a16:creationId xmlns:a16="http://schemas.microsoft.com/office/drawing/2014/main" id="{0CFE875E-3B92-A37C-DFAA-A324D5B68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8004" y="4953269"/>
            <a:ext cx="4394970" cy="52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792" tIns="54396" rIns="108792" bIns="5439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696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Giáo</a:t>
            </a:r>
            <a:r>
              <a:rPr lang="en-US" altLang="en-US" sz="2696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696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viên</a:t>
            </a:r>
            <a:r>
              <a:rPr lang="en-US" altLang="en-US" sz="2696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en-US" altLang="en-US" sz="2696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Đào</a:t>
            </a:r>
            <a:r>
              <a:rPr lang="en-US" altLang="en-US" sz="2696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696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Thị</a:t>
            </a:r>
            <a:r>
              <a:rPr lang="en-US" altLang="en-US" sz="2696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696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Đảm</a:t>
            </a:r>
            <a:endParaRPr lang="en-US" altLang="en-US" sz="2696" b="1" i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E3E3E6-3890-3C19-9BE9-8D09AC4858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339" y="389652"/>
            <a:ext cx="1562100" cy="1562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0C9ED4-99BF-96C1-2365-5F65C41DF9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18" y="397334"/>
            <a:ext cx="1725318" cy="1249296"/>
          </a:xfrm>
          <a:prstGeom prst="rect">
            <a:avLst/>
          </a:prstGeom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E16F73B7-4494-BD7D-C473-C4FE44A9D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385" y="1021982"/>
            <a:ext cx="7518400" cy="302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lIns="108792" tIns="54396" rIns="108792" bIns="54396" numCol="1">
            <a:prstTxWarp prst="textArchUp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97" b="1" dirty="0">
                <a:solidFill>
                  <a:srgbClr val="FF0066"/>
                </a:solidFill>
                <a:latin typeface="Times New Roman" pitchFamily="18" charset="0"/>
              </a:rPr>
              <a:t>TRƯỜNG TIỂU HỌC LONG BIÊN</a:t>
            </a:r>
          </a:p>
        </p:txBody>
      </p:sp>
    </p:spTree>
    <p:extLst>
      <p:ext uri="{BB962C8B-B14F-4D97-AF65-F5344CB8AC3E}">
        <p14:creationId xmlns:p14="http://schemas.microsoft.com/office/powerpoint/2010/main" val="2547814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>
            <a:extLst>
              <a:ext uri="{FF2B5EF4-FFF2-40B4-BE49-F238E27FC236}">
                <a16:creationId xmlns:a16="http://schemas.microsoft.com/office/drawing/2014/main" id="{FB649921-9FA1-A571-A92C-A25C9F134F62}"/>
              </a:ext>
            </a:extLst>
          </p:cNvPr>
          <p:cNvSpPr txBox="1"/>
          <p:nvPr/>
        </p:nvSpPr>
        <p:spPr>
          <a:xfrm>
            <a:off x="1931831" y="1009372"/>
            <a:ext cx="9335609" cy="459700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Câu chuyện về về Phan Đình Phùng và cuộc khởi nghĩa Hương Khê:</a:t>
            </a:r>
          </a:p>
          <a:p>
            <a:pPr lvl="0" algn="just"/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+ Cuối thế kỉ XIX, Phan Đình Phùng đã đứng ra chiêu tập lực lượng chống Pháp dưới lời kêu gọi cứu nước của vua Hàm Nghi</a:t>
            </a:r>
          </a:p>
          <a:p>
            <a:pPr lvl="0" algn="just"/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+ Khởi nghĩa đã xây dựng căn cứ tại Hương Khê, các anh hùng, hào kiệt đã tự nguyện liên kết lực lượng dưới quyền chỉ huy của ông</a:t>
            </a:r>
          </a:p>
          <a:p>
            <a:pPr lvl="0" algn="just"/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+ Cuộc khởi nghĩa đã kéo dài hơn 10 năm, gây thiệt hại cho quân Pháp</a:t>
            </a:r>
          </a:p>
          <a:p>
            <a:pPr lvl="0" algn="just"/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+ Cuối năm 1895, Phan Đình Phùng hi sinh trong một trận chiến đấu, cuộc khởi nghĩa suy yếu dần rồi tan rã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91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6D508F-80A6-9CF4-93AD-415766B39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97" y="837986"/>
            <a:ext cx="11830428" cy="49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7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1D1CEA5-991D-7C66-2461-BCF7E69FDB82}"/>
              </a:ext>
            </a:extLst>
          </p:cNvPr>
          <p:cNvGrpSpPr/>
          <p:nvPr/>
        </p:nvGrpSpPr>
        <p:grpSpPr>
          <a:xfrm>
            <a:off x="203200" y="-4"/>
            <a:ext cx="11755120" cy="1077218"/>
            <a:chOff x="3317309" y="3453183"/>
            <a:chExt cx="5960444" cy="812419"/>
          </a:xfrm>
          <a:solidFill>
            <a:srgbClr val="C5F6C5"/>
          </a:solidFill>
        </p:grpSpPr>
        <p:sp>
          <p:nvSpPr>
            <p:cNvPr id="7" name="Rounded Rectangle 19">
              <a:extLst>
                <a:ext uri="{FF2B5EF4-FFF2-40B4-BE49-F238E27FC236}">
                  <a16:creationId xmlns:a16="http://schemas.microsoft.com/office/drawing/2014/main" id="{7292C98A-B032-E9F1-775F-B920CB377E43}"/>
                </a:ext>
              </a:extLst>
            </p:cNvPr>
            <p:cNvSpPr/>
            <p:nvPr/>
          </p:nvSpPr>
          <p:spPr>
            <a:xfrm>
              <a:off x="3357823" y="3496366"/>
              <a:ext cx="5919930" cy="769039"/>
            </a:xfrm>
            <a:prstGeom prst="roundRect">
              <a:avLst/>
            </a:prstGeom>
            <a:grpFill/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>
                <a:ln>
                  <a:noFill/>
                </a:ln>
                <a:solidFill>
                  <a:srgbClr val="5A3015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3AD6373-3A50-2BA8-0F09-A6FD0A6F4D64}"/>
                </a:ext>
              </a:extLst>
            </p:cNvPr>
            <p:cNvSpPr txBox="1"/>
            <p:nvPr/>
          </p:nvSpPr>
          <p:spPr>
            <a:xfrm>
              <a:off x="3317309" y="3453183"/>
              <a:ext cx="5840048" cy="812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1. </a:t>
              </a: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Vẽ sơ đồ tư duy những nét chính về lịch sử Việt Nam dưới Triều Nguyễn.</a:t>
              </a:r>
              <a:endPara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1026" name="Picture 2" descr="Lịch Sử và Địa Lí lớp 5 Kết nối tri thức Bài 13: Triều Nguyễn">
            <a:extLst>
              <a:ext uri="{FF2B5EF4-FFF2-40B4-BE49-F238E27FC236}">
                <a16:creationId xmlns:a16="http://schemas.microsoft.com/office/drawing/2014/main" id="{76405F06-76AF-DC5E-F5AB-722B8F2CA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1171098"/>
            <a:ext cx="4747578" cy="546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6474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41F8204E-3125-28D6-BF10-D39E2D082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8" y="329949"/>
            <a:ext cx="9930925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03201" y="177800"/>
            <a:ext cx="11734799" cy="6451600"/>
            <a:chOff x="0" y="0"/>
            <a:chExt cx="4327447" cy="23467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27447" cy="2346702"/>
            </a:xfrm>
            <a:custGeom>
              <a:avLst/>
              <a:gdLst/>
              <a:ahLst/>
              <a:cxnLst/>
              <a:rect l="l" t="t" r="r" b="b"/>
              <a:pathLst>
                <a:path w="4327447" h="2346702">
                  <a:moveTo>
                    <a:pt x="4202987" y="59690"/>
                  </a:moveTo>
                  <a:cubicBezTo>
                    <a:pt x="4238547" y="59690"/>
                    <a:pt x="4267757" y="88900"/>
                    <a:pt x="4267757" y="124460"/>
                  </a:cubicBezTo>
                  <a:lnTo>
                    <a:pt x="4267757" y="2222241"/>
                  </a:lnTo>
                  <a:cubicBezTo>
                    <a:pt x="4267757" y="2257802"/>
                    <a:pt x="4238547" y="2287012"/>
                    <a:pt x="4202987" y="2287012"/>
                  </a:cubicBezTo>
                  <a:lnTo>
                    <a:pt x="124460" y="2287012"/>
                  </a:lnTo>
                  <a:cubicBezTo>
                    <a:pt x="88900" y="2287012"/>
                    <a:pt x="59690" y="2257802"/>
                    <a:pt x="59690" y="222224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202987" y="59690"/>
                  </a:lnTo>
                  <a:moveTo>
                    <a:pt x="420298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222241"/>
                  </a:lnTo>
                  <a:cubicBezTo>
                    <a:pt x="0" y="2290822"/>
                    <a:pt x="55880" y="2346702"/>
                    <a:pt x="124460" y="2346702"/>
                  </a:cubicBezTo>
                  <a:lnTo>
                    <a:pt x="4202987" y="2346702"/>
                  </a:lnTo>
                  <a:cubicBezTo>
                    <a:pt x="4271567" y="2346702"/>
                    <a:pt x="4327447" y="2290822"/>
                    <a:pt x="4327447" y="2222241"/>
                  </a:cubicBezTo>
                  <a:lnTo>
                    <a:pt x="4327447" y="124460"/>
                  </a:lnTo>
                  <a:cubicBezTo>
                    <a:pt x="4327447" y="55880"/>
                    <a:pt x="4271567" y="0"/>
                    <a:pt x="4202987" y="0"/>
                  </a:cubicBezTo>
                  <a:close/>
                </a:path>
              </a:pathLst>
            </a:custGeom>
            <a:solidFill>
              <a:srgbClr val="897F21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2">
            <a:extLst>
              <a:ext uri="{FF2B5EF4-FFF2-40B4-BE49-F238E27FC236}">
                <a16:creationId xmlns:a16="http://schemas.microsoft.com/office/drawing/2014/main" id="{59540734-A9BC-67E9-1025-1AB539396345}"/>
              </a:ext>
            </a:extLst>
          </p:cNvPr>
          <p:cNvSpPr txBox="1"/>
          <p:nvPr/>
        </p:nvSpPr>
        <p:spPr>
          <a:xfrm>
            <a:off x="849630" y="908814"/>
            <a:ext cx="10191750" cy="146423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Sưu tầm tự liệu, tranh ảnh và giới thiệu về một di sản văn hoá của Triều Nguyễn.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115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7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747AB0-CF7B-8DF8-8675-96874DE07F52}"/>
              </a:ext>
            </a:extLst>
          </p:cNvPr>
          <p:cNvSpPr txBox="1"/>
          <p:nvPr/>
        </p:nvSpPr>
        <p:spPr>
          <a:xfrm>
            <a:off x="640080" y="701040"/>
            <a:ext cx="10769600" cy="5557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C74137-C864-714F-5478-4A1787A363F2}"/>
              </a:ext>
            </a:extLst>
          </p:cNvPr>
          <p:cNvSpPr txBox="1"/>
          <p:nvPr/>
        </p:nvSpPr>
        <p:spPr>
          <a:xfrm>
            <a:off x="579120" y="418171"/>
            <a:ext cx="10962640" cy="3147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vi-VN" sz="28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Quần thể di tích Cố đô Huế .</a:t>
            </a:r>
          </a:p>
          <a:p>
            <a:pPr lvl="0" algn="just">
              <a:lnSpc>
                <a:spcPct val="120000"/>
              </a:lnSpc>
            </a:pPr>
            <a:r>
              <a:rPr lang="vi-VN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Là những di tích lịch sử-văn hóa do triều Nguyễn xây dựng trong khoảng thời gian từ đầu thế kỷ 19 đến nửa đầu thế kỷ 20 trên địa bàn kinh đô Huế xưa.</a:t>
            </a:r>
          </a:p>
          <a:p>
            <a:pPr lvl="0" algn="just">
              <a:lnSpc>
                <a:spcPct val="120000"/>
              </a:lnSpc>
            </a:pPr>
            <a:r>
              <a:rPr lang="vi-VN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Cố đô Huế có những thành quách, cung điện vàng son, những đền đài miếu vũ lộng lẫy, những lăng tẩm uy nghiêm,..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617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9C272E-B9EA-0986-F559-48440C5F6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8951"/>
            <a:ext cx="12101609" cy="409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59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555030" y="1688970"/>
            <a:ext cx="5540970" cy="2443025"/>
          </a:xfrm>
          <a:custGeom>
            <a:avLst/>
            <a:gdLst>
              <a:gd name="connsiteX0" fmla="*/ 289560 w 2606040"/>
              <a:gd name="connsiteY0" fmla="*/ 0 h 2148840"/>
              <a:gd name="connsiteX1" fmla="*/ 320040 w 2606040"/>
              <a:gd name="connsiteY1" fmla="*/ 76200 h 2148840"/>
              <a:gd name="connsiteX2" fmla="*/ 335280 w 2606040"/>
              <a:gd name="connsiteY2" fmla="*/ 121920 h 2148840"/>
              <a:gd name="connsiteX3" fmla="*/ 320040 w 2606040"/>
              <a:gd name="connsiteY3" fmla="*/ 457200 h 2148840"/>
              <a:gd name="connsiteX4" fmla="*/ 274320 w 2606040"/>
              <a:gd name="connsiteY4" fmla="*/ 624840 h 2148840"/>
              <a:gd name="connsiteX5" fmla="*/ 228600 w 2606040"/>
              <a:gd name="connsiteY5" fmla="*/ 762000 h 2148840"/>
              <a:gd name="connsiteX6" fmla="*/ 213360 w 2606040"/>
              <a:gd name="connsiteY6" fmla="*/ 807720 h 2148840"/>
              <a:gd name="connsiteX7" fmla="*/ 182880 w 2606040"/>
              <a:gd name="connsiteY7" fmla="*/ 853440 h 2148840"/>
              <a:gd name="connsiteX8" fmla="*/ 167640 w 2606040"/>
              <a:gd name="connsiteY8" fmla="*/ 899160 h 2148840"/>
              <a:gd name="connsiteX9" fmla="*/ 121920 w 2606040"/>
              <a:gd name="connsiteY9" fmla="*/ 960120 h 2148840"/>
              <a:gd name="connsiteX10" fmla="*/ 76200 w 2606040"/>
              <a:gd name="connsiteY10" fmla="*/ 1097280 h 2148840"/>
              <a:gd name="connsiteX11" fmla="*/ 60960 w 2606040"/>
              <a:gd name="connsiteY11" fmla="*/ 1143000 h 2148840"/>
              <a:gd name="connsiteX12" fmla="*/ 30480 w 2606040"/>
              <a:gd name="connsiteY12" fmla="*/ 1188720 h 2148840"/>
              <a:gd name="connsiteX13" fmla="*/ 0 w 2606040"/>
              <a:gd name="connsiteY13" fmla="*/ 1310640 h 2148840"/>
              <a:gd name="connsiteX14" fmla="*/ 15240 w 2606040"/>
              <a:gd name="connsiteY14" fmla="*/ 1630680 h 2148840"/>
              <a:gd name="connsiteX15" fmla="*/ 45720 w 2606040"/>
              <a:gd name="connsiteY15" fmla="*/ 1676400 h 2148840"/>
              <a:gd name="connsiteX16" fmla="*/ 91440 w 2606040"/>
              <a:gd name="connsiteY16" fmla="*/ 1767840 h 2148840"/>
              <a:gd name="connsiteX17" fmla="*/ 182880 w 2606040"/>
              <a:gd name="connsiteY17" fmla="*/ 1828800 h 2148840"/>
              <a:gd name="connsiteX18" fmla="*/ 289560 w 2606040"/>
              <a:gd name="connsiteY18" fmla="*/ 1965960 h 2148840"/>
              <a:gd name="connsiteX19" fmla="*/ 335280 w 2606040"/>
              <a:gd name="connsiteY19" fmla="*/ 1981200 h 2148840"/>
              <a:gd name="connsiteX20" fmla="*/ 381000 w 2606040"/>
              <a:gd name="connsiteY20" fmla="*/ 2011680 h 2148840"/>
              <a:gd name="connsiteX21" fmla="*/ 548640 w 2606040"/>
              <a:gd name="connsiteY21" fmla="*/ 2057400 h 2148840"/>
              <a:gd name="connsiteX22" fmla="*/ 777240 w 2606040"/>
              <a:gd name="connsiteY22" fmla="*/ 2103120 h 2148840"/>
              <a:gd name="connsiteX23" fmla="*/ 960120 w 2606040"/>
              <a:gd name="connsiteY23" fmla="*/ 2133600 h 2148840"/>
              <a:gd name="connsiteX24" fmla="*/ 1051560 w 2606040"/>
              <a:gd name="connsiteY24" fmla="*/ 2148840 h 2148840"/>
              <a:gd name="connsiteX25" fmla="*/ 1478280 w 2606040"/>
              <a:gd name="connsiteY25" fmla="*/ 2133600 h 2148840"/>
              <a:gd name="connsiteX26" fmla="*/ 1584960 w 2606040"/>
              <a:gd name="connsiteY26" fmla="*/ 2118360 h 2148840"/>
              <a:gd name="connsiteX27" fmla="*/ 1630680 w 2606040"/>
              <a:gd name="connsiteY27" fmla="*/ 2103120 h 2148840"/>
              <a:gd name="connsiteX28" fmla="*/ 1981200 w 2606040"/>
              <a:gd name="connsiteY28" fmla="*/ 2087880 h 2148840"/>
              <a:gd name="connsiteX29" fmla="*/ 2072640 w 2606040"/>
              <a:gd name="connsiteY29" fmla="*/ 2057400 h 2148840"/>
              <a:gd name="connsiteX30" fmla="*/ 2118360 w 2606040"/>
              <a:gd name="connsiteY30" fmla="*/ 2042160 h 2148840"/>
              <a:gd name="connsiteX31" fmla="*/ 2209800 w 2606040"/>
              <a:gd name="connsiteY31" fmla="*/ 1981200 h 2148840"/>
              <a:gd name="connsiteX32" fmla="*/ 2240280 w 2606040"/>
              <a:gd name="connsiteY32" fmla="*/ 1935480 h 2148840"/>
              <a:gd name="connsiteX33" fmla="*/ 2286000 w 2606040"/>
              <a:gd name="connsiteY33" fmla="*/ 1920240 h 2148840"/>
              <a:gd name="connsiteX34" fmla="*/ 2346960 w 2606040"/>
              <a:gd name="connsiteY34" fmla="*/ 1859280 h 2148840"/>
              <a:gd name="connsiteX35" fmla="*/ 2377440 w 2606040"/>
              <a:gd name="connsiteY35" fmla="*/ 1813560 h 2148840"/>
              <a:gd name="connsiteX36" fmla="*/ 2392680 w 2606040"/>
              <a:gd name="connsiteY36" fmla="*/ 1767840 h 2148840"/>
              <a:gd name="connsiteX37" fmla="*/ 2453640 w 2606040"/>
              <a:gd name="connsiteY37" fmla="*/ 1676400 h 2148840"/>
              <a:gd name="connsiteX38" fmla="*/ 2484120 w 2606040"/>
              <a:gd name="connsiteY38" fmla="*/ 1630680 h 2148840"/>
              <a:gd name="connsiteX39" fmla="*/ 2514600 w 2606040"/>
              <a:gd name="connsiteY39" fmla="*/ 1584960 h 2148840"/>
              <a:gd name="connsiteX40" fmla="*/ 2529840 w 2606040"/>
              <a:gd name="connsiteY40" fmla="*/ 1539240 h 2148840"/>
              <a:gd name="connsiteX41" fmla="*/ 2560320 w 2606040"/>
              <a:gd name="connsiteY41" fmla="*/ 1417320 h 2148840"/>
              <a:gd name="connsiteX42" fmla="*/ 2575560 w 2606040"/>
              <a:gd name="connsiteY42" fmla="*/ 1371600 h 2148840"/>
              <a:gd name="connsiteX43" fmla="*/ 2590800 w 2606040"/>
              <a:gd name="connsiteY43" fmla="*/ 1264920 h 2148840"/>
              <a:gd name="connsiteX44" fmla="*/ 2606040 w 2606040"/>
              <a:gd name="connsiteY44" fmla="*/ 1219200 h 2148840"/>
              <a:gd name="connsiteX45" fmla="*/ 2590800 w 2606040"/>
              <a:gd name="connsiteY45" fmla="*/ 822960 h 2148840"/>
              <a:gd name="connsiteX46" fmla="*/ 2545080 w 2606040"/>
              <a:gd name="connsiteY46" fmla="*/ 685800 h 2148840"/>
              <a:gd name="connsiteX47" fmla="*/ 2499360 w 2606040"/>
              <a:gd name="connsiteY47" fmla="*/ 655320 h 2148840"/>
              <a:gd name="connsiteX48" fmla="*/ 2484120 w 2606040"/>
              <a:gd name="connsiteY48" fmla="*/ 609600 h 2148840"/>
              <a:gd name="connsiteX49" fmla="*/ 2301240 w 2606040"/>
              <a:gd name="connsiteY49" fmla="*/ 457200 h 2148840"/>
              <a:gd name="connsiteX50" fmla="*/ 2087880 w 2606040"/>
              <a:gd name="connsiteY50" fmla="*/ 411480 h 2148840"/>
              <a:gd name="connsiteX51" fmla="*/ 2026920 w 2606040"/>
              <a:gd name="connsiteY51" fmla="*/ 396240 h 2148840"/>
              <a:gd name="connsiteX52" fmla="*/ 1950720 w 2606040"/>
              <a:gd name="connsiteY52" fmla="*/ 381000 h 2148840"/>
              <a:gd name="connsiteX53" fmla="*/ 1905000 w 2606040"/>
              <a:gd name="connsiteY53" fmla="*/ 365760 h 2148840"/>
              <a:gd name="connsiteX54" fmla="*/ 1706880 w 2606040"/>
              <a:gd name="connsiteY54" fmla="*/ 335280 h 2148840"/>
              <a:gd name="connsiteX55" fmla="*/ 1615440 w 2606040"/>
              <a:gd name="connsiteY55" fmla="*/ 320040 h 2148840"/>
              <a:gd name="connsiteX56" fmla="*/ 1493520 w 2606040"/>
              <a:gd name="connsiteY56" fmla="*/ 304800 h 2148840"/>
              <a:gd name="connsiteX57" fmla="*/ 1249680 w 2606040"/>
              <a:gd name="connsiteY57" fmla="*/ 274320 h 2148840"/>
              <a:gd name="connsiteX58" fmla="*/ 1203960 w 2606040"/>
              <a:gd name="connsiteY58" fmla="*/ 259080 h 2148840"/>
              <a:gd name="connsiteX59" fmla="*/ 1066800 w 2606040"/>
              <a:gd name="connsiteY59" fmla="*/ 228600 h 2148840"/>
              <a:gd name="connsiteX60" fmla="*/ 960120 w 2606040"/>
              <a:gd name="connsiteY60" fmla="*/ 213360 h 2148840"/>
              <a:gd name="connsiteX61" fmla="*/ 838200 w 2606040"/>
              <a:gd name="connsiteY61" fmla="*/ 182880 h 2148840"/>
              <a:gd name="connsiteX62" fmla="*/ 792480 w 2606040"/>
              <a:gd name="connsiteY62" fmla="*/ 152400 h 2148840"/>
              <a:gd name="connsiteX63" fmla="*/ 701040 w 2606040"/>
              <a:gd name="connsiteY63" fmla="*/ 121920 h 2148840"/>
              <a:gd name="connsiteX64" fmla="*/ 655320 w 2606040"/>
              <a:gd name="connsiteY64" fmla="*/ 106680 h 2148840"/>
              <a:gd name="connsiteX65" fmla="*/ 594360 w 2606040"/>
              <a:gd name="connsiteY65" fmla="*/ 76200 h 2148840"/>
              <a:gd name="connsiteX66" fmla="*/ 335280 w 2606040"/>
              <a:gd name="connsiteY66" fmla="*/ 45720 h 214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606040" h="2148840">
                <a:moveTo>
                  <a:pt x="289560" y="0"/>
                </a:moveTo>
                <a:cubicBezTo>
                  <a:pt x="299720" y="25400"/>
                  <a:pt x="310434" y="50585"/>
                  <a:pt x="320040" y="76200"/>
                </a:cubicBezTo>
                <a:cubicBezTo>
                  <a:pt x="325681" y="91242"/>
                  <a:pt x="335280" y="105856"/>
                  <a:pt x="335280" y="121920"/>
                </a:cubicBezTo>
                <a:cubicBezTo>
                  <a:pt x="335280" y="233795"/>
                  <a:pt x="328304" y="345630"/>
                  <a:pt x="320040" y="457200"/>
                </a:cubicBezTo>
                <a:cubicBezTo>
                  <a:pt x="315937" y="512591"/>
                  <a:pt x="291362" y="573713"/>
                  <a:pt x="274320" y="624840"/>
                </a:cubicBezTo>
                <a:lnTo>
                  <a:pt x="228600" y="762000"/>
                </a:lnTo>
                <a:cubicBezTo>
                  <a:pt x="223520" y="777240"/>
                  <a:pt x="222271" y="794354"/>
                  <a:pt x="213360" y="807720"/>
                </a:cubicBezTo>
                <a:cubicBezTo>
                  <a:pt x="203200" y="822960"/>
                  <a:pt x="191071" y="837057"/>
                  <a:pt x="182880" y="853440"/>
                </a:cubicBezTo>
                <a:cubicBezTo>
                  <a:pt x="175696" y="867808"/>
                  <a:pt x="175610" y="885212"/>
                  <a:pt x="167640" y="899160"/>
                </a:cubicBezTo>
                <a:cubicBezTo>
                  <a:pt x="155038" y="921213"/>
                  <a:pt x="137160" y="939800"/>
                  <a:pt x="121920" y="960120"/>
                </a:cubicBezTo>
                <a:lnTo>
                  <a:pt x="76200" y="1097280"/>
                </a:lnTo>
                <a:cubicBezTo>
                  <a:pt x="71120" y="1112520"/>
                  <a:pt x="69871" y="1129634"/>
                  <a:pt x="60960" y="1143000"/>
                </a:cubicBezTo>
                <a:cubicBezTo>
                  <a:pt x="50800" y="1158240"/>
                  <a:pt x="38671" y="1172337"/>
                  <a:pt x="30480" y="1188720"/>
                </a:cubicBezTo>
                <a:cubicBezTo>
                  <a:pt x="14859" y="1219962"/>
                  <a:pt x="5797" y="1281657"/>
                  <a:pt x="0" y="1310640"/>
                </a:cubicBezTo>
                <a:cubicBezTo>
                  <a:pt x="5080" y="1417320"/>
                  <a:pt x="1993" y="1524704"/>
                  <a:pt x="15240" y="1630680"/>
                </a:cubicBezTo>
                <a:cubicBezTo>
                  <a:pt x="17512" y="1648855"/>
                  <a:pt x="37529" y="1660017"/>
                  <a:pt x="45720" y="1676400"/>
                </a:cubicBezTo>
                <a:cubicBezTo>
                  <a:pt x="66254" y="1717468"/>
                  <a:pt x="52617" y="1733870"/>
                  <a:pt x="91440" y="1767840"/>
                </a:cubicBezTo>
                <a:cubicBezTo>
                  <a:pt x="119009" y="1791963"/>
                  <a:pt x="182880" y="1828800"/>
                  <a:pt x="182880" y="1828800"/>
                </a:cubicBezTo>
                <a:cubicBezTo>
                  <a:pt x="202173" y="1886680"/>
                  <a:pt x="212461" y="1940260"/>
                  <a:pt x="289560" y="1965960"/>
                </a:cubicBezTo>
                <a:cubicBezTo>
                  <a:pt x="304800" y="1971040"/>
                  <a:pt x="320912" y="1974016"/>
                  <a:pt x="335280" y="1981200"/>
                </a:cubicBezTo>
                <a:cubicBezTo>
                  <a:pt x="351663" y="1989391"/>
                  <a:pt x="364262" y="2004241"/>
                  <a:pt x="381000" y="2011680"/>
                </a:cubicBezTo>
                <a:cubicBezTo>
                  <a:pt x="478526" y="2055025"/>
                  <a:pt x="455841" y="2032091"/>
                  <a:pt x="548640" y="2057400"/>
                </a:cubicBezTo>
                <a:cubicBezTo>
                  <a:pt x="734376" y="2108055"/>
                  <a:pt x="535620" y="2076273"/>
                  <a:pt x="777240" y="2103120"/>
                </a:cubicBezTo>
                <a:cubicBezTo>
                  <a:pt x="872542" y="2134887"/>
                  <a:pt x="789980" y="2110915"/>
                  <a:pt x="960120" y="2133600"/>
                </a:cubicBezTo>
                <a:cubicBezTo>
                  <a:pt x="990749" y="2137684"/>
                  <a:pt x="1021080" y="2143760"/>
                  <a:pt x="1051560" y="2148840"/>
                </a:cubicBezTo>
                <a:cubicBezTo>
                  <a:pt x="1193800" y="2143760"/>
                  <a:pt x="1336181" y="2141720"/>
                  <a:pt x="1478280" y="2133600"/>
                </a:cubicBezTo>
                <a:cubicBezTo>
                  <a:pt x="1514143" y="2131551"/>
                  <a:pt x="1549737" y="2125405"/>
                  <a:pt x="1584960" y="2118360"/>
                </a:cubicBezTo>
                <a:cubicBezTo>
                  <a:pt x="1600712" y="2115210"/>
                  <a:pt x="1614663" y="2104352"/>
                  <a:pt x="1630680" y="2103120"/>
                </a:cubicBezTo>
                <a:cubicBezTo>
                  <a:pt x="1747286" y="2094150"/>
                  <a:pt x="1864360" y="2092960"/>
                  <a:pt x="1981200" y="2087880"/>
                </a:cubicBezTo>
                <a:lnTo>
                  <a:pt x="2072640" y="2057400"/>
                </a:lnTo>
                <a:cubicBezTo>
                  <a:pt x="2087880" y="2052320"/>
                  <a:pt x="2104994" y="2051071"/>
                  <a:pt x="2118360" y="2042160"/>
                </a:cubicBezTo>
                <a:lnTo>
                  <a:pt x="2209800" y="1981200"/>
                </a:lnTo>
                <a:cubicBezTo>
                  <a:pt x="2219960" y="1965960"/>
                  <a:pt x="2225977" y="1946922"/>
                  <a:pt x="2240280" y="1935480"/>
                </a:cubicBezTo>
                <a:cubicBezTo>
                  <a:pt x="2252824" y="1925445"/>
                  <a:pt x="2274641" y="1931599"/>
                  <a:pt x="2286000" y="1920240"/>
                </a:cubicBezTo>
                <a:cubicBezTo>
                  <a:pt x="2367280" y="1838960"/>
                  <a:pt x="2225040" y="1899920"/>
                  <a:pt x="2346960" y="1859280"/>
                </a:cubicBezTo>
                <a:cubicBezTo>
                  <a:pt x="2357120" y="1844040"/>
                  <a:pt x="2369249" y="1829943"/>
                  <a:pt x="2377440" y="1813560"/>
                </a:cubicBezTo>
                <a:cubicBezTo>
                  <a:pt x="2384624" y="1799192"/>
                  <a:pt x="2384878" y="1781883"/>
                  <a:pt x="2392680" y="1767840"/>
                </a:cubicBezTo>
                <a:cubicBezTo>
                  <a:pt x="2410470" y="1735818"/>
                  <a:pt x="2433320" y="1706880"/>
                  <a:pt x="2453640" y="1676400"/>
                </a:cubicBezTo>
                <a:lnTo>
                  <a:pt x="2484120" y="1630680"/>
                </a:lnTo>
                <a:cubicBezTo>
                  <a:pt x="2494280" y="1615440"/>
                  <a:pt x="2508808" y="1602336"/>
                  <a:pt x="2514600" y="1584960"/>
                </a:cubicBezTo>
                <a:cubicBezTo>
                  <a:pt x="2519680" y="1569720"/>
                  <a:pt x="2525613" y="1554738"/>
                  <a:pt x="2529840" y="1539240"/>
                </a:cubicBezTo>
                <a:cubicBezTo>
                  <a:pt x="2540862" y="1498825"/>
                  <a:pt x="2547073" y="1457061"/>
                  <a:pt x="2560320" y="1417320"/>
                </a:cubicBezTo>
                <a:lnTo>
                  <a:pt x="2575560" y="1371600"/>
                </a:lnTo>
                <a:cubicBezTo>
                  <a:pt x="2580640" y="1336040"/>
                  <a:pt x="2583755" y="1300143"/>
                  <a:pt x="2590800" y="1264920"/>
                </a:cubicBezTo>
                <a:cubicBezTo>
                  <a:pt x="2593950" y="1249168"/>
                  <a:pt x="2606040" y="1235264"/>
                  <a:pt x="2606040" y="1219200"/>
                </a:cubicBezTo>
                <a:cubicBezTo>
                  <a:pt x="2606040" y="1087022"/>
                  <a:pt x="2599310" y="954863"/>
                  <a:pt x="2590800" y="822960"/>
                </a:cubicBezTo>
                <a:cubicBezTo>
                  <a:pt x="2588249" y="783425"/>
                  <a:pt x="2572107" y="718233"/>
                  <a:pt x="2545080" y="685800"/>
                </a:cubicBezTo>
                <a:cubicBezTo>
                  <a:pt x="2533354" y="671729"/>
                  <a:pt x="2514600" y="665480"/>
                  <a:pt x="2499360" y="655320"/>
                </a:cubicBezTo>
                <a:cubicBezTo>
                  <a:pt x="2494280" y="640080"/>
                  <a:pt x="2493983" y="622280"/>
                  <a:pt x="2484120" y="609600"/>
                </a:cubicBezTo>
                <a:cubicBezTo>
                  <a:pt x="2459412" y="577832"/>
                  <a:pt x="2349821" y="469345"/>
                  <a:pt x="2301240" y="457200"/>
                </a:cubicBezTo>
                <a:cubicBezTo>
                  <a:pt x="2029356" y="389229"/>
                  <a:pt x="2309148" y="455734"/>
                  <a:pt x="2087880" y="411480"/>
                </a:cubicBezTo>
                <a:cubicBezTo>
                  <a:pt x="2067341" y="407372"/>
                  <a:pt x="2047367" y="400784"/>
                  <a:pt x="2026920" y="396240"/>
                </a:cubicBezTo>
                <a:cubicBezTo>
                  <a:pt x="2001634" y="390621"/>
                  <a:pt x="1975850" y="387282"/>
                  <a:pt x="1950720" y="381000"/>
                </a:cubicBezTo>
                <a:cubicBezTo>
                  <a:pt x="1935135" y="377104"/>
                  <a:pt x="1920682" y="369245"/>
                  <a:pt x="1905000" y="365760"/>
                </a:cubicBezTo>
                <a:cubicBezTo>
                  <a:pt x="1862234" y="356256"/>
                  <a:pt x="1746379" y="341357"/>
                  <a:pt x="1706880" y="335280"/>
                </a:cubicBezTo>
                <a:cubicBezTo>
                  <a:pt x="1676339" y="330581"/>
                  <a:pt x="1646030" y="324410"/>
                  <a:pt x="1615440" y="320040"/>
                </a:cubicBezTo>
                <a:cubicBezTo>
                  <a:pt x="1574895" y="314248"/>
                  <a:pt x="1534117" y="310213"/>
                  <a:pt x="1493520" y="304800"/>
                </a:cubicBezTo>
                <a:cubicBezTo>
                  <a:pt x="1276064" y="275806"/>
                  <a:pt x="1506085" y="302809"/>
                  <a:pt x="1249680" y="274320"/>
                </a:cubicBezTo>
                <a:cubicBezTo>
                  <a:pt x="1234440" y="269240"/>
                  <a:pt x="1219406" y="263493"/>
                  <a:pt x="1203960" y="259080"/>
                </a:cubicBezTo>
                <a:cubicBezTo>
                  <a:pt x="1165600" y="248120"/>
                  <a:pt x="1104512" y="234885"/>
                  <a:pt x="1066800" y="228600"/>
                </a:cubicBezTo>
                <a:cubicBezTo>
                  <a:pt x="1031368" y="222695"/>
                  <a:pt x="995343" y="220405"/>
                  <a:pt x="960120" y="213360"/>
                </a:cubicBezTo>
                <a:cubicBezTo>
                  <a:pt x="919043" y="205145"/>
                  <a:pt x="838200" y="182880"/>
                  <a:pt x="838200" y="182880"/>
                </a:cubicBezTo>
                <a:cubicBezTo>
                  <a:pt x="822960" y="172720"/>
                  <a:pt x="809218" y="159839"/>
                  <a:pt x="792480" y="152400"/>
                </a:cubicBezTo>
                <a:cubicBezTo>
                  <a:pt x="763120" y="139351"/>
                  <a:pt x="731520" y="132080"/>
                  <a:pt x="701040" y="121920"/>
                </a:cubicBezTo>
                <a:cubicBezTo>
                  <a:pt x="685800" y="116840"/>
                  <a:pt x="669688" y="113864"/>
                  <a:pt x="655320" y="106680"/>
                </a:cubicBezTo>
                <a:cubicBezTo>
                  <a:pt x="635000" y="96520"/>
                  <a:pt x="616400" y="81710"/>
                  <a:pt x="594360" y="76200"/>
                </a:cubicBezTo>
                <a:cubicBezTo>
                  <a:pt x="455737" y="41544"/>
                  <a:pt x="444794" y="45720"/>
                  <a:pt x="335280" y="45720"/>
                </a:cubicBez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Nguyễn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Trường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Tộ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quê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ở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9" name="V.A – Tiếng Chim Kêu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049000" y="-2133600"/>
            <a:ext cx="609600" cy="609600"/>
          </a:xfrm>
          <a:prstGeom prst="rect">
            <a:avLst/>
          </a:prstGeom>
        </p:spPr>
      </p:pic>
      <p:pic>
        <p:nvPicPr>
          <p:cNvPr id="7" name="Tiếng yeah của trẻ con mp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690648" y="4131995"/>
            <a:ext cx="609600" cy="609600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6553200" y="5029200"/>
            <a:ext cx="3657600" cy="1371600"/>
          </a:xfrm>
          <a:prstGeom prst="wedgeEllipseCallout">
            <a:avLst>
              <a:gd name="adj1" fmla="val -47609"/>
              <a:gd name="adj2" fmla="val -11666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Nghệ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An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4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V.A – Tiếng Chim Kêu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049000" y="-2133600"/>
            <a:ext cx="609600" cy="609600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666357" y="1947767"/>
            <a:ext cx="4720192" cy="2148840"/>
          </a:xfrm>
          <a:custGeom>
            <a:avLst/>
            <a:gdLst>
              <a:gd name="connsiteX0" fmla="*/ 289560 w 2606040"/>
              <a:gd name="connsiteY0" fmla="*/ 0 h 2148840"/>
              <a:gd name="connsiteX1" fmla="*/ 320040 w 2606040"/>
              <a:gd name="connsiteY1" fmla="*/ 76200 h 2148840"/>
              <a:gd name="connsiteX2" fmla="*/ 335280 w 2606040"/>
              <a:gd name="connsiteY2" fmla="*/ 121920 h 2148840"/>
              <a:gd name="connsiteX3" fmla="*/ 320040 w 2606040"/>
              <a:gd name="connsiteY3" fmla="*/ 457200 h 2148840"/>
              <a:gd name="connsiteX4" fmla="*/ 274320 w 2606040"/>
              <a:gd name="connsiteY4" fmla="*/ 624840 h 2148840"/>
              <a:gd name="connsiteX5" fmla="*/ 228600 w 2606040"/>
              <a:gd name="connsiteY5" fmla="*/ 762000 h 2148840"/>
              <a:gd name="connsiteX6" fmla="*/ 213360 w 2606040"/>
              <a:gd name="connsiteY6" fmla="*/ 807720 h 2148840"/>
              <a:gd name="connsiteX7" fmla="*/ 182880 w 2606040"/>
              <a:gd name="connsiteY7" fmla="*/ 853440 h 2148840"/>
              <a:gd name="connsiteX8" fmla="*/ 167640 w 2606040"/>
              <a:gd name="connsiteY8" fmla="*/ 899160 h 2148840"/>
              <a:gd name="connsiteX9" fmla="*/ 121920 w 2606040"/>
              <a:gd name="connsiteY9" fmla="*/ 960120 h 2148840"/>
              <a:gd name="connsiteX10" fmla="*/ 76200 w 2606040"/>
              <a:gd name="connsiteY10" fmla="*/ 1097280 h 2148840"/>
              <a:gd name="connsiteX11" fmla="*/ 60960 w 2606040"/>
              <a:gd name="connsiteY11" fmla="*/ 1143000 h 2148840"/>
              <a:gd name="connsiteX12" fmla="*/ 30480 w 2606040"/>
              <a:gd name="connsiteY12" fmla="*/ 1188720 h 2148840"/>
              <a:gd name="connsiteX13" fmla="*/ 0 w 2606040"/>
              <a:gd name="connsiteY13" fmla="*/ 1310640 h 2148840"/>
              <a:gd name="connsiteX14" fmla="*/ 15240 w 2606040"/>
              <a:gd name="connsiteY14" fmla="*/ 1630680 h 2148840"/>
              <a:gd name="connsiteX15" fmla="*/ 45720 w 2606040"/>
              <a:gd name="connsiteY15" fmla="*/ 1676400 h 2148840"/>
              <a:gd name="connsiteX16" fmla="*/ 91440 w 2606040"/>
              <a:gd name="connsiteY16" fmla="*/ 1767840 h 2148840"/>
              <a:gd name="connsiteX17" fmla="*/ 182880 w 2606040"/>
              <a:gd name="connsiteY17" fmla="*/ 1828800 h 2148840"/>
              <a:gd name="connsiteX18" fmla="*/ 289560 w 2606040"/>
              <a:gd name="connsiteY18" fmla="*/ 1965960 h 2148840"/>
              <a:gd name="connsiteX19" fmla="*/ 335280 w 2606040"/>
              <a:gd name="connsiteY19" fmla="*/ 1981200 h 2148840"/>
              <a:gd name="connsiteX20" fmla="*/ 381000 w 2606040"/>
              <a:gd name="connsiteY20" fmla="*/ 2011680 h 2148840"/>
              <a:gd name="connsiteX21" fmla="*/ 548640 w 2606040"/>
              <a:gd name="connsiteY21" fmla="*/ 2057400 h 2148840"/>
              <a:gd name="connsiteX22" fmla="*/ 777240 w 2606040"/>
              <a:gd name="connsiteY22" fmla="*/ 2103120 h 2148840"/>
              <a:gd name="connsiteX23" fmla="*/ 960120 w 2606040"/>
              <a:gd name="connsiteY23" fmla="*/ 2133600 h 2148840"/>
              <a:gd name="connsiteX24" fmla="*/ 1051560 w 2606040"/>
              <a:gd name="connsiteY24" fmla="*/ 2148840 h 2148840"/>
              <a:gd name="connsiteX25" fmla="*/ 1478280 w 2606040"/>
              <a:gd name="connsiteY25" fmla="*/ 2133600 h 2148840"/>
              <a:gd name="connsiteX26" fmla="*/ 1584960 w 2606040"/>
              <a:gd name="connsiteY26" fmla="*/ 2118360 h 2148840"/>
              <a:gd name="connsiteX27" fmla="*/ 1630680 w 2606040"/>
              <a:gd name="connsiteY27" fmla="*/ 2103120 h 2148840"/>
              <a:gd name="connsiteX28" fmla="*/ 1981200 w 2606040"/>
              <a:gd name="connsiteY28" fmla="*/ 2087880 h 2148840"/>
              <a:gd name="connsiteX29" fmla="*/ 2072640 w 2606040"/>
              <a:gd name="connsiteY29" fmla="*/ 2057400 h 2148840"/>
              <a:gd name="connsiteX30" fmla="*/ 2118360 w 2606040"/>
              <a:gd name="connsiteY30" fmla="*/ 2042160 h 2148840"/>
              <a:gd name="connsiteX31" fmla="*/ 2209800 w 2606040"/>
              <a:gd name="connsiteY31" fmla="*/ 1981200 h 2148840"/>
              <a:gd name="connsiteX32" fmla="*/ 2240280 w 2606040"/>
              <a:gd name="connsiteY32" fmla="*/ 1935480 h 2148840"/>
              <a:gd name="connsiteX33" fmla="*/ 2286000 w 2606040"/>
              <a:gd name="connsiteY33" fmla="*/ 1920240 h 2148840"/>
              <a:gd name="connsiteX34" fmla="*/ 2346960 w 2606040"/>
              <a:gd name="connsiteY34" fmla="*/ 1859280 h 2148840"/>
              <a:gd name="connsiteX35" fmla="*/ 2377440 w 2606040"/>
              <a:gd name="connsiteY35" fmla="*/ 1813560 h 2148840"/>
              <a:gd name="connsiteX36" fmla="*/ 2392680 w 2606040"/>
              <a:gd name="connsiteY36" fmla="*/ 1767840 h 2148840"/>
              <a:gd name="connsiteX37" fmla="*/ 2453640 w 2606040"/>
              <a:gd name="connsiteY37" fmla="*/ 1676400 h 2148840"/>
              <a:gd name="connsiteX38" fmla="*/ 2484120 w 2606040"/>
              <a:gd name="connsiteY38" fmla="*/ 1630680 h 2148840"/>
              <a:gd name="connsiteX39" fmla="*/ 2514600 w 2606040"/>
              <a:gd name="connsiteY39" fmla="*/ 1584960 h 2148840"/>
              <a:gd name="connsiteX40" fmla="*/ 2529840 w 2606040"/>
              <a:gd name="connsiteY40" fmla="*/ 1539240 h 2148840"/>
              <a:gd name="connsiteX41" fmla="*/ 2560320 w 2606040"/>
              <a:gd name="connsiteY41" fmla="*/ 1417320 h 2148840"/>
              <a:gd name="connsiteX42" fmla="*/ 2575560 w 2606040"/>
              <a:gd name="connsiteY42" fmla="*/ 1371600 h 2148840"/>
              <a:gd name="connsiteX43" fmla="*/ 2590800 w 2606040"/>
              <a:gd name="connsiteY43" fmla="*/ 1264920 h 2148840"/>
              <a:gd name="connsiteX44" fmla="*/ 2606040 w 2606040"/>
              <a:gd name="connsiteY44" fmla="*/ 1219200 h 2148840"/>
              <a:gd name="connsiteX45" fmla="*/ 2590800 w 2606040"/>
              <a:gd name="connsiteY45" fmla="*/ 822960 h 2148840"/>
              <a:gd name="connsiteX46" fmla="*/ 2545080 w 2606040"/>
              <a:gd name="connsiteY46" fmla="*/ 685800 h 2148840"/>
              <a:gd name="connsiteX47" fmla="*/ 2499360 w 2606040"/>
              <a:gd name="connsiteY47" fmla="*/ 655320 h 2148840"/>
              <a:gd name="connsiteX48" fmla="*/ 2484120 w 2606040"/>
              <a:gd name="connsiteY48" fmla="*/ 609600 h 2148840"/>
              <a:gd name="connsiteX49" fmla="*/ 2301240 w 2606040"/>
              <a:gd name="connsiteY49" fmla="*/ 457200 h 2148840"/>
              <a:gd name="connsiteX50" fmla="*/ 2087880 w 2606040"/>
              <a:gd name="connsiteY50" fmla="*/ 411480 h 2148840"/>
              <a:gd name="connsiteX51" fmla="*/ 2026920 w 2606040"/>
              <a:gd name="connsiteY51" fmla="*/ 396240 h 2148840"/>
              <a:gd name="connsiteX52" fmla="*/ 1950720 w 2606040"/>
              <a:gd name="connsiteY52" fmla="*/ 381000 h 2148840"/>
              <a:gd name="connsiteX53" fmla="*/ 1905000 w 2606040"/>
              <a:gd name="connsiteY53" fmla="*/ 365760 h 2148840"/>
              <a:gd name="connsiteX54" fmla="*/ 1706880 w 2606040"/>
              <a:gd name="connsiteY54" fmla="*/ 335280 h 2148840"/>
              <a:gd name="connsiteX55" fmla="*/ 1615440 w 2606040"/>
              <a:gd name="connsiteY55" fmla="*/ 320040 h 2148840"/>
              <a:gd name="connsiteX56" fmla="*/ 1493520 w 2606040"/>
              <a:gd name="connsiteY56" fmla="*/ 304800 h 2148840"/>
              <a:gd name="connsiteX57" fmla="*/ 1249680 w 2606040"/>
              <a:gd name="connsiteY57" fmla="*/ 274320 h 2148840"/>
              <a:gd name="connsiteX58" fmla="*/ 1203960 w 2606040"/>
              <a:gd name="connsiteY58" fmla="*/ 259080 h 2148840"/>
              <a:gd name="connsiteX59" fmla="*/ 1066800 w 2606040"/>
              <a:gd name="connsiteY59" fmla="*/ 228600 h 2148840"/>
              <a:gd name="connsiteX60" fmla="*/ 960120 w 2606040"/>
              <a:gd name="connsiteY60" fmla="*/ 213360 h 2148840"/>
              <a:gd name="connsiteX61" fmla="*/ 838200 w 2606040"/>
              <a:gd name="connsiteY61" fmla="*/ 182880 h 2148840"/>
              <a:gd name="connsiteX62" fmla="*/ 792480 w 2606040"/>
              <a:gd name="connsiteY62" fmla="*/ 152400 h 2148840"/>
              <a:gd name="connsiteX63" fmla="*/ 701040 w 2606040"/>
              <a:gd name="connsiteY63" fmla="*/ 121920 h 2148840"/>
              <a:gd name="connsiteX64" fmla="*/ 655320 w 2606040"/>
              <a:gd name="connsiteY64" fmla="*/ 106680 h 2148840"/>
              <a:gd name="connsiteX65" fmla="*/ 594360 w 2606040"/>
              <a:gd name="connsiteY65" fmla="*/ 76200 h 2148840"/>
              <a:gd name="connsiteX66" fmla="*/ 335280 w 2606040"/>
              <a:gd name="connsiteY66" fmla="*/ 45720 h 214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606040" h="2148840">
                <a:moveTo>
                  <a:pt x="289560" y="0"/>
                </a:moveTo>
                <a:cubicBezTo>
                  <a:pt x="299720" y="25400"/>
                  <a:pt x="310434" y="50585"/>
                  <a:pt x="320040" y="76200"/>
                </a:cubicBezTo>
                <a:cubicBezTo>
                  <a:pt x="325681" y="91242"/>
                  <a:pt x="335280" y="105856"/>
                  <a:pt x="335280" y="121920"/>
                </a:cubicBezTo>
                <a:cubicBezTo>
                  <a:pt x="335280" y="233795"/>
                  <a:pt x="328304" y="345630"/>
                  <a:pt x="320040" y="457200"/>
                </a:cubicBezTo>
                <a:cubicBezTo>
                  <a:pt x="315937" y="512591"/>
                  <a:pt x="291362" y="573713"/>
                  <a:pt x="274320" y="624840"/>
                </a:cubicBezTo>
                <a:lnTo>
                  <a:pt x="228600" y="762000"/>
                </a:lnTo>
                <a:cubicBezTo>
                  <a:pt x="223520" y="777240"/>
                  <a:pt x="222271" y="794354"/>
                  <a:pt x="213360" y="807720"/>
                </a:cubicBezTo>
                <a:cubicBezTo>
                  <a:pt x="203200" y="822960"/>
                  <a:pt x="191071" y="837057"/>
                  <a:pt x="182880" y="853440"/>
                </a:cubicBezTo>
                <a:cubicBezTo>
                  <a:pt x="175696" y="867808"/>
                  <a:pt x="175610" y="885212"/>
                  <a:pt x="167640" y="899160"/>
                </a:cubicBezTo>
                <a:cubicBezTo>
                  <a:pt x="155038" y="921213"/>
                  <a:pt x="137160" y="939800"/>
                  <a:pt x="121920" y="960120"/>
                </a:cubicBezTo>
                <a:lnTo>
                  <a:pt x="76200" y="1097280"/>
                </a:lnTo>
                <a:cubicBezTo>
                  <a:pt x="71120" y="1112520"/>
                  <a:pt x="69871" y="1129634"/>
                  <a:pt x="60960" y="1143000"/>
                </a:cubicBezTo>
                <a:cubicBezTo>
                  <a:pt x="50800" y="1158240"/>
                  <a:pt x="38671" y="1172337"/>
                  <a:pt x="30480" y="1188720"/>
                </a:cubicBezTo>
                <a:cubicBezTo>
                  <a:pt x="14859" y="1219962"/>
                  <a:pt x="5797" y="1281657"/>
                  <a:pt x="0" y="1310640"/>
                </a:cubicBezTo>
                <a:cubicBezTo>
                  <a:pt x="5080" y="1417320"/>
                  <a:pt x="1993" y="1524704"/>
                  <a:pt x="15240" y="1630680"/>
                </a:cubicBezTo>
                <a:cubicBezTo>
                  <a:pt x="17512" y="1648855"/>
                  <a:pt x="37529" y="1660017"/>
                  <a:pt x="45720" y="1676400"/>
                </a:cubicBezTo>
                <a:cubicBezTo>
                  <a:pt x="66254" y="1717468"/>
                  <a:pt x="52617" y="1733870"/>
                  <a:pt x="91440" y="1767840"/>
                </a:cubicBezTo>
                <a:cubicBezTo>
                  <a:pt x="119009" y="1791963"/>
                  <a:pt x="182880" y="1828800"/>
                  <a:pt x="182880" y="1828800"/>
                </a:cubicBezTo>
                <a:cubicBezTo>
                  <a:pt x="202173" y="1886680"/>
                  <a:pt x="212461" y="1940260"/>
                  <a:pt x="289560" y="1965960"/>
                </a:cubicBezTo>
                <a:cubicBezTo>
                  <a:pt x="304800" y="1971040"/>
                  <a:pt x="320912" y="1974016"/>
                  <a:pt x="335280" y="1981200"/>
                </a:cubicBezTo>
                <a:cubicBezTo>
                  <a:pt x="351663" y="1989391"/>
                  <a:pt x="364262" y="2004241"/>
                  <a:pt x="381000" y="2011680"/>
                </a:cubicBezTo>
                <a:cubicBezTo>
                  <a:pt x="478526" y="2055025"/>
                  <a:pt x="455841" y="2032091"/>
                  <a:pt x="548640" y="2057400"/>
                </a:cubicBezTo>
                <a:cubicBezTo>
                  <a:pt x="734376" y="2108055"/>
                  <a:pt x="535620" y="2076273"/>
                  <a:pt x="777240" y="2103120"/>
                </a:cubicBezTo>
                <a:cubicBezTo>
                  <a:pt x="872542" y="2134887"/>
                  <a:pt x="789980" y="2110915"/>
                  <a:pt x="960120" y="2133600"/>
                </a:cubicBezTo>
                <a:cubicBezTo>
                  <a:pt x="990749" y="2137684"/>
                  <a:pt x="1021080" y="2143760"/>
                  <a:pt x="1051560" y="2148840"/>
                </a:cubicBezTo>
                <a:cubicBezTo>
                  <a:pt x="1193800" y="2143760"/>
                  <a:pt x="1336181" y="2141720"/>
                  <a:pt x="1478280" y="2133600"/>
                </a:cubicBezTo>
                <a:cubicBezTo>
                  <a:pt x="1514143" y="2131551"/>
                  <a:pt x="1549737" y="2125405"/>
                  <a:pt x="1584960" y="2118360"/>
                </a:cubicBezTo>
                <a:cubicBezTo>
                  <a:pt x="1600712" y="2115210"/>
                  <a:pt x="1614663" y="2104352"/>
                  <a:pt x="1630680" y="2103120"/>
                </a:cubicBezTo>
                <a:cubicBezTo>
                  <a:pt x="1747286" y="2094150"/>
                  <a:pt x="1864360" y="2092960"/>
                  <a:pt x="1981200" y="2087880"/>
                </a:cubicBezTo>
                <a:lnTo>
                  <a:pt x="2072640" y="2057400"/>
                </a:lnTo>
                <a:cubicBezTo>
                  <a:pt x="2087880" y="2052320"/>
                  <a:pt x="2104994" y="2051071"/>
                  <a:pt x="2118360" y="2042160"/>
                </a:cubicBezTo>
                <a:lnTo>
                  <a:pt x="2209800" y="1981200"/>
                </a:lnTo>
                <a:cubicBezTo>
                  <a:pt x="2219960" y="1965960"/>
                  <a:pt x="2225977" y="1946922"/>
                  <a:pt x="2240280" y="1935480"/>
                </a:cubicBezTo>
                <a:cubicBezTo>
                  <a:pt x="2252824" y="1925445"/>
                  <a:pt x="2274641" y="1931599"/>
                  <a:pt x="2286000" y="1920240"/>
                </a:cubicBezTo>
                <a:cubicBezTo>
                  <a:pt x="2367280" y="1838960"/>
                  <a:pt x="2225040" y="1899920"/>
                  <a:pt x="2346960" y="1859280"/>
                </a:cubicBezTo>
                <a:cubicBezTo>
                  <a:pt x="2357120" y="1844040"/>
                  <a:pt x="2369249" y="1829943"/>
                  <a:pt x="2377440" y="1813560"/>
                </a:cubicBezTo>
                <a:cubicBezTo>
                  <a:pt x="2384624" y="1799192"/>
                  <a:pt x="2384878" y="1781883"/>
                  <a:pt x="2392680" y="1767840"/>
                </a:cubicBezTo>
                <a:cubicBezTo>
                  <a:pt x="2410470" y="1735818"/>
                  <a:pt x="2433320" y="1706880"/>
                  <a:pt x="2453640" y="1676400"/>
                </a:cubicBezTo>
                <a:lnTo>
                  <a:pt x="2484120" y="1630680"/>
                </a:lnTo>
                <a:cubicBezTo>
                  <a:pt x="2494280" y="1615440"/>
                  <a:pt x="2508808" y="1602336"/>
                  <a:pt x="2514600" y="1584960"/>
                </a:cubicBezTo>
                <a:cubicBezTo>
                  <a:pt x="2519680" y="1569720"/>
                  <a:pt x="2525613" y="1554738"/>
                  <a:pt x="2529840" y="1539240"/>
                </a:cubicBezTo>
                <a:cubicBezTo>
                  <a:pt x="2540862" y="1498825"/>
                  <a:pt x="2547073" y="1457061"/>
                  <a:pt x="2560320" y="1417320"/>
                </a:cubicBezTo>
                <a:lnTo>
                  <a:pt x="2575560" y="1371600"/>
                </a:lnTo>
                <a:cubicBezTo>
                  <a:pt x="2580640" y="1336040"/>
                  <a:pt x="2583755" y="1300143"/>
                  <a:pt x="2590800" y="1264920"/>
                </a:cubicBezTo>
                <a:cubicBezTo>
                  <a:pt x="2593950" y="1249168"/>
                  <a:pt x="2606040" y="1235264"/>
                  <a:pt x="2606040" y="1219200"/>
                </a:cubicBezTo>
                <a:cubicBezTo>
                  <a:pt x="2606040" y="1087022"/>
                  <a:pt x="2599310" y="954863"/>
                  <a:pt x="2590800" y="822960"/>
                </a:cubicBezTo>
                <a:cubicBezTo>
                  <a:pt x="2588249" y="783425"/>
                  <a:pt x="2572107" y="718233"/>
                  <a:pt x="2545080" y="685800"/>
                </a:cubicBezTo>
                <a:cubicBezTo>
                  <a:pt x="2533354" y="671729"/>
                  <a:pt x="2514600" y="665480"/>
                  <a:pt x="2499360" y="655320"/>
                </a:cubicBezTo>
                <a:cubicBezTo>
                  <a:pt x="2494280" y="640080"/>
                  <a:pt x="2493983" y="622280"/>
                  <a:pt x="2484120" y="609600"/>
                </a:cubicBezTo>
                <a:cubicBezTo>
                  <a:pt x="2459412" y="577832"/>
                  <a:pt x="2349821" y="469345"/>
                  <a:pt x="2301240" y="457200"/>
                </a:cubicBezTo>
                <a:cubicBezTo>
                  <a:pt x="2029356" y="389229"/>
                  <a:pt x="2309148" y="455734"/>
                  <a:pt x="2087880" y="411480"/>
                </a:cubicBezTo>
                <a:cubicBezTo>
                  <a:pt x="2067341" y="407372"/>
                  <a:pt x="2047367" y="400784"/>
                  <a:pt x="2026920" y="396240"/>
                </a:cubicBezTo>
                <a:cubicBezTo>
                  <a:pt x="2001634" y="390621"/>
                  <a:pt x="1975850" y="387282"/>
                  <a:pt x="1950720" y="381000"/>
                </a:cubicBezTo>
                <a:cubicBezTo>
                  <a:pt x="1935135" y="377104"/>
                  <a:pt x="1920682" y="369245"/>
                  <a:pt x="1905000" y="365760"/>
                </a:cubicBezTo>
                <a:cubicBezTo>
                  <a:pt x="1862234" y="356256"/>
                  <a:pt x="1746379" y="341357"/>
                  <a:pt x="1706880" y="335280"/>
                </a:cubicBezTo>
                <a:cubicBezTo>
                  <a:pt x="1676339" y="330581"/>
                  <a:pt x="1646030" y="324410"/>
                  <a:pt x="1615440" y="320040"/>
                </a:cubicBezTo>
                <a:cubicBezTo>
                  <a:pt x="1574895" y="314248"/>
                  <a:pt x="1534117" y="310213"/>
                  <a:pt x="1493520" y="304800"/>
                </a:cubicBezTo>
                <a:cubicBezTo>
                  <a:pt x="1276064" y="275806"/>
                  <a:pt x="1506085" y="302809"/>
                  <a:pt x="1249680" y="274320"/>
                </a:cubicBezTo>
                <a:cubicBezTo>
                  <a:pt x="1234440" y="269240"/>
                  <a:pt x="1219406" y="263493"/>
                  <a:pt x="1203960" y="259080"/>
                </a:cubicBezTo>
                <a:cubicBezTo>
                  <a:pt x="1165600" y="248120"/>
                  <a:pt x="1104512" y="234885"/>
                  <a:pt x="1066800" y="228600"/>
                </a:cubicBezTo>
                <a:cubicBezTo>
                  <a:pt x="1031368" y="222695"/>
                  <a:pt x="995343" y="220405"/>
                  <a:pt x="960120" y="213360"/>
                </a:cubicBezTo>
                <a:cubicBezTo>
                  <a:pt x="919043" y="205145"/>
                  <a:pt x="838200" y="182880"/>
                  <a:pt x="838200" y="182880"/>
                </a:cubicBezTo>
                <a:cubicBezTo>
                  <a:pt x="822960" y="172720"/>
                  <a:pt x="809218" y="159839"/>
                  <a:pt x="792480" y="152400"/>
                </a:cubicBezTo>
                <a:cubicBezTo>
                  <a:pt x="763120" y="139351"/>
                  <a:pt x="731520" y="132080"/>
                  <a:pt x="701040" y="121920"/>
                </a:cubicBezTo>
                <a:cubicBezTo>
                  <a:pt x="685800" y="116840"/>
                  <a:pt x="669688" y="113864"/>
                  <a:pt x="655320" y="106680"/>
                </a:cubicBezTo>
                <a:cubicBezTo>
                  <a:pt x="635000" y="96520"/>
                  <a:pt x="616400" y="81710"/>
                  <a:pt x="594360" y="76200"/>
                </a:cubicBezTo>
                <a:cubicBezTo>
                  <a:pt x="455737" y="41544"/>
                  <a:pt x="444794" y="45720"/>
                  <a:pt x="335280" y="45720"/>
                </a:cubicBez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Ai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ban bố dụ Cần vương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3" name="Tiếng yeah của trẻ con mp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2690648" y="4131995"/>
            <a:ext cx="609600" cy="609600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6553200" y="5029200"/>
            <a:ext cx="3657600" cy="1371600"/>
          </a:xfrm>
          <a:prstGeom prst="wedgeEllipseCallout">
            <a:avLst>
              <a:gd name="adj1" fmla="val 18016"/>
              <a:gd name="adj2" fmla="val -11979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Tôn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Thất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Thuyết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4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CA85580-08EF-F000-9F63-22014D71F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987" y="-166200"/>
            <a:ext cx="9624387" cy="19427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017A863-DC75-AD1E-642C-4344EC6AB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969" y="1112288"/>
            <a:ext cx="10412871" cy="21378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C02166-7607-2C88-FD0C-B8A1DB91F4C4}"/>
              </a:ext>
            </a:extLst>
          </p:cNvPr>
          <p:cNvSpPr txBox="1"/>
          <p:nvPr/>
        </p:nvSpPr>
        <p:spPr>
          <a:xfrm>
            <a:off x="4754880" y="3027680"/>
            <a:ext cx="2428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(</a:t>
            </a:r>
            <a:r>
              <a:rPr lang="en-US" sz="4800" b="1" dirty="0" err="1">
                <a:solidFill>
                  <a:srgbClr val="002060"/>
                </a:solidFill>
              </a:rPr>
              <a:t>Tiết</a:t>
            </a:r>
            <a:r>
              <a:rPr lang="en-US" sz="4800" b="1" dirty="0">
                <a:solidFill>
                  <a:srgbClr val="002060"/>
                </a:solidFill>
              </a:rPr>
              <a:t> 3)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7684E5A-7CA5-FAAD-FEA8-0F37B814C336}"/>
              </a:ext>
            </a:extLst>
          </p:cNvPr>
          <p:cNvSpPr txBox="1"/>
          <p:nvPr/>
        </p:nvSpPr>
        <p:spPr>
          <a:xfrm>
            <a:off x="1818618" y="2159311"/>
            <a:ext cx="83180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Hoạt động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2: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Phong trào Cần Vương chống Pháp.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041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1D1CEA5-991D-7C66-2461-BCF7E69FDB82}"/>
              </a:ext>
            </a:extLst>
          </p:cNvPr>
          <p:cNvGrpSpPr/>
          <p:nvPr/>
        </p:nvGrpSpPr>
        <p:grpSpPr>
          <a:xfrm>
            <a:off x="309647" y="2163653"/>
            <a:ext cx="11493582" cy="1019700"/>
            <a:chOff x="3277941" y="5084968"/>
            <a:chExt cx="5919930" cy="769039"/>
          </a:xfrm>
          <a:solidFill>
            <a:srgbClr val="C5F6C5"/>
          </a:solidFill>
        </p:grpSpPr>
        <p:sp>
          <p:nvSpPr>
            <p:cNvPr id="7" name="Rounded Rectangle 19">
              <a:extLst>
                <a:ext uri="{FF2B5EF4-FFF2-40B4-BE49-F238E27FC236}">
                  <a16:creationId xmlns:a16="http://schemas.microsoft.com/office/drawing/2014/main" id="{7292C98A-B032-E9F1-775F-B920CB377E43}"/>
                </a:ext>
              </a:extLst>
            </p:cNvPr>
            <p:cNvSpPr/>
            <p:nvPr/>
          </p:nvSpPr>
          <p:spPr>
            <a:xfrm>
              <a:off x="3277941" y="5084968"/>
              <a:ext cx="5919930" cy="769039"/>
            </a:xfrm>
            <a:prstGeom prst="roundRect">
              <a:avLst/>
            </a:prstGeom>
            <a:grpFill/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2667" kern="0">
                <a:solidFill>
                  <a:srgbClr val="5A3015"/>
                </a:solidFill>
                <a:latin typeface="Arial"/>
                <a:sym typeface="Arial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3AD6373-3A50-2BA8-0F09-A6FD0A6F4D64}"/>
                </a:ext>
              </a:extLst>
            </p:cNvPr>
            <p:cNvSpPr txBox="1"/>
            <p:nvPr/>
          </p:nvSpPr>
          <p:spPr>
            <a:xfrm>
              <a:off x="3357823" y="5084968"/>
              <a:ext cx="5840048" cy="530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  <a:defRPr/>
              </a:pPr>
              <a:r>
                <a:rPr lang="vi-VN" sz="3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Đọc thông tin, em hãy:</a:t>
              </a:r>
            </a:p>
            <a:p>
              <a:pPr algn="just" defTabSz="1219170">
                <a:buClr>
                  <a:srgbClr val="000000"/>
                </a:buClr>
                <a:defRPr/>
              </a:pPr>
              <a:r>
                <a:rPr lang="vi-VN" sz="30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- Cho biết những nét chính về phong trào Cần vương cuối thế kỉ XIX.</a:t>
              </a:r>
              <a:endParaRPr lang="en-US" sz="30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52434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>
            <a:extLst>
              <a:ext uri="{FF2B5EF4-FFF2-40B4-BE49-F238E27FC236}">
                <a16:creationId xmlns:a16="http://schemas.microsoft.com/office/drawing/2014/main" id="{FB649921-9FA1-A571-A92C-A25C9F134F62}"/>
              </a:ext>
            </a:extLst>
          </p:cNvPr>
          <p:cNvSpPr txBox="1"/>
          <p:nvPr/>
        </p:nvSpPr>
        <p:spPr>
          <a:xfrm>
            <a:off x="1493949" y="1293852"/>
            <a:ext cx="9824291" cy="33711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Những số nét chính về phong trào Cần vương cuối thế kỉ XIX:</a:t>
            </a:r>
          </a:p>
          <a:p>
            <a:pPr lvl="0" algn="just"/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+ Năm 1884, Triều đình Nhà Nguyễn kí hiệp ước công nhận quyền đô hộ của thực dân Pháp trên toàn bộ đất nước Việt Nam</a:t>
            </a:r>
          </a:p>
          <a:p>
            <a:pPr lvl="0" algn="just"/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+ Một bộ phận quan lại thuộc phái chủ chiến, đứng đầu là vua Hàm Nghi mong muốn khôi phục độc lập dân tộc</a:t>
            </a:r>
          </a:p>
          <a:p>
            <a:pPr lvl="0" algn="just"/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+ Năm 1885, Tôn Thất Thuyết ban bố dụ Cần vương, kêu gọi nhân dân đồng lòng giúp vua cứu nước, phong trào bùng nổ và phát triển mạnh mẽ.</a:t>
            </a:r>
          </a:p>
        </p:txBody>
      </p:sp>
    </p:spTree>
    <p:extLst>
      <p:ext uri="{BB962C8B-B14F-4D97-AF65-F5344CB8AC3E}">
        <p14:creationId xmlns:p14="http://schemas.microsoft.com/office/powerpoint/2010/main" val="22095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1D1CEA5-991D-7C66-2461-BCF7E69FDB82}"/>
              </a:ext>
            </a:extLst>
          </p:cNvPr>
          <p:cNvGrpSpPr/>
          <p:nvPr/>
        </p:nvGrpSpPr>
        <p:grpSpPr>
          <a:xfrm>
            <a:off x="315553" y="2398500"/>
            <a:ext cx="11755120" cy="1076957"/>
            <a:chOff x="3317309" y="3453183"/>
            <a:chExt cx="5960444" cy="812222"/>
          </a:xfrm>
          <a:solidFill>
            <a:srgbClr val="C5F6C5"/>
          </a:solidFill>
        </p:grpSpPr>
        <p:sp>
          <p:nvSpPr>
            <p:cNvPr id="7" name="Rounded Rectangle 19">
              <a:extLst>
                <a:ext uri="{FF2B5EF4-FFF2-40B4-BE49-F238E27FC236}">
                  <a16:creationId xmlns:a16="http://schemas.microsoft.com/office/drawing/2014/main" id="{7292C98A-B032-E9F1-775F-B920CB377E43}"/>
                </a:ext>
              </a:extLst>
            </p:cNvPr>
            <p:cNvSpPr/>
            <p:nvPr/>
          </p:nvSpPr>
          <p:spPr>
            <a:xfrm>
              <a:off x="3357823" y="3496366"/>
              <a:ext cx="5919930" cy="769039"/>
            </a:xfrm>
            <a:prstGeom prst="roundRect">
              <a:avLst/>
            </a:prstGeom>
            <a:grpFill/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>
                <a:ln>
                  <a:noFill/>
                </a:ln>
                <a:solidFill>
                  <a:srgbClr val="5A3015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3AD6373-3A50-2BA8-0F09-A6FD0A6F4D64}"/>
                </a:ext>
              </a:extLst>
            </p:cNvPr>
            <p:cNvSpPr txBox="1"/>
            <p:nvPr/>
          </p:nvSpPr>
          <p:spPr>
            <a:xfrm>
              <a:off x="3317309" y="3453183"/>
              <a:ext cx="5840048" cy="742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29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Đọc thông tin, em hãy:</a:t>
              </a:r>
            </a:p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29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- Kể câu chuyện về Phan Đình Phùng và cuộc khởi nghĩa Hương Khê.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85420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lassic English Novels by Slidesgo">
  <a:themeElements>
    <a:clrScheme name="Simple Light">
      <a:dk1>
        <a:srgbClr val="233C4F"/>
      </a:dk1>
      <a:lt1>
        <a:srgbClr val="5A3015"/>
      </a:lt1>
      <a:dk2>
        <a:srgbClr val="B28E69"/>
      </a:dk2>
      <a:lt2>
        <a:srgbClr val="BF9A6F"/>
      </a:lt2>
      <a:accent1>
        <a:srgbClr val="F2DAB8"/>
      </a:accent1>
      <a:accent2>
        <a:srgbClr val="B50808"/>
      </a:accent2>
      <a:accent3>
        <a:srgbClr val="D4B07F"/>
      </a:accent3>
      <a:accent4>
        <a:srgbClr val="874E2A"/>
      </a:accent4>
      <a:accent5>
        <a:srgbClr val="E3CDA4"/>
      </a:accent5>
      <a:accent6>
        <a:srgbClr val="1D3141"/>
      </a:accent6>
      <a:hlink>
        <a:srgbClr val="541C1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lassic English Novels by Slidesgo">
  <a:themeElements>
    <a:clrScheme name="Simple Light">
      <a:dk1>
        <a:srgbClr val="233C4F"/>
      </a:dk1>
      <a:lt1>
        <a:srgbClr val="5A3015"/>
      </a:lt1>
      <a:dk2>
        <a:srgbClr val="B28E69"/>
      </a:dk2>
      <a:lt2>
        <a:srgbClr val="BF9A6F"/>
      </a:lt2>
      <a:accent1>
        <a:srgbClr val="F2DAB8"/>
      </a:accent1>
      <a:accent2>
        <a:srgbClr val="B50808"/>
      </a:accent2>
      <a:accent3>
        <a:srgbClr val="D4B07F"/>
      </a:accent3>
      <a:accent4>
        <a:srgbClr val="874E2A"/>
      </a:accent4>
      <a:accent5>
        <a:srgbClr val="E3CDA4"/>
      </a:accent5>
      <a:accent6>
        <a:srgbClr val="1D3141"/>
      </a:accent6>
      <a:hlink>
        <a:srgbClr val="541C1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自定义 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B232D"/>
      </a:accent1>
      <a:accent2>
        <a:srgbClr val="F6F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461</Words>
  <Application>Microsoft Office PowerPoint</Application>
  <PresentationFormat>Widescreen</PresentationFormat>
  <Paragraphs>31</Paragraphs>
  <Slides>15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Aptos</vt:lpstr>
      <vt:lpstr>Arial</vt:lpstr>
      <vt:lpstr>Calibri</vt:lpstr>
      <vt:lpstr>Cambria</vt:lpstr>
      <vt:lpstr>Times New Roman</vt:lpstr>
      <vt:lpstr>UTM Karate</vt:lpstr>
      <vt:lpstr>Classic English Novels by Slidesgo</vt:lpstr>
      <vt:lpstr>1_Classic English Novels by Slidesgo</vt:lpstr>
      <vt:lpstr>Office 主题​​</vt:lpstr>
      <vt:lpstr>Custom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</cp:lastModifiedBy>
  <cp:revision>14</cp:revision>
  <dcterms:created xsi:type="dcterms:W3CDTF">2024-11-05T04:39:31Z</dcterms:created>
  <dcterms:modified xsi:type="dcterms:W3CDTF">2025-01-11T09:06:48Z</dcterms:modified>
</cp:coreProperties>
</file>