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0" r:id="rId2"/>
    <p:sldId id="338" r:id="rId3"/>
    <p:sldId id="297" r:id="rId4"/>
    <p:sldId id="332" r:id="rId5"/>
    <p:sldId id="256" r:id="rId6"/>
    <p:sldId id="285" r:id="rId7"/>
    <p:sldId id="289" r:id="rId8"/>
    <p:sldId id="261" r:id="rId9"/>
    <p:sldId id="333" r:id="rId10"/>
    <p:sldId id="334" r:id="rId11"/>
    <p:sldId id="314" r:id="rId12"/>
    <p:sldId id="336" r:id="rId13"/>
    <p:sldId id="337" r:id="rId14"/>
    <p:sldId id="31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82" d="100"/>
          <a:sy n="82" d="100"/>
        </p:scale>
        <p:origin x="2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8</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11</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1.png"/><Relationship Id="rId5" Type="http://schemas.openxmlformats.org/officeDocument/2006/relationships/tags" Target="../tags/tag6.xm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tags" Target="../tags/tag5.xml"/><Relationship Id="rId9" Type="http://schemas.openxmlformats.org/officeDocument/2006/relationships/image" Target="../media/image29.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2FBD6DCB-1169-632B-56CE-FA1E973CB985}"/>
              </a:ext>
            </a:extLst>
          </p:cNvPr>
          <p:cNvSpPr txBox="1">
            <a:spLocks noChangeArrowheads="1"/>
          </p:cNvSpPr>
          <p:nvPr/>
        </p:nvSpPr>
        <p:spPr bwMode="auto">
          <a:xfrm>
            <a:off x="2112385" y="1021982"/>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4" name="Text Box 14">
            <a:extLst>
              <a:ext uri="{FF2B5EF4-FFF2-40B4-BE49-F238E27FC236}">
                <a16:creationId xmlns:a16="http://schemas.microsoft.com/office/drawing/2014/main" id="{0C02834A-A2C0-8329-AF74-69242F75A0B0}"/>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Box 17">
            <a:extLst>
              <a:ext uri="{FF2B5EF4-FFF2-40B4-BE49-F238E27FC236}">
                <a16:creationId xmlns:a16="http://schemas.microsoft.com/office/drawing/2014/main" id="{2FD65F1B-C7EF-6B73-C331-B188870679A6}"/>
              </a:ext>
            </a:extLst>
          </p:cNvPr>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6" name="Text Box 18">
            <a:extLst>
              <a:ext uri="{FF2B5EF4-FFF2-40B4-BE49-F238E27FC236}">
                <a16:creationId xmlns:a16="http://schemas.microsoft.com/office/drawing/2014/main" id="{FA2C7BAB-47CE-D707-4B61-A30BE6CF683A}"/>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7" name="Picture 6">
            <a:extLst>
              <a:ext uri="{FF2B5EF4-FFF2-40B4-BE49-F238E27FC236}">
                <a16:creationId xmlns:a16="http://schemas.microsoft.com/office/drawing/2014/main" id="{2870D0D2-9444-DB91-6956-7352479A6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18" y="397334"/>
            <a:ext cx="1725318" cy="1249296"/>
          </a:xfrm>
          <a:prstGeom prst="rect">
            <a:avLst/>
          </a:prstGeom>
        </p:spPr>
      </p:pic>
      <p:pic>
        <p:nvPicPr>
          <p:cNvPr id="8" name="Picture 7">
            <a:extLst>
              <a:ext uri="{FF2B5EF4-FFF2-40B4-BE49-F238E27FC236}">
                <a16:creationId xmlns:a16="http://schemas.microsoft.com/office/drawing/2014/main" id="{849937B7-A358-318F-A0DB-6F6A6CE79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39" y="389652"/>
            <a:ext cx="1562100" cy="1562100"/>
          </a:xfrm>
          <a:prstGeom prst="rect">
            <a:avLst/>
          </a:prstGeom>
        </p:spPr>
      </p:pic>
    </p:spTree>
    <p:extLst>
      <p:ext uri="{BB962C8B-B14F-4D97-AF65-F5344CB8AC3E}">
        <p14:creationId xmlns:p14="http://schemas.microsoft.com/office/powerpoint/2010/main" val="303157380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1015663"/>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080655" y="3657600"/>
            <a:ext cx="10113818" cy="27228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2060"/>
                </a:solidFill>
                <a:latin typeface="Arial" panose="020B0604020202020204" pitchFamily="34" charset="0"/>
                <a:ea typeface="Cambria" panose="02040503050406030204" pitchFamily="18" charset="0"/>
                <a:cs typeface="Arial" panose="020B0604020202020204" pitchFamily="34" charset="0"/>
              </a:rPr>
              <a:t>Ví</a:t>
            </a:r>
            <a:r>
              <a:rPr lang="en-US" sz="24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2060"/>
                </a:solidFill>
                <a:latin typeface="Arial" panose="020B0604020202020204" pitchFamily="34" charset="0"/>
                <a:ea typeface="Cambria" panose="02040503050406030204" pitchFamily="18" charset="0"/>
                <a:cs typeface="Arial" panose="020B0604020202020204" pitchFamily="34" charset="0"/>
              </a:rPr>
              <a:t>dụ</a:t>
            </a:r>
            <a:r>
              <a:rPr lang="en-US" sz="24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vi-VN" sz="2400" b="1" dirty="0">
                <a:solidFill>
                  <a:srgbClr val="002060"/>
                </a:solidFill>
                <a:latin typeface="Arial" panose="020B0604020202020204" pitchFamily="34" charset="0"/>
                <a:ea typeface="Cambria" panose="02040503050406030204" pitchFamily="18" charset="0"/>
                <a:cs typeface="Arial" panose="020B0604020202020204" pitchFamily="34" charset="0"/>
              </a:rPr>
              <a:t>Hạt gạo làng ta” là một bài thơ hay </a:t>
            </a:r>
            <a:r>
              <a:rPr lang="en-US" sz="2400" b="1" dirty="0" err="1">
                <a:solidFill>
                  <a:srgbClr val="002060"/>
                </a:solidFill>
                <a:latin typeface="Arial" panose="020B0604020202020204" pitchFamily="34" charset="0"/>
                <a:ea typeface="Cambria" panose="02040503050406030204" pitchFamily="18" charset="0"/>
                <a:cs typeface="Arial" panose="020B0604020202020204" pitchFamily="34" charset="0"/>
              </a:rPr>
              <a:t>của</a:t>
            </a:r>
            <a:r>
              <a:rPr lang="vi-VN" sz="2400" b="1" dirty="0">
                <a:solidFill>
                  <a:srgbClr val="002060"/>
                </a:solidFill>
                <a:latin typeface="Arial" panose="020B0604020202020204" pitchFamily="34" charset="0"/>
                <a:ea typeface="Cambria" panose="02040503050406030204" pitchFamily="18" charset="0"/>
                <a:cs typeface="Arial" panose="020B0604020202020204" pitchFamily="34" charset="0"/>
              </a:rPr>
              <a:t> nhà thơ </a:t>
            </a:r>
            <a:r>
              <a:rPr lang="en-US" sz="2400" b="1" dirty="0" err="1">
                <a:solidFill>
                  <a:srgbClr val="002060"/>
                </a:solidFill>
                <a:latin typeface="Arial" panose="020B0604020202020204" pitchFamily="34" charset="0"/>
                <a:ea typeface="Cambria" panose="02040503050406030204" pitchFamily="18" charset="0"/>
                <a:cs typeface="Arial" panose="020B0604020202020204" pitchFamily="34" charset="0"/>
              </a:rPr>
              <a:t>Trần</a:t>
            </a:r>
            <a:r>
              <a:rPr lang="en-US" sz="24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2060"/>
                </a:solidFill>
                <a:latin typeface="Arial" panose="020B0604020202020204" pitchFamily="34" charset="0"/>
                <a:ea typeface="Cambria" panose="02040503050406030204" pitchFamily="18" charset="0"/>
                <a:cs typeface="Arial" panose="020B0604020202020204" pitchFamily="34" charset="0"/>
              </a:rPr>
              <a:t>Đăng</a:t>
            </a:r>
            <a:r>
              <a:rPr lang="vi-VN" sz="2400" b="1" dirty="0">
                <a:solidFill>
                  <a:srgbClr val="002060"/>
                </a:solidFill>
                <a:latin typeface="Arial" panose="020B0604020202020204" pitchFamily="34" charset="0"/>
                <a:ea typeface="Cambria" panose="02040503050406030204" pitchFamily="18" charset="0"/>
                <a:cs typeface="Arial" panose="020B0604020202020204" pitchFamily="34" charset="0"/>
              </a:rPr>
              <a:t> Khoa .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400" b="1"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2"/>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12415537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a:t>
            </a:r>
            <a:r>
              <a:rPr lang="en-US" sz="2400" dirty="0">
                <a:solidFill>
                  <a:srgbClr val="000000"/>
                </a:solidFill>
                <a:latin typeface="Cambria" panose="02040503050406030204" pitchFamily="18" charset="0"/>
                <a:ea typeface="Cambria" panose="02040503050406030204" pitchFamily="18" charset="0"/>
              </a:rPr>
              <a:t>á</a:t>
            </a:r>
            <a:r>
              <a:rPr lang="vi-VN" sz="2400" b="0" i="0" dirty="0">
                <a:solidFill>
                  <a:srgbClr val="000000"/>
                </a:solidFill>
                <a:effectLst/>
                <a:latin typeface="Cambria" panose="02040503050406030204" pitchFamily="18" charset="0"/>
                <a:ea typeface="Cambria" panose="02040503050406030204" pitchFamily="18" charset="0"/>
              </a:rPr>
              <a:t>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922</TotalTime>
  <Words>1165</Words>
  <Application>Microsoft Office PowerPoint</Application>
  <PresentationFormat>Widescreen</PresentationFormat>
  <Paragraphs>76</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Arial</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Windows</cp:lastModifiedBy>
  <cp:revision>152</cp:revision>
  <dcterms:created xsi:type="dcterms:W3CDTF">2019-07-25T16:01:57Z</dcterms:created>
  <dcterms:modified xsi:type="dcterms:W3CDTF">2025-02-05T06:49:09Z</dcterms:modified>
  <cp:category>9Slide.vn</cp:category>
</cp:coreProperties>
</file>